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slides/slide326.xml" ContentType="application/vnd.openxmlformats-officedocument.presentationml.slide+xml"/>
  <Override PartName="/ppt/slides/slide327.xml" ContentType="application/vnd.openxmlformats-officedocument.presentationml.slide+xml"/>
  <Override PartName="/ppt/slides/slide328.xml" ContentType="application/vnd.openxmlformats-officedocument.presentationml.slide+xml"/>
  <Override PartName="/ppt/slides/slide329.xml" ContentType="application/vnd.openxmlformats-officedocument.presentationml.slide+xml"/>
  <Override PartName="/ppt/slides/slide330.xml" ContentType="application/vnd.openxmlformats-officedocument.presentationml.slide+xml"/>
  <Override PartName="/ppt/slides/slide331.xml" ContentType="application/vnd.openxmlformats-officedocument.presentationml.slide+xml"/>
  <Override PartName="/ppt/slides/slide332.xml" ContentType="application/vnd.openxmlformats-officedocument.presentationml.slide+xml"/>
  <Override PartName="/ppt/slides/slide333.xml" ContentType="application/vnd.openxmlformats-officedocument.presentationml.slide+xml"/>
  <Override PartName="/ppt/slides/slide334.xml" ContentType="application/vnd.openxmlformats-officedocument.presentationml.slide+xml"/>
  <Override PartName="/ppt/slides/slide335.xml" ContentType="application/vnd.openxmlformats-officedocument.presentationml.slide+xml"/>
  <Override PartName="/ppt/slides/slide336.xml" ContentType="application/vnd.openxmlformats-officedocument.presentationml.slide+xml"/>
  <Override PartName="/ppt/slides/slide337.xml" ContentType="application/vnd.openxmlformats-officedocument.presentationml.slide+xml"/>
  <Override PartName="/ppt/slides/slide338.xml" ContentType="application/vnd.openxmlformats-officedocument.presentationml.slide+xml"/>
  <Override PartName="/ppt/slides/slide339.xml" ContentType="application/vnd.openxmlformats-officedocument.presentationml.slide+xml"/>
  <Override PartName="/ppt/slides/slide340.xml" ContentType="application/vnd.openxmlformats-officedocument.presentationml.slide+xml"/>
  <Override PartName="/ppt/slides/slide341.xml" ContentType="application/vnd.openxmlformats-officedocument.presentationml.slide+xml"/>
  <Override PartName="/ppt/slides/slide342.xml" ContentType="application/vnd.openxmlformats-officedocument.presentationml.slide+xml"/>
  <Override PartName="/ppt/slides/slide3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56.xml" ContentType="application/vnd.openxmlformats-officedocument.presentationml.notesSlide+xml"/>
  <Override PartName="/ppt/notesSlides/notesSlide157.xml" ContentType="application/vnd.openxmlformats-officedocument.presentationml.notesSlide+xml"/>
  <Override PartName="/ppt/notesSlides/notesSlide158.xml" ContentType="application/vnd.openxmlformats-officedocument.presentationml.notesSlide+xml"/>
  <Override PartName="/ppt/notesSlides/notesSlide159.xml" ContentType="application/vnd.openxmlformats-officedocument.presentationml.notesSlide+xml"/>
  <Override PartName="/ppt/notesSlides/notesSlide160.xml" ContentType="application/vnd.openxmlformats-officedocument.presentationml.notesSlide+xml"/>
  <Override PartName="/ppt/notesSlides/notesSlide161.xml" ContentType="application/vnd.openxmlformats-officedocument.presentationml.notesSlide+xml"/>
  <Override PartName="/ppt/notesSlides/notesSlide162.xml" ContentType="application/vnd.openxmlformats-officedocument.presentationml.notesSlide+xml"/>
  <Override PartName="/ppt/notesSlides/notesSlide163.xml" ContentType="application/vnd.openxmlformats-officedocument.presentationml.notesSlide+xml"/>
  <Override PartName="/ppt/notesSlides/notesSlide164.xml" ContentType="application/vnd.openxmlformats-officedocument.presentationml.notesSlide+xml"/>
  <Override PartName="/ppt/notesSlides/notesSlide165.xml" ContentType="application/vnd.openxmlformats-officedocument.presentationml.notesSlide+xml"/>
  <Override PartName="/ppt/notesSlides/notesSlide166.xml" ContentType="application/vnd.openxmlformats-officedocument.presentationml.notesSlide+xml"/>
  <Override PartName="/ppt/notesSlides/notesSlide167.xml" ContentType="application/vnd.openxmlformats-officedocument.presentationml.notesSlide+xml"/>
  <Override PartName="/ppt/notesSlides/notesSlide168.xml" ContentType="application/vnd.openxmlformats-officedocument.presentationml.notesSlide+xml"/>
  <Override PartName="/ppt/notesSlides/notesSlide169.xml" ContentType="application/vnd.openxmlformats-officedocument.presentationml.notesSlide+xml"/>
  <Override PartName="/ppt/notesSlides/notesSlide170.xml" ContentType="application/vnd.openxmlformats-officedocument.presentationml.notesSlide+xml"/>
  <Override PartName="/ppt/notesSlides/notesSlide171.xml" ContentType="application/vnd.openxmlformats-officedocument.presentationml.notesSlide+xml"/>
  <Override PartName="/ppt/notesSlides/notesSlide172.xml" ContentType="application/vnd.openxmlformats-officedocument.presentationml.notesSlide+xml"/>
  <Override PartName="/ppt/notesSlides/notesSlide173.xml" ContentType="application/vnd.openxmlformats-officedocument.presentationml.notesSlide+xml"/>
  <Override PartName="/ppt/notesSlides/notesSlide174.xml" ContentType="application/vnd.openxmlformats-officedocument.presentationml.notesSlide+xml"/>
  <Override PartName="/ppt/notesSlides/notesSlide175.xml" ContentType="application/vnd.openxmlformats-officedocument.presentationml.notesSlide+xml"/>
  <Override PartName="/ppt/notesSlides/notesSlide176.xml" ContentType="application/vnd.openxmlformats-officedocument.presentationml.notesSlide+xml"/>
  <Override PartName="/ppt/notesSlides/notesSlide177.xml" ContentType="application/vnd.openxmlformats-officedocument.presentationml.notesSlide+xml"/>
  <Override PartName="/ppt/notesSlides/notesSlide178.xml" ContentType="application/vnd.openxmlformats-officedocument.presentationml.notesSlide+xml"/>
  <Override PartName="/ppt/notesSlides/notesSlide179.xml" ContentType="application/vnd.openxmlformats-officedocument.presentationml.notesSlide+xml"/>
  <Override PartName="/ppt/notesSlides/notesSlide180.xml" ContentType="application/vnd.openxmlformats-officedocument.presentationml.notesSlide+xml"/>
  <Override PartName="/ppt/notesSlides/notesSlide181.xml" ContentType="application/vnd.openxmlformats-officedocument.presentationml.notesSlide+xml"/>
  <Override PartName="/ppt/notesSlides/notesSlide182.xml" ContentType="application/vnd.openxmlformats-officedocument.presentationml.notesSlide+xml"/>
  <Override PartName="/ppt/notesSlides/notesSlide183.xml" ContentType="application/vnd.openxmlformats-officedocument.presentationml.notesSlide+xml"/>
  <Override PartName="/ppt/notesSlides/notesSlide184.xml" ContentType="application/vnd.openxmlformats-officedocument.presentationml.notesSlide+xml"/>
  <Override PartName="/ppt/notesSlides/notesSlide185.xml" ContentType="application/vnd.openxmlformats-officedocument.presentationml.notesSlide+xml"/>
  <Override PartName="/ppt/notesSlides/notesSlide186.xml" ContentType="application/vnd.openxmlformats-officedocument.presentationml.notesSlide+xml"/>
  <Override PartName="/ppt/notesSlides/notesSlide187.xml" ContentType="application/vnd.openxmlformats-officedocument.presentationml.notesSlide+xml"/>
  <Override PartName="/ppt/notesSlides/notesSlide188.xml" ContentType="application/vnd.openxmlformats-officedocument.presentationml.notesSlide+xml"/>
  <Override PartName="/ppt/notesSlides/notesSlide189.xml" ContentType="application/vnd.openxmlformats-officedocument.presentationml.notesSlide+xml"/>
  <Override PartName="/ppt/notesSlides/notesSlide190.xml" ContentType="application/vnd.openxmlformats-officedocument.presentationml.notesSlide+xml"/>
  <Override PartName="/ppt/notesSlides/notesSlide191.xml" ContentType="application/vnd.openxmlformats-officedocument.presentationml.notesSlide+xml"/>
  <Override PartName="/ppt/notesSlides/notesSlide192.xml" ContentType="application/vnd.openxmlformats-officedocument.presentationml.notesSlide+xml"/>
  <Override PartName="/ppt/notesSlides/notesSlide193.xml" ContentType="application/vnd.openxmlformats-officedocument.presentationml.notesSlide+xml"/>
  <Override PartName="/ppt/notesSlides/notesSlide194.xml" ContentType="application/vnd.openxmlformats-officedocument.presentationml.notesSlide+xml"/>
  <Override PartName="/ppt/notesSlides/notesSlide195.xml" ContentType="application/vnd.openxmlformats-officedocument.presentationml.notesSlide+xml"/>
  <Override PartName="/ppt/notesSlides/notesSlide196.xml" ContentType="application/vnd.openxmlformats-officedocument.presentationml.notesSlide+xml"/>
  <Override PartName="/ppt/notesSlides/notesSlide197.xml" ContentType="application/vnd.openxmlformats-officedocument.presentationml.notesSlide+xml"/>
  <Override PartName="/ppt/notesSlides/notesSlide198.xml" ContentType="application/vnd.openxmlformats-officedocument.presentationml.notesSlide+xml"/>
  <Override PartName="/ppt/notesSlides/notesSlide199.xml" ContentType="application/vnd.openxmlformats-officedocument.presentationml.notesSlide+xml"/>
  <Override PartName="/ppt/notesSlides/notesSlide200.xml" ContentType="application/vnd.openxmlformats-officedocument.presentationml.notesSlide+xml"/>
  <Override PartName="/ppt/notesSlides/notesSlide201.xml" ContentType="application/vnd.openxmlformats-officedocument.presentationml.notesSlide+xml"/>
  <Override PartName="/ppt/notesSlides/notesSlide202.xml" ContentType="application/vnd.openxmlformats-officedocument.presentationml.notesSlide+xml"/>
  <Override PartName="/ppt/notesSlides/notesSlide203.xml" ContentType="application/vnd.openxmlformats-officedocument.presentationml.notesSlide+xml"/>
  <Override PartName="/ppt/notesSlides/notesSlide204.xml" ContentType="application/vnd.openxmlformats-officedocument.presentationml.notesSlide+xml"/>
  <Override PartName="/ppt/notesSlides/notesSlide205.xml" ContentType="application/vnd.openxmlformats-officedocument.presentationml.notesSlide+xml"/>
  <Override PartName="/ppt/notesSlides/notesSlide206.xml" ContentType="application/vnd.openxmlformats-officedocument.presentationml.notesSlide+xml"/>
  <Override PartName="/ppt/notesSlides/notesSlide207.xml" ContentType="application/vnd.openxmlformats-officedocument.presentationml.notesSlide+xml"/>
  <Override PartName="/ppt/notesSlides/notesSlide208.xml" ContentType="application/vnd.openxmlformats-officedocument.presentationml.notesSlide+xml"/>
  <Override PartName="/ppt/notesSlides/notesSlide209.xml" ContentType="application/vnd.openxmlformats-officedocument.presentationml.notesSlide+xml"/>
  <Override PartName="/ppt/notesSlides/notesSlide210.xml" ContentType="application/vnd.openxmlformats-officedocument.presentationml.notesSlide+xml"/>
  <Override PartName="/ppt/notesSlides/notesSlide211.xml" ContentType="application/vnd.openxmlformats-officedocument.presentationml.notesSlide+xml"/>
  <Override PartName="/ppt/notesSlides/notesSlide212.xml" ContentType="application/vnd.openxmlformats-officedocument.presentationml.notesSlide+xml"/>
  <Override PartName="/ppt/notesSlides/notesSlide213.xml" ContentType="application/vnd.openxmlformats-officedocument.presentationml.notesSlide+xml"/>
  <Override PartName="/ppt/notesSlides/notesSlide214.xml" ContentType="application/vnd.openxmlformats-officedocument.presentationml.notesSlide+xml"/>
  <Override PartName="/ppt/notesSlides/notesSlide215.xml" ContentType="application/vnd.openxmlformats-officedocument.presentationml.notesSlide+xml"/>
  <Override PartName="/ppt/notesSlides/notesSlide216.xml" ContentType="application/vnd.openxmlformats-officedocument.presentationml.notesSlide+xml"/>
  <Override PartName="/ppt/notesSlides/notesSlide217.xml" ContentType="application/vnd.openxmlformats-officedocument.presentationml.notesSlide+xml"/>
  <Override PartName="/ppt/notesSlides/notesSlide218.xml" ContentType="application/vnd.openxmlformats-officedocument.presentationml.notesSlide+xml"/>
  <Override PartName="/ppt/notesSlides/notesSlide219.xml" ContentType="application/vnd.openxmlformats-officedocument.presentationml.notesSlide+xml"/>
  <Override PartName="/ppt/notesSlides/notesSlide220.xml" ContentType="application/vnd.openxmlformats-officedocument.presentationml.notesSlide+xml"/>
  <Override PartName="/ppt/notesSlides/notesSlide221.xml" ContentType="application/vnd.openxmlformats-officedocument.presentationml.notesSlide+xml"/>
  <Override PartName="/ppt/notesSlides/notesSlide222.xml" ContentType="application/vnd.openxmlformats-officedocument.presentationml.notesSlide+xml"/>
  <Override PartName="/ppt/notesSlides/notesSlide223.xml" ContentType="application/vnd.openxmlformats-officedocument.presentationml.notesSlide+xml"/>
  <Override PartName="/ppt/notesSlides/notesSlide224.xml" ContentType="application/vnd.openxmlformats-officedocument.presentationml.notesSlide+xml"/>
  <Override PartName="/ppt/notesSlides/notesSlide225.xml" ContentType="application/vnd.openxmlformats-officedocument.presentationml.notesSlide+xml"/>
  <Override PartName="/ppt/notesSlides/notesSlide226.xml" ContentType="application/vnd.openxmlformats-officedocument.presentationml.notesSlide+xml"/>
  <Override PartName="/ppt/notesSlides/notesSlide227.xml" ContentType="application/vnd.openxmlformats-officedocument.presentationml.notesSlide+xml"/>
  <Override PartName="/ppt/notesSlides/notesSlide228.xml" ContentType="application/vnd.openxmlformats-officedocument.presentationml.notesSlide+xml"/>
  <Override PartName="/ppt/notesSlides/notesSlide229.xml" ContentType="application/vnd.openxmlformats-officedocument.presentationml.notesSlide+xml"/>
  <Override PartName="/ppt/notesSlides/notesSlide230.xml" ContentType="application/vnd.openxmlformats-officedocument.presentationml.notesSlide+xml"/>
  <Override PartName="/ppt/notesSlides/notesSlide231.xml" ContentType="application/vnd.openxmlformats-officedocument.presentationml.notesSlide+xml"/>
  <Override PartName="/ppt/notesSlides/notesSlide232.xml" ContentType="application/vnd.openxmlformats-officedocument.presentationml.notesSlide+xml"/>
  <Override PartName="/ppt/notesSlides/notesSlide233.xml" ContentType="application/vnd.openxmlformats-officedocument.presentationml.notesSlide+xml"/>
  <Override PartName="/ppt/notesSlides/notesSlide234.xml" ContentType="application/vnd.openxmlformats-officedocument.presentationml.notesSlide+xml"/>
  <Override PartName="/ppt/notesSlides/notesSlide235.xml" ContentType="application/vnd.openxmlformats-officedocument.presentationml.notesSlide+xml"/>
  <Override PartName="/ppt/notesSlides/notesSlide236.xml" ContentType="application/vnd.openxmlformats-officedocument.presentationml.notesSlide+xml"/>
  <Override PartName="/ppt/notesSlides/notesSlide237.xml" ContentType="application/vnd.openxmlformats-officedocument.presentationml.notesSlide+xml"/>
  <Override PartName="/ppt/notesSlides/notesSlide238.xml" ContentType="application/vnd.openxmlformats-officedocument.presentationml.notesSlide+xml"/>
  <Override PartName="/ppt/notesSlides/notesSlide239.xml" ContentType="application/vnd.openxmlformats-officedocument.presentationml.notesSlide+xml"/>
  <Override PartName="/ppt/notesSlides/notesSlide240.xml" ContentType="application/vnd.openxmlformats-officedocument.presentationml.notesSlide+xml"/>
  <Override PartName="/ppt/notesSlides/notesSlide241.xml" ContentType="application/vnd.openxmlformats-officedocument.presentationml.notesSlide+xml"/>
  <Override PartName="/ppt/notesSlides/notesSlide242.xml" ContentType="application/vnd.openxmlformats-officedocument.presentationml.notesSlide+xml"/>
  <Override PartName="/ppt/notesSlides/notesSlide243.xml" ContentType="application/vnd.openxmlformats-officedocument.presentationml.notesSlide+xml"/>
  <Override PartName="/ppt/notesSlides/notesSlide244.xml" ContentType="application/vnd.openxmlformats-officedocument.presentationml.notesSlide+xml"/>
  <Override PartName="/ppt/notesSlides/notesSlide245.xml" ContentType="application/vnd.openxmlformats-officedocument.presentationml.notesSlide+xml"/>
  <Override PartName="/ppt/notesSlides/notesSlide246.xml" ContentType="application/vnd.openxmlformats-officedocument.presentationml.notesSlide+xml"/>
  <Override PartName="/ppt/notesSlides/notesSlide247.xml" ContentType="application/vnd.openxmlformats-officedocument.presentationml.notesSlide+xml"/>
  <Override PartName="/ppt/notesSlides/notesSlide248.xml" ContentType="application/vnd.openxmlformats-officedocument.presentationml.notesSlide+xml"/>
  <Override PartName="/ppt/notesSlides/notesSlide249.xml" ContentType="application/vnd.openxmlformats-officedocument.presentationml.notesSlide+xml"/>
  <Override PartName="/ppt/notesSlides/notesSlide250.xml" ContentType="application/vnd.openxmlformats-officedocument.presentationml.notesSlide+xml"/>
  <Override PartName="/ppt/notesSlides/notesSlide251.xml" ContentType="application/vnd.openxmlformats-officedocument.presentationml.notesSlide+xml"/>
  <Override PartName="/ppt/notesSlides/notesSlide252.xml" ContentType="application/vnd.openxmlformats-officedocument.presentationml.notesSlide+xml"/>
  <Override PartName="/ppt/notesSlides/notesSlide253.xml" ContentType="application/vnd.openxmlformats-officedocument.presentationml.notesSlide+xml"/>
  <Override PartName="/ppt/notesSlides/notesSlide254.xml" ContentType="application/vnd.openxmlformats-officedocument.presentationml.notesSlide+xml"/>
  <Override PartName="/ppt/notesSlides/notesSlide255.xml" ContentType="application/vnd.openxmlformats-officedocument.presentationml.notesSlide+xml"/>
  <Override PartName="/ppt/notesSlides/notesSlide256.xml" ContentType="application/vnd.openxmlformats-officedocument.presentationml.notesSlide+xml"/>
  <Override PartName="/ppt/notesSlides/notesSlide2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45"/>
  </p:notesMasterIdLst>
  <p:handoutMasterIdLst>
    <p:handoutMasterId r:id="rId346"/>
  </p:handoutMasterIdLst>
  <p:sldIdLst>
    <p:sldId id="256" r:id="rId2"/>
    <p:sldId id="257" r:id="rId3"/>
    <p:sldId id="261" r:id="rId4"/>
    <p:sldId id="839" r:id="rId5"/>
    <p:sldId id="262" r:id="rId6"/>
    <p:sldId id="263" r:id="rId7"/>
    <p:sldId id="264" r:id="rId8"/>
    <p:sldId id="840" r:id="rId9"/>
    <p:sldId id="422" r:id="rId10"/>
    <p:sldId id="423" r:id="rId11"/>
    <p:sldId id="421" r:id="rId12"/>
    <p:sldId id="841" r:id="rId13"/>
    <p:sldId id="424" r:id="rId14"/>
    <p:sldId id="425" r:id="rId15"/>
    <p:sldId id="426" r:id="rId16"/>
    <p:sldId id="842" r:id="rId17"/>
    <p:sldId id="427" r:id="rId18"/>
    <p:sldId id="428" r:id="rId19"/>
    <p:sldId id="429" r:id="rId20"/>
    <p:sldId id="843" r:id="rId21"/>
    <p:sldId id="430" r:id="rId22"/>
    <p:sldId id="431" r:id="rId23"/>
    <p:sldId id="432" r:id="rId24"/>
    <p:sldId id="844" r:id="rId25"/>
    <p:sldId id="433" r:id="rId26"/>
    <p:sldId id="434" r:id="rId27"/>
    <p:sldId id="435" r:id="rId28"/>
    <p:sldId id="845" r:id="rId29"/>
    <p:sldId id="436" r:id="rId30"/>
    <p:sldId id="437" r:id="rId31"/>
    <p:sldId id="438" r:id="rId32"/>
    <p:sldId id="846" r:id="rId33"/>
    <p:sldId id="439" r:id="rId34"/>
    <p:sldId id="440" r:id="rId35"/>
    <p:sldId id="441" r:id="rId36"/>
    <p:sldId id="847" r:id="rId37"/>
    <p:sldId id="442" r:id="rId38"/>
    <p:sldId id="443" r:id="rId39"/>
    <p:sldId id="444" r:id="rId40"/>
    <p:sldId id="848" r:id="rId41"/>
    <p:sldId id="445" r:id="rId42"/>
    <p:sldId id="446" r:id="rId43"/>
    <p:sldId id="447" r:id="rId44"/>
    <p:sldId id="849" r:id="rId45"/>
    <p:sldId id="448" r:id="rId46"/>
    <p:sldId id="449" r:id="rId47"/>
    <p:sldId id="450" r:id="rId48"/>
    <p:sldId id="850" r:id="rId49"/>
    <p:sldId id="451" r:id="rId50"/>
    <p:sldId id="452" r:id="rId51"/>
    <p:sldId id="453" r:id="rId52"/>
    <p:sldId id="851" r:id="rId53"/>
    <p:sldId id="454" r:id="rId54"/>
    <p:sldId id="455" r:id="rId55"/>
    <p:sldId id="456" r:id="rId56"/>
    <p:sldId id="852" r:id="rId57"/>
    <p:sldId id="457" r:id="rId58"/>
    <p:sldId id="458" r:id="rId59"/>
    <p:sldId id="459" r:id="rId60"/>
    <p:sldId id="853" r:id="rId61"/>
    <p:sldId id="460" r:id="rId62"/>
    <p:sldId id="461" r:id="rId63"/>
    <p:sldId id="824" r:id="rId64"/>
    <p:sldId id="854" r:id="rId65"/>
    <p:sldId id="825" r:id="rId66"/>
    <p:sldId id="826" r:id="rId67"/>
    <p:sldId id="827" r:id="rId68"/>
    <p:sldId id="855" r:id="rId69"/>
    <p:sldId id="828" r:id="rId70"/>
    <p:sldId id="829" r:id="rId71"/>
    <p:sldId id="831" r:id="rId72"/>
    <p:sldId id="856" r:id="rId73"/>
    <p:sldId id="832" r:id="rId74"/>
    <p:sldId id="833" r:id="rId75"/>
    <p:sldId id="830" r:id="rId76"/>
    <p:sldId id="857" r:id="rId77"/>
    <p:sldId id="834" r:id="rId78"/>
    <p:sldId id="835" r:id="rId79"/>
    <p:sldId id="836" r:id="rId80"/>
    <p:sldId id="858" r:id="rId81"/>
    <p:sldId id="837" r:id="rId82"/>
    <p:sldId id="838" r:id="rId83"/>
    <p:sldId id="462" r:id="rId84"/>
    <p:sldId id="859" r:id="rId85"/>
    <p:sldId id="463" r:id="rId86"/>
    <p:sldId id="464" r:id="rId87"/>
    <p:sldId id="465" r:id="rId88"/>
    <p:sldId id="860" r:id="rId89"/>
    <p:sldId id="466" r:id="rId90"/>
    <p:sldId id="467" r:id="rId91"/>
    <p:sldId id="468" r:id="rId92"/>
    <p:sldId id="861" r:id="rId93"/>
    <p:sldId id="469" r:id="rId94"/>
    <p:sldId id="470" r:id="rId95"/>
    <p:sldId id="471" r:id="rId96"/>
    <p:sldId id="862" r:id="rId97"/>
    <p:sldId id="472" r:id="rId98"/>
    <p:sldId id="473" r:id="rId99"/>
    <p:sldId id="474" r:id="rId100"/>
    <p:sldId id="863" r:id="rId101"/>
    <p:sldId id="475" r:id="rId102"/>
    <p:sldId id="476" r:id="rId103"/>
    <p:sldId id="477" r:id="rId104"/>
    <p:sldId id="864" r:id="rId105"/>
    <p:sldId id="534" r:id="rId106"/>
    <p:sldId id="535" r:id="rId107"/>
    <p:sldId id="478" r:id="rId108"/>
    <p:sldId id="865" r:id="rId109"/>
    <p:sldId id="536" r:id="rId110"/>
    <p:sldId id="537" r:id="rId111"/>
    <p:sldId id="479" r:id="rId112"/>
    <p:sldId id="866" r:id="rId113"/>
    <p:sldId id="538" r:id="rId114"/>
    <p:sldId id="539" r:id="rId115"/>
    <p:sldId id="480" r:id="rId116"/>
    <p:sldId id="867" r:id="rId117"/>
    <p:sldId id="540" r:id="rId118"/>
    <p:sldId id="541" r:id="rId119"/>
    <p:sldId id="481" r:id="rId120"/>
    <p:sldId id="869" r:id="rId121"/>
    <p:sldId id="542" r:id="rId122"/>
    <p:sldId id="543" r:id="rId123"/>
    <p:sldId id="482" r:id="rId124"/>
    <p:sldId id="868" r:id="rId125"/>
    <p:sldId id="544" r:id="rId126"/>
    <p:sldId id="545" r:id="rId127"/>
    <p:sldId id="483" r:id="rId128"/>
    <p:sldId id="870" r:id="rId129"/>
    <p:sldId id="546" r:id="rId130"/>
    <p:sldId id="547" r:id="rId131"/>
    <p:sldId id="484" r:id="rId132"/>
    <p:sldId id="871" r:id="rId133"/>
    <p:sldId id="548" r:id="rId134"/>
    <p:sldId id="549" r:id="rId135"/>
    <p:sldId id="485" r:id="rId136"/>
    <p:sldId id="872" r:id="rId137"/>
    <p:sldId id="550" r:id="rId138"/>
    <p:sldId id="551" r:id="rId139"/>
    <p:sldId id="552" r:id="rId140"/>
    <p:sldId id="873" r:id="rId141"/>
    <p:sldId id="553" r:id="rId142"/>
    <p:sldId id="554" r:id="rId143"/>
    <p:sldId id="487" r:id="rId144"/>
    <p:sldId id="874" r:id="rId145"/>
    <p:sldId id="555" r:id="rId146"/>
    <p:sldId id="556" r:id="rId147"/>
    <p:sldId id="488" r:id="rId148"/>
    <p:sldId id="875" r:id="rId149"/>
    <p:sldId id="615" r:id="rId150"/>
    <p:sldId id="616" r:id="rId151"/>
    <p:sldId id="489" r:id="rId152"/>
    <p:sldId id="876" r:id="rId153"/>
    <p:sldId id="617" r:id="rId154"/>
    <p:sldId id="618" r:id="rId155"/>
    <p:sldId id="490" r:id="rId156"/>
    <p:sldId id="877" r:id="rId157"/>
    <p:sldId id="619" r:id="rId158"/>
    <p:sldId id="620" r:id="rId159"/>
    <p:sldId id="491" r:id="rId160"/>
    <p:sldId id="878" r:id="rId161"/>
    <p:sldId id="621" r:id="rId162"/>
    <p:sldId id="622" r:id="rId163"/>
    <p:sldId id="492" r:id="rId164"/>
    <p:sldId id="879" r:id="rId165"/>
    <p:sldId id="623" r:id="rId166"/>
    <p:sldId id="624" r:id="rId167"/>
    <p:sldId id="493" r:id="rId168"/>
    <p:sldId id="880" r:id="rId169"/>
    <p:sldId id="625" r:id="rId170"/>
    <p:sldId id="626" r:id="rId171"/>
    <p:sldId id="494" r:id="rId172"/>
    <p:sldId id="881" r:id="rId173"/>
    <p:sldId id="627" r:id="rId174"/>
    <p:sldId id="628" r:id="rId175"/>
    <p:sldId id="495" r:id="rId176"/>
    <p:sldId id="882" r:id="rId177"/>
    <p:sldId id="629" r:id="rId178"/>
    <p:sldId id="630" r:id="rId179"/>
    <p:sldId id="496" r:id="rId180"/>
    <p:sldId id="883" r:id="rId181"/>
    <p:sldId id="631" r:id="rId182"/>
    <p:sldId id="632" r:id="rId183"/>
    <p:sldId id="497" r:id="rId184"/>
    <p:sldId id="884" r:id="rId185"/>
    <p:sldId id="633" r:id="rId186"/>
    <p:sldId id="634" r:id="rId187"/>
    <p:sldId id="498" r:id="rId188"/>
    <p:sldId id="885" r:id="rId189"/>
    <p:sldId id="635" r:id="rId190"/>
    <p:sldId id="636" r:id="rId191"/>
    <p:sldId id="499" r:id="rId192"/>
    <p:sldId id="886" r:id="rId193"/>
    <p:sldId id="637" r:id="rId194"/>
    <p:sldId id="638" r:id="rId195"/>
    <p:sldId id="500" r:id="rId196"/>
    <p:sldId id="887" r:id="rId197"/>
    <p:sldId id="639" r:id="rId198"/>
    <p:sldId id="640" r:id="rId199"/>
    <p:sldId id="501" r:id="rId200"/>
    <p:sldId id="888" r:id="rId201"/>
    <p:sldId id="641" r:id="rId202"/>
    <p:sldId id="642" r:id="rId203"/>
    <p:sldId id="502" r:id="rId204"/>
    <p:sldId id="889" r:id="rId205"/>
    <p:sldId id="643" r:id="rId206"/>
    <p:sldId id="644" r:id="rId207"/>
    <p:sldId id="503" r:id="rId208"/>
    <p:sldId id="890" r:id="rId209"/>
    <p:sldId id="645" r:id="rId210"/>
    <p:sldId id="646" r:id="rId211"/>
    <p:sldId id="504" r:id="rId212"/>
    <p:sldId id="891" r:id="rId213"/>
    <p:sldId id="647" r:id="rId214"/>
    <p:sldId id="648" r:id="rId215"/>
    <p:sldId id="505" r:id="rId216"/>
    <p:sldId id="892" r:id="rId217"/>
    <p:sldId id="649" r:id="rId218"/>
    <p:sldId id="650" r:id="rId219"/>
    <p:sldId id="506" r:id="rId220"/>
    <p:sldId id="893" r:id="rId221"/>
    <p:sldId id="651" r:id="rId222"/>
    <p:sldId id="652" r:id="rId223"/>
    <p:sldId id="507" r:id="rId224"/>
    <p:sldId id="894" r:id="rId225"/>
    <p:sldId id="653" r:id="rId226"/>
    <p:sldId id="654" r:id="rId227"/>
    <p:sldId id="508" r:id="rId228"/>
    <p:sldId id="895" r:id="rId229"/>
    <p:sldId id="655" r:id="rId230"/>
    <p:sldId id="656" r:id="rId231"/>
    <p:sldId id="509" r:id="rId232"/>
    <p:sldId id="896" r:id="rId233"/>
    <p:sldId id="657" r:id="rId234"/>
    <p:sldId id="658" r:id="rId235"/>
    <p:sldId id="510" r:id="rId236"/>
    <p:sldId id="897" r:id="rId237"/>
    <p:sldId id="659" r:id="rId238"/>
    <p:sldId id="660" r:id="rId239"/>
    <p:sldId id="511" r:id="rId240"/>
    <p:sldId id="898" r:id="rId241"/>
    <p:sldId id="661" r:id="rId242"/>
    <p:sldId id="662" r:id="rId243"/>
    <p:sldId id="512" r:id="rId244"/>
    <p:sldId id="899" r:id="rId245"/>
    <p:sldId id="663" r:id="rId246"/>
    <p:sldId id="664" r:id="rId247"/>
    <p:sldId id="513" r:id="rId248"/>
    <p:sldId id="900" r:id="rId249"/>
    <p:sldId id="665" r:id="rId250"/>
    <p:sldId id="666" r:id="rId251"/>
    <p:sldId id="514" r:id="rId252"/>
    <p:sldId id="901" r:id="rId253"/>
    <p:sldId id="667" r:id="rId254"/>
    <p:sldId id="668" r:id="rId255"/>
    <p:sldId id="515" r:id="rId256"/>
    <p:sldId id="902" r:id="rId257"/>
    <p:sldId id="669" r:id="rId258"/>
    <p:sldId id="670" r:id="rId259"/>
    <p:sldId id="516" r:id="rId260"/>
    <p:sldId id="903" r:id="rId261"/>
    <p:sldId id="671" r:id="rId262"/>
    <p:sldId id="672" r:id="rId263"/>
    <p:sldId id="517" r:id="rId264"/>
    <p:sldId id="904" r:id="rId265"/>
    <p:sldId id="673" r:id="rId266"/>
    <p:sldId id="674" r:id="rId267"/>
    <p:sldId id="518" r:id="rId268"/>
    <p:sldId id="905" r:id="rId269"/>
    <p:sldId id="675" r:id="rId270"/>
    <p:sldId id="676" r:id="rId271"/>
    <p:sldId id="519" r:id="rId272"/>
    <p:sldId id="906" r:id="rId273"/>
    <p:sldId id="677" r:id="rId274"/>
    <p:sldId id="678" r:id="rId275"/>
    <p:sldId id="520" r:id="rId276"/>
    <p:sldId id="907" r:id="rId277"/>
    <p:sldId id="679" r:id="rId278"/>
    <p:sldId id="680" r:id="rId279"/>
    <p:sldId id="521" r:id="rId280"/>
    <p:sldId id="908" r:id="rId281"/>
    <p:sldId id="681" r:id="rId282"/>
    <p:sldId id="682" r:id="rId283"/>
    <p:sldId id="522" r:id="rId284"/>
    <p:sldId id="909" r:id="rId285"/>
    <p:sldId id="683" r:id="rId286"/>
    <p:sldId id="684" r:id="rId287"/>
    <p:sldId id="523" r:id="rId288"/>
    <p:sldId id="910" r:id="rId289"/>
    <p:sldId id="685" r:id="rId290"/>
    <p:sldId id="686" r:id="rId291"/>
    <p:sldId id="524" r:id="rId292"/>
    <p:sldId id="911" r:id="rId293"/>
    <p:sldId id="687" r:id="rId294"/>
    <p:sldId id="688" r:id="rId295"/>
    <p:sldId id="525" r:id="rId296"/>
    <p:sldId id="912" r:id="rId297"/>
    <p:sldId id="689" r:id="rId298"/>
    <p:sldId id="690" r:id="rId299"/>
    <p:sldId id="526" r:id="rId300"/>
    <p:sldId id="913" r:id="rId301"/>
    <p:sldId id="691" r:id="rId302"/>
    <p:sldId id="692" r:id="rId303"/>
    <p:sldId id="527" r:id="rId304"/>
    <p:sldId id="914" r:id="rId305"/>
    <p:sldId id="693" r:id="rId306"/>
    <p:sldId id="694" r:id="rId307"/>
    <p:sldId id="528" r:id="rId308"/>
    <p:sldId id="915" r:id="rId309"/>
    <p:sldId id="695" r:id="rId310"/>
    <p:sldId id="696" r:id="rId311"/>
    <p:sldId id="529" r:id="rId312"/>
    <p:sldId id="916" r:id="rId313"/>
    <p:sldId id="697" r:id="rId314"/>
    <p:sldId id="698" r:id="rId315"/>
    <p:sldId id="530" r:id="rId316"/>
    <p:sldId id="917" r:id="rId317"/>
    <p:sldId id="699" r:id="rId318"/>
    <p:sldId id="700" r:id="rId319"/>
    <p:sldId id="531" r:id="rId320"/>
    <p:sldId id="918" r:id="rId321"/>
    <p:sldId id="701" r:id="rId322"/>
    <p:sldId id="702" r:id="rId323"/>
    <p:sldId id="532" r:id="rId324"/>
    <p:sldId id="919" r:id="rId325"/>
    <p:sldId id="703" r:id="rId326"/>
    <p:sldId id="704" r:id="rId327"/>
    <p:sldId id="533" r:id="rId328"/>
    <p:sldId id="920" r:id="rId329"/>
    <p:sldId id="705" r:id="rId330"/>
    <p:sldId id="706" r:id="rId331"/>
    <p:sldId id="557" r:id="rId332"/>
    <p:sldId id="921" r:id="rId333"/>
    <p:sldId id="707" r:id="rId334"/>
    <p:sldId id="708" r:id="rId335"/>
    <p:sldId id="558" r:id="rId336"/>
    <p:sldId id="922" r:id="rId337"/>
    <p:sldId id="709" r:id="rId338"/>
    <p:sldId id="710" r:id="rId339"/>
    <p:sldId id="559" r:id="rId340"/>
    <p:sldId id="923" r:id="rId341"/>
    <p:sldId id="711" r:id="rId342"/>
    <p:sldId id="712" r:id="rId343"/>
    <p:sldId id="823" r:id="rId34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67" roundtripDataSignature="AMtx7mj1R5tO690/Iu2z+s3x9W/gLPbvf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nthamani S" initials="KS" lastIdx="1" clrIdx="0">
    <p:extLst>
      <p:ext uri="{19B8F6BF-5375-455C-9EA6-DF929625EA0E}">
        <p15:presenceInfo xmlns:p15="http://schemas.microsoft.com/office/powerpoint/2012/main" userId="14a67a6ae089e9d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06" autoAdjust="0"/>
    <p:restoredTop sz="94660"/>
  </p:normalViewPr>
  <p:slideViewPr>
    <p:cSldViewPr snapToGrid="0">
      <p:cViewPr varScale="1">
        <p:scale>
          <a:sx n="82" d="100"/>
          <a:sy n="82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99" Type="http://schemas.openxmlformats.org/officeDocument/2006/relationships/slide" Target="slides/slide298.xml"/><Relationship Id="rId21" Type="http://schemas.openxmlformats.org/officeDocument/2006/relationships/slide" Target="slides/slide20.xml"/><Relationship Id="rId63" Type="http://schemas.openxmlformats.org/officeDocument/2006/relationships/slide" Target="slides/slide62.xml"/><Relationship Id="rId159" Type="http://schemas.openxmlformats.org/officeDocument/2006/relationships/slide" Target="slides/slide158.xml"/><Relationship Id="rId324" Type="http://schemas.openxmlformats.org/officeDocument/2006/relationships/slide" Target="slides/slide323.xml"/><Relationship Id="rId170" Type="http://schemas.openxmlformats.org/officeDocument/2006/relationships/slide" Target="slides/slide169.xml"/><Relationship Id="rId226" Type="http://schemas.openxmlformats.org/officeDocument/2006/relationships/slide" Target="slides/slide225.xml"/><Relationship Id="rId268" Type="http://schemas.openxmlformats.org/officeDocument/2006/relationships/slide" Target="slides/slide267.xml"/><Relationship Id="rId32" Type="http://schemas.openxmlformats.org/officeDocument/2006/relationships/slide" Target="slides/slide31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335" Type="http://schemas.openxmlformats.org/officeDocument/2006/relationships/slide" Target="slides/slide334.xml"/><Relationship Id="rId5" Type="http://schemas.openxmlformats.org/officeDocument/2006/relationships/slide" Target="slides/slide4.xml"/><Relationship Id="rId181" Type="http://schemas.openxmlformats.org/officeDocument/2006/relationships/slide" Target="slides/slide180.xml"/><Relationship Id="rId237" Type="http://schemas.openxmlformats.org/officeDocument/2006/relationships/slide" Target="slides/slide236.xml"/><Relationship Id="rId279" Type="http://schemas.openxmlformats.org/officeDocument/2006/relationships/slide" Target="slides/slide278.xml"/><Relationship Id="rId43" Type="http://schemas.openxmlformats.org/officeDocument/2006/relationships/slide" Target="slides/slide42.xml"/><Relationship Id="rId139" Type="http://schemas.openxmlformats.org/officeDocument/2006/relationships/slide" Target="slides/slide138.xml"/><Relationship Id="rId290" Type="http://schemas.openxmlformats.org/officeDocument/2006/relationships/slide" Target="slides/slide289.xml"/><Relationship Id="rId304" Type="http://schemas.openxmlformats.org/officeDocument/2006/relationships/slide" Target="slides/slide303.xml"/><Relationship Id="rId346" Type="http://schemas.openxmlformats.org/officeDocument/2006/relationships/handoutMaster" Target="handoutMasters/handoutMaster1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48" Type="http://schemas.openxmlformats.org/officeDocument/2006/relationships/slide" Target="slides/slide247.xml"/><Relationship Id="rId12" Type="http://schemas.openxmlformats.org/officeDocument/2006/relationships/slide" Target="slides/slide11.xml"/><Relationship Id="rId108" Type="http://schemas.openxmlformats.org/officeDocument/2006/relationships/slide" Target="slides/slide107.xml"/><Relationship Id="rId315" Type="http://schemas.openxmlformats.org/officeDocument/2006/relationships/slide" Target="slides/slide314.xml"/><Relationship Id="rId54" Type="http://schemas.openxmlformats.org/officeDocument/2006/relationships/slide" Target="slides/slide53.xml"/><Relationship Id="rId96" Type="http://schemas.openxmlformats.org/officeDocument/2006/relationships/slide" Target="slides/slide95.xml"/><Relationship Id="rId161" Type="http://schemas.openxmlformats.org/officeDocument/2006/relationships/slide" Target="slides/slide160.xml"/><Relationship Id="rId217" Type="http://schemas.openxmlformats.org/officeDocument/2006/relationships/slide" Target="slides/slide216.xml"/><Relationship Id="rId259" Type="http://schemas.openxmlformats.org/officeDocument/2006/relationships/slide" Target="slides/slide258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slide" Target="slides/slide269.xml"/><Relationship Id="rId326" Type="http://schemas.openxmlformats.org/officeDocument/2006/relationships/slide" Target="slides/slide325.xml"/><Relationship Id="rId65" Type="http://schemas.openxmlformats.org/officeDocument/2006/relationships/slide" Target="slides/slide64.xml"/><Relationship Id="rId130" Type="http://schemas.openxmlformats.org/officeDocument/2006/relationships/slide" Target="slides/slide129.xml"/><Relationship Id="rId172" Type="http://schemas.openxmlformats.org/officeDocument/2006/relationships/slide" Target="slides/slide171.xml"/><Relationship Id="rId228" Type="http://schemas.openxmlformats.org/officeDocument/2006/relationships/slide" Target="slides/slide227.xml"/><Relationship Id="rId281" Type="http://schemas.openxmlformats.org/officeDocument/2006/relationships/slide" Target="slides/slide280.xml"/><Relationship Id="rId337" Type="http://schemas.openxmlformats.org/officeDocument/2006/relationships/slide" Target="slides/slide336.xml"/><Relationship Id="rId34" Type="http://schemas.openxmlformats.org/officeDocument/2006/relationships/slide" Target="slides/slide33.xml"/><Relationship Id="rId76" Type="http://schemas.openxmlformats.org/officeDocument/2006/relationships/slide" Target="slides/slide75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83" Type="http://schemas.openxmlformats.org/officeDocument/2006/relationships/slide" Target="slides/slide182.xml"/><Relationship Id="rId239" Type="http://schemas.openxmlformats.org/officeDocument/2006/relationships/slide" Target="slides/slide238.xml"/><Relationship Id="rId250" Type="http://schemas.openxmlformats.org/officeDocument/2006/relationships/slide" Target="slides/slide249.xml"/><Relationship Id="rId292" Type="http://schemas.openxmlformats.org/officeDocument/2006/relationships/slide" Target="slides/slide291.xml"/><Relationship Id="rId306" Type="http://schemas.openxmlformats.org/officeDocument/2006/relationships/slide" Target="slides/slide305.xml"/><Relationship Id="rId45" Type="http://schemas.openxmlformats.org/officeDocument/2006/relationships/slide" Target="slides/slide44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52" Type="http://schemas.openxmlformats.org/officeDocument/2006/relationships/slide" Target="slides/slide151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261" Type="http://schemas.openxmlformats.org/officeDocument/2006/relationships/slide" Target="slides/slide260.xml"/><Relationship Id="rId14" Type="http://schemas.openxmlformats.org/officeDocument/2006/relationships/slide" Target="slides/slide13.xml"/><Relationship Id="rId56" Type="http://schemas.openxmlformats.org/officeDocument/2006/relationships/slide" Target="slides/slide55.xml"/><Relationship Id="rId317" Type="http://schemas.openxmlformats.org/officeDocument/2006/relationships/slide" Target="slides/slide316.xml"/><Relationship Id="rId8" Type="http://schemas.openxmlformats.org/officeDocument/2006/relationships/slide" Target="slides/slide7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219" Type="http://schemas.openxmlformats.org/officeDocument/2006/relationships/slide" Target="slides/slide218.xml"/><Relationship Id="rId230" Type="http://schemas.openxmlformats.org/officeDocument/2006/relationships/slide" Target="slides/slide229.xml"/><Relationship Id="rId251" Type="http://schemas.openxmlformats.org/officeDocument/2006/relationships/slide" Target="slides/slide250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72" Type="http://schemas.openxmlformats.org/officeDocument/2006/relationships/slide" Target="slides/slide271.xml"/><Relationship Id="rId293" Type="http://schemas.openxmlformats.org/officeDocument/2006/relationships/slide" Target="slides/slide292.xml"/><Relationship Id="rId307" Type="http://schemas.openxmlformats.org/officeDocument/2006/relationships/slide" Target="slides/slide306.xml"/><Relationship Id="rId328" Type="http://schemas.openxmlformats.org/officeDocument/2006/relationships/slide" Target="slides/slide327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220" Type="http://schemas.openxmlformats.org/officeDocument/2006/relationships/slide" Target="slides/slide219.xml"/><Relationship Id="rId241" Type="http://schemas.openxmlformats.org/officeDocument/2006/relationships/slide" Target="slides/slide24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262" Type="http://schemas.openxmlformats.org/officeDocument/2006/relationships/slide" Target="slides/slide261.xml"/><Relationship Id="rId283" Type="http://schemas.openxmlformats.org/officeDocument/2006/relationships/slide" Target="slides/slide282.xml"/><Relationship Id="rId318" Type="http://schemas.openxmlformats.org/officeDocument/2006/relationships/slide" Target="slides/slide317.xml"/><Relationship Id="rId339" Type="http://schemas.openxmlformats.org/officeDocument/2006/relationships/slide" Target="slides/slide338.xml"/><Relationship Id="rId567" Type="http://customschemas.google.com/relationships/presentationmetadata" Target="metadata"/><Relationship Id="rId78" Type="http://schemas.openxmlformats.org/officeDocument/2006/relationships/slide" Target="slides/slide77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64" Type="http://schemas.openxmlformats.org/officeDocument/2006/relationships/slide" Target="slides/slide163.xml"/><Relationship Id="rId185" Type="http://schemas.openxmlformats.org/officeDocument/2006/relationships/slide" Target="slides/slide184.xml"/><Relationship Id="rId9" Type="http://schemas.openxmlformats.org/officeDocument/2006/relationships/slide" Target="slides/slide8.xml"/><Relationship Id="rId210" Type="http://schemas.openxmlformats.org/officeDocument/2006/relationships/slide" Target="slides/slide209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slide" Target="slides/slide251.xml"/><Relationship Id="rId273" Type="http://schemas.openxmlformats.org/officeDocument/2006/relationships/slide" Target="slides/slide272.xml"/><Relationship Id="rId294" Type="http://schemas.openxmlformats.org/officeDocument/2006/relationships/slide" Target="slides/slide293.xml"/><Relationship Id="rId308" Type="http://schemas.openxmlformats.org/officeDocument/2006/relationships/slide" Target="slides/slide307.xml"/><Relationship Id="rId329" Type="http://schemas.openxmlformats.org/officeDocument/2006/relationships/slide" Target="slides/slide328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340" Type="http://schemas.openxmlformats.org/officeDocument/2006/relationships/slide" Target="slides/slide339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263" Type="http://schemas.openxmlformats.org/officeDocument/2006/relationships/slide" Target="slides/slide262.xml"/><Relationship Id="rId284" Type="http://schemas.openxmlformats.org/officeDocument/2006/relationships/slide" Target="slides/slide283.xml"/><Relationship Id="rId319" Type="http://schemas.openxmlformats.org/officeDocument/2006/relationships/slide" Target="slides/slide318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330" Type="http://schemas.openxmlformats.org/officeDocument/2006/relationships/slide" Target="slides/slide329.xml"/><Relationship Id="rId568" Type="http://schemas.openxmlformats.org/officeDocument/2006/relationships/commentAuthors" Target="commentAuthors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4" Type="http://schemas.openxmlformats.org/officeDocument/2006/relationships/slide" Target="slides/slide273.xml"/><Relationship Id="rId295" Type="http://schemas.openxmlformats.org/officeDocument/2006/relationships/slide" Target="slides/slide294.xml"/><Relationship Id="rId309" Type="http://schemas.openxmlformats.org/officeDocument/2006/relationships/slide" Target="slides/slide308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320" Type="http://schemas.openxmlformats.org/officeDocument/2006/relationships/slide" Target="slides/slide319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341" Type="http://schemas.openxmlformats.org/officeDocument/2006/relationships/slide" Target="slides/slide340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slide" Target="slides/slide263.xml"/><Relationship Id="rId285" Type="http://schemas.openxmlformats.org/officeDocument/2006/relationships/slide" Target="slides/slide284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310" Type="http://schemas.openxmlformats.org/officeDocument/2006/relationships/slide" Target="slides/slide309.xml"/><Relationship Id="rId569" Type="http://schemas.openxmlformats.org/officeDocument/2006/relationships/presProps" Target="presProps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331" Type="http://schemas.openxmlformats.org/officeDocument/2006/relationships/slide" Target="slides/slide330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75" Type="http://schemas.openxmlformats.org/officeDocument/2006/relationships/slide" Target="slides/slide274.xml"/><Relationship Id="rId296" Type="http://schemas.openxmlformats.org/officeDocument/2006/relationships/slide" Target="slides/slide295.xml"/><Relationship Id="rId300" Type="http://schemas.openxmlformats.org/officeDocument/2006/relationships/slide" Target="slides/slide299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321" Type="http://schemas.openxmlformats.org/officeDocument/2006/relationships/slide" Target="slides/slide320.xml"/><Relationship Id="rId342" Type="http://schemas.openxmlformats.org/officeDocument/2006/relationships/slide" Target="slides/slide341.xml"/><Relationship Id="rId570" Type="http://schemas.openxmlformats.org/officeDocument/2006/relationships/viewProps" Target="viewProps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265" Type="http://schemas.openxmlformats.org/officeDocument/2006/relationships/slide" Target="slides/slide264.xml"/><Relationship Id="rId286" Type="http://schemas.openxmlformats.org/officeDocument/2006/relationships/slide" Target="slides/slide285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311" Type="http://schemas.openxmlformats.org/officeDocument/2006/relationships/slide" Target="slides/slide310.xml"/><Relationship Id="rId332" Type="http://schemas.openxmlformats.org/officeDocument/2006/relationships/slide" Target="slides/slide331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5" Type="http://schemas.openxmlformats.org/officeDocument/2006/relationships/slide" Target="slides/slide254.xml"/><Relationship Id="rId276" Type="http://schemas.openxmlformats.org/officeDocument/2006/relationships/slide" Target="slides/slide275.xml"/><Relationship Id="rId297" Type="http://schemas.openxmlformats.org/officeDocument/2006/relationships/slide" Target="slides/slide296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301" Type="http://schemas.openxmlformats.org/officeDocument/2006/relationships/slide" Target="slides/slide300.xml"/><Relationship Id="rId322" Type="http://schemas.openxmlformats.org/officeDocument/2006/relationships/slide" Target="slides/slide321.xml"/><Relationship Id="rId343" Type="http://schemas.openxmlformats.org/officeDocument/2006/relationships/slide" Target="slides/slide342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571" Type="http://schemas.openxmlformats.org/officeDocument/2006/relationships/theme" Target="theme/theme1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5" Type="http://schemas.openxmlformats.org/officeDocument/2006/relationships/slide" Target="slides/slide244.xml"/><Relationship Id="rId266" Type="http://schemas.openxmlformats.org/officeDocument/2006/relationships/slide" Target="slides/slide265.xml"/><Relationship Id="rId287" Type="http://schemas.openxmlformats.org/officeDocument/2006/relationships/slide" Target="slides/slide286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312" Type="http://schemas.openxmlformats.org/officeDocument/2006/relationships/slide" Target="slides/slide311.xml"/><Relationship Id="rId333" Type="http://schemas.openxmlformats.org/officeDocument/2006/relationships/slide" Target="slides/slide332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5" Type="http://schemas.openxmlformats.org/officeDocument/2006/relationships/slide" Target="slides/slide234.xml"/><Relationship Id="rId256" Type="http://schemas.openxmlformats.org/officeDocument/2006/relationships/slide" Target="slides/slide255.xml"/><Relationship Id="rId277" Type="http://schemas.openxmlformats.org/officeDocument/2006/relationships/slide" Target="slides/slide276.xml"/><Relationship Id="rId298" Type="http://schemas.openxmlformats.org/officeDocument/2006/relationships/slide" Target="slides/slide297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302" Type="http://schemas.openxmlformats.org/officeDocument/2006/relationships/slide" Target="slides/slide301.xml"/><Relationship Id="rId323" Type="http://schemas.openxmlformats.org/officeDocument/2006/relationships/slide" Target="slides/slide322.xml"/><Relationship Id="rId344" Type="http://schemas.openxmlformats.org/officeDocument/2006/relationships/slide" Target="slides/slide343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572" Type="http://schemas.openxmlformats.org/officeDocument/2006/relationships/tableStyles" Target="tableStyles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5" Type="http://schemas.openxmlformats.org/officeDocument/2006/relationships/slide" Target="slides/slide224.xml"/><Relationship Id="rId246" Type="http://schemas.openxmlformats.org/officeDocument/2006/relationships/slide" Target="slides/slide245.xml"/><Relationship Id="rId267" Type="http://schemas.openxmlformats.org/officeDocument/2006/relationships/slide" Target="slides/slide266.xml"/><Relationship Id="rId288" Type="http://schemas.openxmlformats.org/officeDocument/2006/relationships/slide" Target="slides/slide287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313" Type="http://schemas.openxmlformats.org/officeDocument/2006/relationships/slide" Target="slides/slide312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94" Type="http://schemas.openxmlformats.org/officeDocument/2006/relationships/slide" Target="slides/slide93.xml"/><Relationship Id="rId148" Type="http://schemas.openxmlformats.org/officeDocument/2006/relationships/slide" Target="slides/slide147.xml"/><Relationship Id="rId169" Type="http://schemas.openxmlformats.org/officeDocument/2006/relationships/slide" Target="slides/slide168.xml"/><Relationship Id="rId334" Type="http://schemas.openxmlformats.org/officeDocument/2006/relationships/slide" Target="slides/slide333.xml"/><Relationship Id="rId4" Type="http://schemas.openxmlformats.org/officeDocument/2006/relationships/slide" Target="slides/slide3.xml"/><Relationship Id="rId180" Type="http://schemas.openxmlformats.org/officeDocument/2006/relationships/slide" Target="slides/slide17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78" Type="http://schemas.openxmlformats.org/officeDocument/2006/relationships/slide" Target="slides/slide277.xml"/><Relationship Id="rId303" Type="http://schemas.openxmlformats.org/officeDocument/2006/relationships/slide" Target="slides/slide302.xml"/><Relationship Id="rId42" Type="http://schemas.openxmlformats.org/officeDocument/2006/relationships/slide" Target="slides/slide41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345" Type="http://schemas.openxmlformats.org/officeDocument/2006/relationships/notesMaster" Target="notesMasters/notesMaster1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289" Type="http://schemas.openxmlformats.org/officeDocument/2006/relationships/slide" Target="slides/slide288.xml"/><Relationship Id="rId11" Type="http://schemas.openxmlformats.org/officeDocument/2006/relationships/slide" Target="slides/slide10.xml"/><Relationship Id="rId53" Type="http://schemas.openxmlformats.org/officeDocument/2006/relationships/slide" Target="slides/slide52.xml"/><Relationship Id="rId149" Type="http://schemas.openxmlformats.org/officeDocument/2006/relationships/slide" Target="slides/slide148.xml"/><Relationship Id="rId314" Type="http://schemas.openxmlformats.org/officeDocument/2006/relationships/slide" Target="slides/slide313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16" Type="http://schemas.openxmlformats.org/officeDocument/2006/relationships/slide" Target="slides/slide215.xml"/><Relationship Id="rId258" Type="http://schemas.openxmlformats.org/officeDocument/2006/relationships/slide" Target="slides/slide257.xml"/><Relationship Id="rId22" Type="http://schemas.openxmlformats.org/officeDocument/2006/relationships/slide" Target="slides/slide21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325" Type="http://schemas.openxmlformats.org/officeDocument/2006/relationships/slide" Target="slides/slide324.xml"/><Relationship Id="rId171" Type="http://schemas.openxmlformats.org/officeDocument/2006/relationships/slide" Target="slides/slide170.xml"/><Relationship Id="rId227" Type="http://schemas.openxmlformats.org/officeDocument/2006/relationships/slide" Target="slides/slide226.xml"/><Relationship Id="rId269" Type="http://schemas.openxmlformats.org/officeDocument/2006/relationships/slide" Target="slides/slide268.xml"/><Relationship Id="rId33" Type="http://schemas.openxmlformats.org/officeDocument/2006/relationships/slide" Target="slides/slide32.xml"/><Relationship Id="rId129" Type="http://schemas.openxmlformats.org/officeDocument/2006/relationships/slide" Target="slides/slide128.xml"/><Relationship Id="rId280" Type="http://schemas.openxmlformats.org/officeDocument/2006/relationships/slide" Target="slides/slide279.xml"/><Relationship Id="rId336" Type="http://schemas.openxmlformats.org/officeDocument/2006/relationships/slide" Target="slides/slide335.xml"/><Relationship Id="rId75" Type="http://schemas.openxmlformats.org/officeDocument/2006/relationships/slide" Target="slides/slide74.xml"/><Relationship Id="rId140" Type="http://schemas.openxmlformats.org/officeDocument/2006/relationships/slide" Target="slides/slide139.xml"/><Relationship Id="rId182" Type="http://schemas.openxmlformats.org/officeDocument/2006/relationships/slide" Target="slides/slide181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91" Type="http://schemas.openxmlformats.org/officeDocument/2006/relationships/slide" Target="slides/slide290.xml"/><Relationship Id="rId305" Type="http://schemas.openxmlformats.org/officeDocument/2006/relationships/slide" Target="slides/slide304.xml"/><Relationship Id="rId44" Type="http://schemas.openxmlformats.org/officeDocument/2006/relationships/slide" Target="slides/slide43.xml"/><Relationship Id="rId86" Type="http://schemas.openxmlformats.org/officeDocument/2006/relationships/slide" Target="slides/slide85.xml"/><Relationship Id="rId151" Type="http://schemas.openxmlformats.org/officeDocument/2006/relationships/slide" Target="slides/slide150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49" Type="http://schemas.openxmlformats.org/officeDocument/2006/relationships/slide" Target="slides/slide248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316" Type="http://schemas.openxmlformats.org/officeDocument/2006/relationships/slide" Target="slides/slide315.xml"/><Relationship Id="rId55" Type="http://schemas.openxmlformats.org/officeDocument/2006/relationships/slide" Target="slides/slide54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62" Type="http://schemas.openxmlformats.org/officeDocument/2006/relationships/slide" Target="slides/slide161.xml"/><Relationship Id="rId218" Type="http://schemas.openxmlformats.org/officeDocument/2006/relationships/slide" Target="slides/slide217.xml"/><Relationship Id="rId271" Type="http://schemas.openxmlformats.org/officeDocument/2006/relationships/slide" Target="slides/slide270.xml"/><Relationship Id="rId24" Type="http://schemas.openxmlformats.org/officeDocument/2006/relationships/slide" Target="slides/slide23.xml"/><Relationship Id="rId66" Type="http://schemas.openxmlformats.org/officeDocument/2006/relationships/slide" Target="slides/slide65.xml"/><Relationship Id="rId131" Type="http://schemas.openxmlformats.org/officeDocument/2006/relationships/slide" Target="slides/slide130.xml"/><Relationship Id="rId327" Type="http://schemas.openxmlformats.org/officeDocument/2006/relationships/slide" Target="slides/slide326.xml"/><Relationship Id="rId173" Type="http://schemas.openxmlformats.org/officeDocument/2006/relationships/slide" Target="slides/slide172.xml"/><Relationship Id="rId229" Type="http://schemas.openxmlformats.org/officeDocument/2006/relationships/slide" Target="slides/slide228.xml"/><Relationship Id="rId240" Type="http://schemas.openxmlformats.org/officeDocument/2006/relationships/slide" Target="slides/slide239.xml"/><Relationship Id="rId35" Type="http://schemas.openxmlformats.org/officeDocument/2006/relationships/slide" Target="slides/slide34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282" Type="http://schemas.openxmlformats.org/officeDocument/2006/relationships/slide" Target="slides/slide281.xml"/><Relationship Id="rId338" Type="http://schemas.openxmlformats.org/officeDocument/2006/relationships/slide" Target="slides/slide3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IN" smtClean="0"/>
              <a:t>1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50A5EB-6758-442D-A9EB-A6BB9055E8C1}" type="datetimeFigureOut">
              <a:rPr lang="en-IN" smtClean="0"/>
              <a:t>06-04-2024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47ACAF-F427-4904-B022-32BC5E98149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92984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7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9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1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2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3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6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7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9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0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1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3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4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5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7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9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1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2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3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5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6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7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9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0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3.xml"/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4.xml"/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5.xml"/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7.xml"/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8.xml"/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9.xml"/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1.xml"/><Relationship Id="rId1" Type="http://schemas.openxmlformats.org/officeDocument/2006/relationships/notesMaster" Target="../notesMasters/notesMaster1.xml"/></Relationships>
</file>

<file path=ppt/notesSlides/_rels/notesSlide1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2.xml"/><Relationship Id="rId1" Type="http://schemas.openxmlformats.org/officeDocument/2006/relationships/notesMaster" Target="../notesMasters/notesMaster1.xml"/></Relationships>
</file>

<file path=ppt/notesSlides/_rels/notesSlide1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3.xml"/><Relationship Id="rId1" Type="http://schemas.openxmlformats.org/officeDocument/2006/relationships/notesMaster" Target="../notesMasters/notesMaster1.xml"/></Relationships>
</file>

<file path=ppt/notesSlides/_rels/notesSlide1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6.xml"/><Relationship Id="rId1" Type="http://schemas.openxmlformats.org/officeDocument/2006/relationships/notesMaster" Target="../notesMasters/notesMaster1.xml"/></Relationships>
</file>

<file path=ppt/notesSlides/_rels/notesSlide1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7.xml"/><Relationship Id="rId1" Type="http://schemas.openxmlformats.org/officeDocument/2006/relationships/notesMaster" Target="../notesMasters/notesMaster1.xml"/></Relationships>
</file>

<file path=ppt/notesSlides/_rels/notesSlide1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9.xml"/><Relationship Id="rId1" Type="http://schemas.openxmlformats.org/officeDocument/2006/relationships/notesMaster" Target="../notesMasters/notesMaster1.xml"/></Relationships>
</file>

<file path=ppt/notesSlides/_rels/notesSlide1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0.xml"/><Relationship Id="rId1" Type="http://schemas.openxmlformats.org/officeDocument/2006/relationships/notesMaster" Target="../notesMasters/notesMaster1.xml"/></Relationships>
</file>

<file path=ppt/notesSlides/_rels/notesSlide1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1.xml"/><Relationship Id="rId1" Type="http://schemas.openxmlformats.org/officeDocument/2006/relationships/notesMaster" Target="../notesMasters/notesMaster1.xml"/></Relationships>
</file>

<file path=ppt/notesSlides/_rels/notesSlide1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3.xml"/><Relationship Id="rId1" Type="http://schemas.openxmlformats.org/officeDocument/2006/relationships/notesMaster" Target="../notesMasters/notesMaster1.xml"/></Relationships>
</file>

<file path=ppt/notesSlides/_rels/notesSlide1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4.xml"/><Relationship Id="rId1" Type="http://schemas.openxmlformats.org/officeDocument/2006/relationships/notesMaster" Target="../notesMasters/notesMaster1.xml"/></Relationships>
</file>

<file path=ppt/notesSlides/_rels/notesSlide1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5.xml"/><Relationship Id="rId1" Type="http://schemas.openxmlformats.org/officeDocument/2006/relationships/notesMaster" Target="../notesMasters/notesMaster1.xml"/></Relationships>
</file>

<file path=ppt/notesSlides/_rels/notesSlide1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7.xml"/><Relationship Id="rId1" Type="http://schemas.openxmlformats.org/officeDocument/2006/relationships/notesMaster" Target="../notesMasters/notesMaster1.xml"/></Relationships>
</file>

<file path=ppt/notesSlides/_rels/notesSlide1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9.xml"/><Relationship Id="rId1" Type="http://schemas.openxmlformats.org/officeDocument/2006/relationships/notesMaster" Target="../notesMasters/notesMaster1.xml"/></Relationships>
</file>

<file path=ppt/notesSlides/_rels/notesSlide1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1.xml"/><Relationship Id="rId1" Type="http://schemas.openxmlformats.org/officeDocument/2006/relationships/notesMaster" Target="../notesMasters/notesMaster1.xml"/></Relationships>
</file>

<file path=ppt/notesSlides/_rels/notesSlide1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2.xml"/><Relationship Id="rId1" Type="http://schemas.openxmlformats.org/officeDocument/2006/relationships/notesMaster" Target="../notesMasters/notesMaster1.xml"/></Relationships>
</file>

<file path=ppt/notesSlides/_rels/notesSlide1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3.xml"/><Relationship Id="rId1" Type="http://schemas.openxmlformats.org/officeDocument/2006/relationships/notesMaster" Target="../notesMasters/notesMaster1.xml"/></Relationships>
</file>

<file path=ppt/notesSlides/_rels/notesSlide1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5.xml"/><Relationship Id="rId1" Type="http://schemas.openxmlformats.org/officeDocument/2006/relationships/notesMaster" Target="../notesMasters/notesMaster1.xml"/></Relationships>
</file>

<file path=ppt/notesSlides/_rels/notesSlide1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6.xml"/><Relationship Id="rId1" Type="http://schemas.openxmlformats.org/officeDocument/2006/relationships/notesMaster" Target="../notesMasters/notesMaster1.xml"/></Relationships>
</file>

<file path=ppt/notesSlides/_rels/notesSlide1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7.xml"/><Relationship Id="rId1" Type="http://schemas.openxmlformats.org/officeDocument/2006/relationships/notesMaster" Target="../notesMasters/notesMaster1.xml"/></Relationships>
</file>

<file path=ppt/notesSlides/_rels/notesSlide1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9.xml"/><Relationship Id="rId1" Type="http://schemas.openxmlformats.org/officeDocument/2006/relationships/notesMaster" Target="../notesMasters/notesMaster1.xml"/></Relationships>
</file>

<file path=ppt/notesSlides/_rels/notesSlide1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0.xml"/><Relationship Id="rId1" Type="http://schemas.openxmlformats.org/officeDocument/2006/relationships/notesMaster" Target="../notesMasters/notesMaster1.xml"/></Relationships>
</file>

<file path=ppt/notesSlides/_rels/notesSlide1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3.xml"/><Relationship Id="rId1" Type="http://schemas.openxmlformats.org/officeDocument/2006/relationships/notesMaster" Target="../notesMasters/notesMaster1.xml"/></Relationships>
</file>

<file path=ppt/notesSlides/_rels/notesSlide1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4.xml"/><Relationship Id="rId1" Type="http://schemas.openxmlformats.org/officeDocument/2006/relationships/notesMaster" Target="../notesMasters/notesMaster1.xml"/></Relationships>
</file>

<file path=ppt/notesSlides/_rels/notesSlide1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5.xml"/><Relationship Id="rId1" Type="http://schemas.openxmlformats.org/officeDocument/2006/relationships/notesMaster" Target="../notesMasters/notesMaster1.xml"/></Relationships>
</file>

<file path=ppt/notesSlides/_rels/notesSlide1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7.xml"/><Relationship Id="rId1" Type="http://schemas.openxmlformats.org/officeDocument/2006/relationships/notesMaster" Target="../notesMasters/notesMaster1.xml"/></Relationships>
</file>

<file path=ppt/notesSlides/_rels/notesSlide1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8.xml"/><Relationship Id="rId1" Type="http://schemas.openxmlformats.org/officeDocument/2006/relationships/notesMaster" Target="../notesMasters/notesMaster1.xml"/></Relationships>
</file>

<file path=ppt/notesSlides/_rels/notesSlide1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9.xml"/><Relationship Id="rId1" Type="http://schemas.openxmlformats.org/officeDocument/2006/relationships/notesMaster" Target="../notesMasters/notesMaster1.xml"/></Relationships>
</file>

<file path=ppt/notesSlides/_rels/notesSlide1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1.xml"/><Relationship Id="rId1" Type="http://schemas.openxmlformats.org/officeDocument/2006/relationships/notesMaster" Target="../notesMasters/notesMaster1.xml"/></Relationships>
</file>

<file path=ppt/notesSlides/_rels/notesSlide1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2.xml"/><Relationship Id="rId1" Type="http://schemas.openxmlformats.org/officeDocument/2006/relationships/notesMaster" Target="../notesMasters/notesMaster1.xml"/></Relationships>
</file>

<file path=ppt/notesSlides/_rels/notesSlide1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3.xml"/><Relationship Id="rId1" Type="http://schemas.openxmlformats.org/officeDocument/2006/relationships/notesMaster" Target="../notesMasters/notesMaster1.xml"/></Relationships>
</file>

<file path=ppt/notesSlides/_rels/notesSlide1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6.xml"/><Relationship Id="rId1" Type="http://schemas.openxmlformats.org/officeDocument/2006/relationships/notesMaster" Target="../notesMasters/notesMaster1.xml"/></Relationships>
</file>

<file path=ppt/notesSlides/_rels/notesSlide2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7.xml"/><Relationship Id="rId1" Type="http://schemas.openxmlformats.org/officeDocument/2006/relationships/notesMaster" Target="../notesMasters/notesMaster1.xml"/></Relationships>
</file>

<file path=ppt/notesSlides/_rels/notesSlide2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9.xml"/><Relationship Id="rId1" Type="http://schemas.openxmlformats.org/officeDocument/2006/relationships/notesMaster" Target="../notesMasters/notesMaster1.xml"/></Relationships>
</file>

<file path=ppt/notesSlides/_rels/notesSlide2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0.xml"/><Relationship Id="rId1" Type="http://schemas.openxmlformats.org/officeDocument/2006/relationships/notesMaster" Target="../notesMasters/notesMaster1.xml"/></Relationships>
</file>

<file path=ppt/notesSlides/_rels/notesSlide2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1.xml"/><Relationship Id="rId1" Type="http://schemas.openxmlformats.org/officeDocument/2006/relationships/notesMaster" Target="../notesMasters/notesMaster1.xml"/></Relationships>
</file>

<file path=ppt/notesSlides/_rels/notesSlide2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3.xml"/><Relationship Id="rId1" Type="http://schemas.openxmlformats.org/officeDocument/2006/relationships/notesMaster" Target="../notesMasters/notesMaster1.xml"/></Relationships>
</file>

<file path=ppt/notesSlides/_rels/notesSlide2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4.xml"/><Relationship Id="rId1" Type="http://schemas.openxmlformats.org/officeDocument/2006/relationships/notesMaster" Target="../notesMasters/notesMaster1.xml"/></Relationships>
</file>

<file path=ppt/notesSlides/_rels/notesSlide2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5.xml"/><Relationship Id="rId1" Type="http://schemas.openxmlformats.org/officeDocument/2006/relationships/notesMaster" Target="../notesMasters/notesMaster1.xml"/></Relationships>
</file>

<file path=ppt/notesSlides/_rels/notesSlide2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7.xml"/><Relationship Id="rId1" Type="http://schemas.openxmlformats.org/officeDocument/2006/relationships/notesMaster" Target="../notesMasters/notesMaster1.xml"/></Relationships>
</file>

<file path=ppt/notesSlides/_rels/notesSlide2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9.xml"/><Relationship Id="rId1" Type="http://schemas.openxmlformats.org/officeDocument/2006/relationships/notesMaster" Target="../notesMasters/notesMaster1.xml"/></Relationships>
</file>

<file path=ppt/notesSlides/_rels/notesSlide2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1.xml"/><Relationship Id="rId1" Type="http://schemas.openxmlformats.org/officeDocument/2006/relationships/notesMaster" Target="../notesMasters/notesMaster1.xml"/></Relationships>
</file>

<file path=ppt/notesSlides/_rels/notesSlide2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2.xml"/><Relationship Id="rId1" Type="http://schemas.openxmlformats.org/officeDocument/2006/relationships/notesMaster" Target="../notesMasters/notesMaster1.xml"/></Relationships>
</file>

<file path=ppt/notesSlides/_rels/notesSlide2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3.xml"/><Relationship Id="rId1" Type="http://schemas.openxmlformats.org/officeDocument/2006/relationships/notesMaster" Target="../notesMasters/notesMaster1.xml"/></Relationships>
</file>

<file path=ppt/notesSlides/_rels/notesSlide2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5.xml"/><Relationship Id="rId1" Type="http://schemas.openxmlformats.org/officeDocument/2006/relationships/notesMaster" Target="../notesMasters/notesMaster1.xml"/></Relationships>
</file>

<file path=ppt/notesSlides/_rels/notesSlide2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6.xml"/><Relationship Id="rId1" Type="http://schemas.openxmlformats.org/officeDocument/2006/relationships/notesMaster" Target="../notesMasters/notesMaster1.xml"/></Relationships>
</file>

<file path=ppt/notesSlides/_rels/notesSlide2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7.xml"/><Relationship Id="rId1" Type="http://schemas.openxmlformats.org/officeDocument/2006/relationships/notesMaster" Target="../notesMasters/notesMaster1.xml"/></Relationships>
</file>

<file path=ppt/notesSlides/_rels/notesSlide2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9.xml"/><Relationship Id="rId1" Type="http://schemas.openxmlformats.org/officeDocument/2006/relationships/notesMaster" Target="../notesMasters/notesMaster1.xml"/></Relationships>
</file>

<file path=ppt/notesSlides/_rels/notesSlide2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0.xml"/><Relationship Id="rId1" Type="http://schemas.openxmlformats.org/officeDocument/2006/relationships/notesMaster" Target="../notesMasters/notesMaster1.xml"/></Relationships>
</file>

<file path=ppt/notesSlides/_rels/notesSlide2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3.xml"/><Relationship Id="rId1" Type="http://schemas.openxmlformats.org/officeDocument/2006/relationships/notesMaster" Target="../notesMasters/notesMaster1.xml"/></Relationships>
</file>

<file path=ppt/notesSlides/_rels/notesSlide2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4.xml"/><Relationship Id="rId1" Type="http://schemas.openxmlformats.org/officeDocument/2006/relationships/notesMaster" Target="../notesMasters/notesMaster1.xml"/></Relationships>
</file>

<file path=ppt/notesSlides/_rels/notesSlide2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5.xml"/><Relationship Id="rId1" Type="http://schemas.openxmlformats.org/officeDocument/2006/relationships/notesMaster" Target="../notesMasters/notesMaster1.xml"/></Relationships>
</file>

<file path=ppt/notesSlides/_rels/notesSlide2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7.xml"/><Relationship Id="rId1" Type="http://schemas.openxmlformats.org/officeDocument/2006/relationships/notesMaster" Target="../notesMasters/notesMaster1.xml"/></Relationships>
</file>

<file path=ppt/notesSlides/_rels/notesSlide2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8.xml"/><Relationship Id="rId1" Type="http://schemas.openxmlformats.org/officeDocument/2006/relationships/notesMaster" Target="../notesMasters/notesMaster1.xml"/></Relationships>
</file>

<file path=ppt/notesSlides/_rels/notesSlide2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9.xml"/><Relationship Id="rId1" Type="http://schemas.openxmlformats.org/officeDocument/2006/relationships/notesMaster" Target="../notesMasters/notesMaster1.xml"/></Relationships>
</file>

<file path=ppt/notesSlides/_rels/notesSlide2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1.xml"/><Relationship Id="rId1" Type="http://schemas.openxmlformats.org/officeDocument/2006/relationships/notesMaster" Target="../notesMasters/notesMaster1.xml"/></Relationships>
</file>

<file path=ppt/notesSlides/_rels/notesSlide2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2.xml"/><Relationship Id="rId1" Type="http://schemas.openxmlformats.org/officeDocument/2006/relationships/notesMaster" Target="../notesMasters/notesMaster1.xml"/></Relationships>
</file>

<file path=ppt/notesSlides/_rels/notesSlide2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3.xml"/><Relationship Id="rId1" Type="http://schemas.openxmlformats.org/officeDocument/2006/relationships/notesMaster" Target="../notesMasters/notesMaster1.xml"/></Relationships>
</file>

<file path=ppt/notesSlides/_rels/notesSlide2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6.xml"/><Relationship Id="rId1" Type="http://schemas.openxmlformats.org/officeDocument/2006/relationships/notesMaster" Target="../notesMasters/notesMaster1.xml"/></Relationships>
</file>

<file path=ppt/notesSlides/_rels/notesSlide2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7.xml"/><Relationship Id="rId1" Type="http://schemas.openxmlformats.org/officeDocument/2006/relationships/notesMaster" Target="../notesMasters/notesMaster1.xml"/></Relationships>
</file>

<file path=ppt/notesSlides/_rels/notesSlide2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9.xml"/><Relationship Id="rId1" Type="http://schemas.openxmlformats.org/officeDocument/2006/relationships/notesMaster" Target="../notesMasters/notesMaster1.xml"/></Relationships>
</file>

<file path=ppt/notesSlides/_rels/notesSlide2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0.xml"/><Relationship Id="rId1" Type="http://schemas.openxmlformats.org/officeDocument/2006/relationships/notesMaster" Target="../notesMasters/notesMaster1.xml"/></Relationships>
</file>

<file path=ppt/notesSlides/_rels/notesSlide2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1.xml"/><Relationship Id="rId1" Type="http://schemas.openxmlformats.org/officeDocument/2006/relationships/notesMaster" Target="../notesMasters/notesMaster1.xml"/></Relationships>
</file>

<file path=ppt/notesSlides/_rels/notesSlide2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3.xml"/><Relationship Id="rId1" Type="http://schemas.openxmlformats.org/officeDocument/2006/relationships/notesMaster" Target="../notesMasters/notesMaster1.xml"/></Relationships>
</file>

<file path=ppt/notesSlides/_rels/notesSlide2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4.xml"/><Relationship Id="rId1" Type="http://schemas.openxmlformats.org/officeDocument/2006/relationships/notesMaster" Target="../notesMasters/notesMaster1.xml"/></Relationships>
</file>

<file path=ppt/notesSlides/_rels/notesSlide2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5.xml"/><Relationship Id="rId1" Type="http://schemas.openxmlformats.org/officeDocument/2006/relationships/notesMaster" Target="../notesMasters/notesMaster1.xml"/></Relationships>
</file>

<file path=ppt/notesSlides/_rels/notesSlide2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7.xml"/><Relationship Id="rId1" Type="http://schemas.openxmlformats.org/officeDocument/2006/relationships/notesMaster" Target="../notesMasters/notesMaster1.xml"/></Relationships>
</file>

<file path=ppt/notesSlides/_rels/notesSlide2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9.xml"/><Relationship Id="rId1" Type="http://schemas.openxmlformats.org/officeDocument/2006/relationships/notesMaster" Target="../notesMasters/notesMaster1.xml"/></Relationships>
</file>

<file path=ppt/notesSlides/_rels/notesSlide2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1.xml"/><Relationship Id="rId1" Type="http://schemas.openxmlformats.org/officeDocument/2006/relationships/notesMaster" Target="../notesMasters/notesMaster1.xml"/></Relationships>
</file>

<file path=ppt/notesSlides/_rels/notesSlide2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2.xml"/><Relationship Id="rId1" Type="http://schemas.openxmlformats.org/officeDocument/2006/relationships/notesMaster" Target="../notesMasters/notesMaster1.xml"/></Relationships>
</file>

<file path=ppt/notesSlides/_rels/notesSlide2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3.xml"/><Relationship Id="rId1" Type="http://schemas.openxmlformats.org/officeDocument/2006/relationships/notesMaster" Target="../notesMasters/notesMaster1.xml"/></Relationships>
</file>

<file path=ppt/notesSlides/_rels/notesSlide2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5.xml"/><Relationship Id="rId1" Type="http://schemas.openxmlformats.org/officeDocument/2006/relationships/notesMaster" Target="../notesMasters/notesMaster1.xml"/></Relationships>
</file>

<file path=ppt/notesSlides/_rels/notesSlide2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6.xml"/><Relationship Id="rId1" Type="http://schemas.openxmlformats.org/officeDocument/2006/relationships/notesMaster" Target="../notesMasters/notesMaster1.xml"/></Relationships>
</file>

<file path=ppt/notesSlides/_rels/notesSlide2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7.xml"/><Relationship Id="rId1" Type="http://schemas.openxmlformats.org/officeDocument/2006/relationships/notesMaster" Target="../notesMasters/notesMaster1.xml"/></Relationships>
</file>

<file path=ppt/notesSlides/_rels/notesSlide2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9.xml"/><Relationship Id="rId1" Type="http://schemas.openxmlformats.org/officeDocument/2006/relationships/notesMaster" Target="../notesMasters/notesMaster1.xml"/></Relationships>
</file>

<file path=ppt/notesSlides/_rels/notesSlide2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0.xml"/><Relationship Id="rId1" Type="http://schemas.openxmlformats.org/officeDocument/2006/relationships/notesMaster" Target="../notesMasters/notesMaster1.xml"/></Relationships>
</file>

<file path=ppt/notesSlides/_rels/notesSlide2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3.xml"/><Relationship Id="rId1" Type="http://schemas.openxmlformats.org/officeDocument/2006/relationships/notesMaster" Target="../notesMasters/notesMaster1.xml"/></Relationships>
</file>

<file path=ppt/notesSlides/_rels/notesSlide2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4.xml"/><Relationship Id="rId1" Type="http://schemas.openxmlformats.org/officeDocument/2006/relationships/notesMaster" Target="../notesMasters/notesMaster1.xml"/></Relationships>
</file>

<file path=ppt/notesSlides/_rels/notesSlide2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5.xml"/><Relationship Id="rId1" Type="http://schemas.openxmlformats.org/officeDocument/2006/relationships/notesMaster" Target="../notesMasters/notesMaster1.xml"/></Relationships>
</file>

<file path=ppt/notesSlides/_rels/notesSlide2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7.xml"/><Relationship Id="rId1" Type="http://schemas.openxmlformats.org/officeDocument/2006/relationships/notesMaster" Target="../notesMasters/notesMaster1.xml"/></Relationships>
</file>

<file path=ppt/notesSlides/_rels/notesSlide2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8.xml"/><Relationship Id="rId1" Type="http://schemas.openxmlformats.org/officeDocument/2006/relationships/notesMaster" Target="../notesMasters/notesMaster1.xml"/></Relationships>
</file>

<file path=ppt/notesSlides/_rels/notesSlide2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9.xml"/><Relationship Id="rId1" Type="http://schemas.openxmlformats.org/officeDocument/2006/relationships/notesMaster" Target="../notesMasters/notesMaster1.xml"/></Relationships>
</file>

<file path=ppt/notesSlides/_rels/notesSlide2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1.xml"/><Relationship Id="rId1" Type="http://schemas.openxmlformats.org/officeDocument/2006/relationships/notesMaster" Target="../notesMasters/notesMaster1.xml"/></Relationships>
</file>

<file path=ppt/notesSlides/_rels/notesSlide2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4962581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1031268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0387190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9000410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53241134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7558420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1896711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8438812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65618576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66919229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68918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3215267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4462261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5738463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8649261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7280658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5864849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839763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1532712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8983956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6626879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53522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0022387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8890182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14917345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9065392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12664806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4208581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7421560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0842086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322581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2338132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96573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9318822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0543928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5375418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4708324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4132351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4795735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9741852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22075991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001873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3926741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32279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1348947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9888467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4966199"/>
      </p:ext>
    </p:extLst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84537572"/>
      </p:ext>
    </p:extLst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70978167"/>
      </p:ext>
    </p:extLst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90396920"/>
      </p:ext>
    </p:extLst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00269315"/>
      </p:ext>
    </p:extLst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5419324"/>
      </p:ext>
    </p:extLst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5021441"/>
      </p:ext>
    </p:extLst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3194864"/>
      </p:ext>
    </p:extLst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93831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6403060"/>
      </p:ext>
    </p:extLst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7117904"/>
      </p:ext>
    </p:extLst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1462377"/>
      </p:ext>
    </p:extLst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9311271"/>
      </p:ext>
    </p:extLst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7876369"/>
      </p:ext>
    </p:extLst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5760795"/>
      </p:ext>
    </p:extLst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382922"/>
      </p:ext>
    </p:extLst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7677895"/>
      </p:ext>
    </p:extLst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86714274"/>
      </p:ext>
    </p:extLst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2533659"/>
      </p:ext>
    </p:extLst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74393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79345665"/>
      </p:ext>
    </p:extLst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3633233"/>
      </p:ext>
    </p:extLst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7286220"/>
      </p:ext>
    </p:extLst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5364859"/>
      </p:ext>
    </p:extLst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937103"/>
      </p:ext>
    </p:extLst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9778328"/>
      </p:ext>
    </p:extLst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952779"/>
      </p:ext>
    </p:extLst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6100971"/>
      </p:ext>
    </p:extLst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4722874"/>
      </p:ext>
    </p:extLst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7852310"/>
      </p:ext>
    </p:extLst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8106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5437999"/>
      </p:ext>
    </p:extLst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9299917"/>
      </p:ext>
    </p:extLst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8674870"/>
      </p:ext>
    </p:extLst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6638154"/>
      </p:ext>
    </p:extLst>
  </p:cSld>
  <p:clrMapOvr>
    <a:masterClrMapping/>
  </p:clrMapOvr>
</p:notes>
</file>

<file path=ppt/notesSlides/notesSlide1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2855401"/>
      </p:ext>
    </p:extLst>
  </p:cSld>
  <p:clrMapOvr>
    <a:masterClrMapping/>
  </p:clrMapOvr>
</p:notes>
</file>

<file path=ppt/notesSlides/notesSlide1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0289155"/>
      </p:ext>
    </p:extLst>
  </p:cSld>
  <p:clrMapOvr>
    <a:masterClrMapping/>
  </p:clrMapOvr>
</p:notes>
</file>

<file path=ppt/notesSlides/notesSlide1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7563110"/>
      </p:ext>
    </p:extLst>
  </p:cSld>
  <p:clrMapOvr>
    <a:masterClrMapping/>
  </p:clrMapOvr>
</p:notes>
</file>

<file path=ppt/notesSlides/notesSlide1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1974961"/>
      </p:ext>
    </p:extLst>
  </p:cSld>
  <p:clrMapOvr>
    <a:masterClrMapping/>
  </p:clrMapOvr>
</p:notes>
</file>

<file path=ppt/notesSlides/notesSlide1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6880991"/>
      </p:ext>
    </p:extLst>
  </p:cSld>
  <p:clrMapOvr>
    <a:masterClrMapping/>
  </p:clrMapOvr>
</p:notes>
</file>

<file path=ppt/notesSlides/notesSlide1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39986538"/>
      </p:ext>
    </p:extLst>
  </p:cSld>
  <p:clrMapOvr>
    <a:masterClrMapping/>
  </p:clrMapOvr>
</p:notes>
</file>

<file path=ppt/notesSlides/notesSlide1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32748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0942083"/>
      </p:ext>
    </p:extLst>
  </p:cSld>
  <p:clrMapOvr>
    <a:masterClrMapping/>
  </p:clrMapOvr>
</p:notes>
</file>

<file path=ppt/notesSlides/notesSlide1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9938778"/>
      </p:ext>
    </p:extLst>
  </p:cSld>
  <p:clrMapOvr>
    <a:masterClrMapping/>
  </p:clrMapOvr>
</p:notes>
</file>

<file path=ppt/notesSlides/notesSlide1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91852050"/>
      </p:ext>
    </p:extLst>
  </p:cSld>
  <p:clrMapOvr>
    <a:masterClrMapping/>
  </p:clrMapOvr>
</p:notes>
</file>

<file path=ppt/notesSlides/notesSlide1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489142"/>
      </p:ext>
    </p:extLst>
  </p:cSld>
  <p:clrMapOvr>
    <a:masterClrMapping/>
  </p:clrMapOvr>
</p:notes>
</file>

<file path=ppt/notesSlides/notesSlide1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8138306"/>
      </p:ext>
    </p:extLst>
  </p:cSld>
  <p:clrMapOvr>
    <a:masterClrMapping/>
  </p:clrMapOvr>
</p:notes>
</file>

<file path=ppt/notesSlides/notesSlide1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02215159"/>
      </p:ext>
    </p:extLst>
  </p:cSld>
  <p:clrMapOvr>
    <a:masterClrMapping/>
  </p:clrMapOvr>
</p:notes>
</file>

<file path=ppt/notesSlides/notesSlide1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0681552"/>
      </p:ext>
    </p:extLst>
  </p:cSld>
  <p:clrMapOvr>
    <a:masterClrMapping/>
  </p:clrMapOvr>
</p:notes>
</file>

<file path=ppt/notesSlides/notesSlide1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7728013"/>
      </p:ext>
    </p:extLst>
  </p:cSld>
  <p:clrMapOvr>
    <a:masterClrMapping/>
  </p:clrMapOvr>
</p:notes>
</file>

<file path=ppt/notesSlides/notesSlide1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7103111"/>
      </p:ext>
    </p:extLst>
  </p:cSld>
  <p:clrMapOvr>
    <a:masterClrMapping/>
  </p:clrMapOvr>
</p:notes>
</file>

<file path=ppt/notesSlides/notesSlide1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2324713"/>
      </p:ext>
    </p:extLst>
  </p:cSld>
  <p:clrMapOvr>
    <a:masterClrMapping/>
  </p:clrMapOvr>
</p:notes>
</file>

<file path=ppt/notesSlides/notesSlide1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798269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5948540"/>
      </p:ext>
    </p:extLst>
  </p:cSld>
  <p:clrMapOvr>
    <a:masterClrMapping/>
  </p:clrMapOvr>
</p:notes>
</file>

<file path=ppt/notesSlides/notesSlide1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4312867"/>
      </p:ext>
    </p:extLst>
  </p:cSld>
  <p:clrMapOvr>
    <a:masterClrMapping/>
  </p:clrMapOvr>
</p:notes>
</file>

<file path=ppt/notesSlides/notesSlide1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58401027"/>
      </p:ext>
    </p:extLst>
  </p:cSld>
  <p:clrMapOvr>
    <a:masterClrMapping/>
  </p:clrMapOvr>
</p:notes>
</file>

<file path=ppt/notesSlides/notesSlide1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3946518"/>
      </p:ext>
    </p:extLst>
  </p:cSld>
  <p:clrMapOvr>
    <a:masterClrMapping/>
  </p:clrMapOvr>
</p:notes>
</file>

<file path=ppt/notesSlides/notesSlide1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8735648"/>
      </p:ext>
    </p:extLst>
  </p:cSld>
  <p:clrMapOvr>
    <a:masterClrMapping/>
  </p:clrMapOvr>
</p:notes>
</file>

<file path=ppt/notesSlides/notesSlide1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6845609"/>
      </p:ext>
    </p:extLst>
  </p:cSld>
  <p:clrMapOvr>
    <a:masterClrMapping/>
  </p:clrMapOvr>
</p:notes>
</file>

<file path=ppt/notesSlides/notesSlide1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6676725"/>
      </p:ext>
    </p:extLst>
  </p:cSld>
  <p:clrMapOvr>
    <a:masterClrMapping/>
  </p:clrMapOvr>
</p:notes>
</file>

<file path=ppt/notesSlides/notesSlide1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9336147"/>
      </p:ext>
    </p:extLst>
  </p:cSld>
  <p:clrMapOvr>
    <a:masterClrMapping/>
  </p:clrMapOvr>
</p:notes>
</file>

<file path=ppt/notesSlides/notesSlide1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3202803"/>
      </p:ext>
    </p:extLst>
  </p:cSld>
  <p:clrMapOvr>
    <a:masterClrMapping/>
  </p:clrMapOvr>
</p:notes>
</file>

<file path=ppt/notesSlides/notesSlide1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0532899"/>
      </p:ext>
    </p:extLst>
  </p:cSld>
  <p:clrMapOvr>
    <a:masterClrMapping/>
  </p:clrMapOvr>
</p:notes>
</file>

<file path=ppt/notesSlides/notesSlide19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2719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8841179"/>
      </p:ext>
    </p:extLst>
  </p:cSld>
  <p:clrMapOvr>
    <a:masterClrMapping/>
  </p:clrMapOvr>
</p:notes>
</file>

<file path=ppt/notesSlides/notesSlide20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3940732"/>
      </p:ext>
    </p:extLst>
  </p:cSld>
  <p:clrMapOvr>
    <a:masterClrMapping/>
  </p:clrMapOvr>
</p:notes>
</file>

<file path=ppt/notesSlides/notesSlide20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6280207"/>
      </p:ext>
    </p:extLst>
  </p:cSld>
  <p:clrMapOvr>
    <a:masterClrMapping/>
  </p:clrMapOvr>
</p:notes>
</file>

<file path=ppt/notesSlides/notesSlide20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9113241"/>
      </p:ext>
    </p:extLst>
  </p:cSld>
  <p:clrMapOvr>
    <a:masterClrMapping/>
  </p:clrMapOvr>
</p:notes>
</file>

<file path=ppt/notesSlides/notesSlide20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053633"/>
      </p:ext>
    </p:extLst>
  </p:cSld>
  <p:clrMapOvr>
    <a:masterClrMapping/>
  </p:clrMapOvr>
</p:notes>
</file>

<file path=ppt/notesSlides/notesSlide20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0177208"/>
      </p:ext>
    </p:extLst>
  </p:cSld>
  <p:clrMapOvr>
    <a:masterClrMapping/>
  </p:clrMapOvr>
</p:notes>
</file>

<file path=ppt/notesSlides/notesSlide20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383980"/>
      </p:ext>
    </p:extLst>
  </p:cSld>
  <p:clrMapOvr>
    <a:masterClrMapping/>
  </p:clrMapOvr>
</p:notes>
</file>

<file path=ppt/notesSlides/notesSlide20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2025910"/>
      </p:ext>
    </p:extLst>
  </p:cSld>
  <p:clrMapOvr>
    <a:masterClrMapping/>
  </p:clrMapOvr>
</p:notes>
</file>

<file path=ppt/notesSlides/notesSlide20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611461"/>
      </p:ext>
    </p:extLst>
  </p:cSld>
  <p:clrMapOvr>
    <a:masterClrMapping/>
  </p:clrMapOvr>
</p:notes>
</file>

<file path=ppt/notesSlides/notesSlide20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8175840"/>
      </p:ext>
    </p:extLst>
  </p:cSld>
  <p:clrMapOvr>
    <a:masterClrMapping/>
  </p:clrMapOvr>
</p:notes>
</file>

<file path=ppt/notesSlides/notesSlide20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10384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2831547"/>
      </p:ext>
    </p:extLst>
  </p:cSld>
  <p:clrMapOvr>
    <a:masterClrMapping/>
  </p:clrMapOvr>
</p:notes>
</file>

<file path=ppt/notesSlides/notesSlide2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4744674"/>
      </p:ext>
    </p:extLst>
  </p:cSld>
  <p:clrMapOvr>
    <a:masterClrMapping/>
  </p:clrMapOvr>
</p:notes>
</file>

<file path=ppt/notesSlides/notesSlide2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7651091"/>
      </p:ext>
    </p:extLst>
  </p:cSld>
  <p:clrMapOvr>
    <a:masterClrMapping/>
  </p:clrMapOvr>
</p:notes>
</file>

<file path=ppt/notesSlides/notesSlide2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1796019"/>
      </p:ext>
    </p:extLst>
  </p:cSld>
  <p:clrMapOvr>
    <a:masterClrMapping/>
  </p:clrMapOvr>
</p:notes>
</file>

<file path=ppt/notesSlides/notesSlide2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7848975"/>
      </p:ext>
    </p:extLst>
  </p:cSld>
  <p:clrMapOvr>
    <a:masterClrMapping/>
  </p:clrMapOvr>
</p:notes>
</file>

<file path=ppt/notesSlides/notesSlide2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200017"/>
      </p:ext>
    </p:extLst>
  </p:cSld>
  <p:clrMapOvr>
    <a:masterClrMapping/>
  </p:clrMapOvr>
</p:notes>
</file>

<file path=ppt/notesSlides/notesSlide2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5196692"/>
      </p:ext>
    </p:extLst>
  </p:cSld>
  <p:clrMapOvr>
    <a:masterClrMapping/>
  </p:clrMapOvr>
</p:notes>
</file>

<file path=ppt/notesSlides/notesSlide2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6243572"/>
      </p:ext>
    </p:extLst>
  </p:cSld>
  <p:clrMapOvr>
    <a:masterClrMapping/>
  </p:clrMapOvr>
</p:notes>
</file>

<file path=ppt/notesSlides/notesSlide2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4609584"/>
      </p:ext>
    </p:extLst>
  </p:cSld>
  <p:clrMapOvr>
    <a:masterClrMapping/>
  </p:clrMapOvr>
</p:notes>
</file>

<file path=ppt/notesSlides/notesSlide2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8922407"/>
      </p:ext>
    </p:extLst>
  </p:cSld>
  <p:clrMapOvr>
    <a:masterClrMapping/>
  </p:clrMapOvr>
</p:notes>
</file>

<file path=ppt/notesSlides/notesSlide2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38918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2780650"/>
      </p:ext>
    </p:extLst>
  </p:cSld>
  <p:clrMapOvr>
    <a:masterClrMapping/>
  </p:clrMapOvr>
</p:notes>
</file>

<file path=ppt/notesSlides/notesSlide2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0721920"/>
      </p:ext>
    </p:extLst>
  </p:cSld>
  <p:clrMapOvr>
    <a:masterClrMapping/>
  </p:clrMapOvr>
</p:notes>
</file>

<file path=ppt/notesSlides/notesSlide2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6114289"/>
      </p:ext>
    </p:extLst>
  </p:cSld>
  <p:clrMapOvr>
    <a:masterClrMapping/>
  </p:clrMapOvr>
</p:notes>
</file>

<file path=ppt/notesSlides/notesSlide2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8589649"/>
      </p:ext>
    </p:extLst>
  </p:cSld>
  <p:clrMapOvr>
    <a:masterClrMapping/>
  </p:clrMapOvr>
</p:notes>
</file>

<file path=ppt/notesSlides/notesSlide2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7745054"/>
      </p:ext>
    </p:extLst>
  </p:cSld>
  <p:clrMapOvr>
    <a:masterClrMapping/>
  </p:clrMapOvr>
</p:notes>
</file>

<file path=ppt/notesSlides/notesSlide2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4677938"/>
      </p:ext>
    </p:extLst>
  </p:cSld>
  <p:clrMapOvr>
    <a:masterClrMapping/>
  </p:clrMapOvr>
</p:notes>
</file>

<file path=ppt/notesSlides/notesSlide2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9399555"/>
      </p:ext>
    </p:extLst>
  </p:cSld>
  <p:clrMapOvr>
    <a:masterClrMapping/>
  </p:clrMapOvr>
</p:notes>
</file>

<file path=ppt/notesSlides/notesSlide2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2151617"/>
      </p:ext>
    </p:extLst>
  </p:cSld>
  <p:clrMapOvr>
    <a:masterClrMapping/>
  </p:clrMapOvr>
</p:notes>
</file>

<file path=ppt/notesSlides/notesSlide2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27308622"/>
      </p:ext>
    </p:extLst>
  </p:cSld>
  <p:clrMapOvr>
    <a:masterClrMapping/>
  </p:clrMapOvr>
</p:notes>
</file>

<file path=ppt/notesSlides/notesSlide2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62803092"/>
      </p:ext>
    </p:extLst>
  </p:cSld>
  <p:clrMapOvr>
    <a:masterClrMapping/>
  </p:clrMapOvr>
</p:notes>
</file>

<file path=ppt/notesSlides/notesSlide2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60346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2413762"/>
      </p:ext>
    </p:extLst>
  </p:cSld>
  <p:clrMapOvr>
    <a:masterClrMapping/>
  </p:clrMapOvr>
</p:notes>
</file>

<file path=ppt/notesSlides/notesSlide2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641567"/>
      </p:ext>
    </p:extLst>
  </p:cSld>
  <p:clrMapOvr>
    <a:masterClrMapping/>
  </p:clrMapOvr>
</p:notes>
</file>

<file path=ppt/notesSlides/notesSlide2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7637735"/>
      </p:ext>
    </p:extLst>
  </p:cSld>
  <p:clrMapOvr>
    <a:masterClrMapping/>
  </p:clrMapOvr>
</p:notes>
</file>

<file path=ppt/notesSlides/notesSlide2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9717445"/>
      </p:ext>
    </p:extLst>
  </p:cSld>
  <p:clrMapOvr>
    <a:masterClrMapping/>
  </p:clrMapOvr>
</p:notes>
</file>

<file path=ppt/notesSlides/notesSlide2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3699790"/>
      </p:ext>
    </p:extLst>
  </p:cSld>
  <p:clrMapOvr>
    <a:masterClrMapping/>
  </p:clrMapOvr>
</p:notes>
</file>

<file path=ppt/notesSlides/notesSlide2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9347747"/>
      </p:ext>
    </p:extLst>
  </p:cSld>
  <p:clrMapOvr>
    <a:masterClrMapping/>
  </p:clrMapOvr>
</p:notes>
</file>

<file path=ppt/notesSlides/notesSlide2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4035500"/>
      </p:ext>
    </p:extLst>
  </p:cSld>
  <p:clrMapOvr>
    <a:masterClrMapping/>
  </p:clrMapOvr>
</p:notes>
</file>

<file path=ppt/notesSlides/notesSlide2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9011510"/>
      </p:ext>
    </p:extLst>
  </p:cSld>
  <p:clrMapOvr>
    <a:masterClrMapping/>
  </p:clrMapOvr>
</p:notes>
</file>

<file path=ppt/notesSlides/notesSlide2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8527219"/>
      </p:ext>
    </p:extLst>
  </p:cSld>
  <p:clrMapOvr>
    <a:masterClrMapping/>
  </p:clrMapOvr>
</p:notes>
</file>

<file path=ppt/notesSlides/notesSlide2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8500338"/>
      </p:ext>
    </p:extLst>
  </p:cSld>
  <p:clrMapOvr>
    <a:masterClrMapping/>
  </p:clrMapOvr>
</p:notes>
</file>

<file path=ppt/notesSlides/notesSlide2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92199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5498695"/>
      </p:ext>
    </p:extLst>
  </p:cSld>
  <p:clrMapOvr>
    <a:masterClrMapping/>
  </p:clrMapOvr>
</p:notes>
</file>

<file path=ppt/notesSlides/notesSlide2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1081150"/>
      </p:ext>
    </p:extLst>
  </p:cSld>
  <p:clrMapOvr>
    <a:masterClrMapping/>
  </p:clrMapOvr>
</p:notes>
</file>

<file path=ppt/notesSlides/notesSlide2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4445856"/>
      </p:ext>
    </p:extLst>
  </p:cSld>
  <p:clrMapOvr>
    <a:masterClrMapping/>
  </p:clrMapOvr>
</p:notes>
</file>

<file path=ppt/notesSlides/notesSlide2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60920511"/>
      </p:ext>
    </p:extLst>
  </p:cSld>
  <p:clrMapOvr>
    <a:masterClrMapping/>
  </p:clrMapOvr>
</p:notes>
</file>

<file path=ppt/notesSlides/notesSlide2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1267400"/>
      </p:ext>
    </p:extLst>
  </p:cSld>
  <p:clrMapOvr>
    <a:masterClrMapping/>
  </p:clrMapOvr>
</p:notes>
</file>

<file path=ppt/notesSlides/notesSlide2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04753875"/>
      </p:ext>
    </p:extLst>
  </p:cSld>
  <p:clrMapOvr>
    <a:masterClrMapping/>
  </p:clrMapOvr>
</p:notes>
</file>

<file path=ppt/notesSlides/notesSlide2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2706054"/>
      </p:ext>
    </p:extLst>
  </p:cSld>
  <p:clrMapOvr>
    <a:masterClrMapping/>
  </p:clrMapOvr>
</p:notes>
</file>

<file path=ppt/notesSlides/notesSlide2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2964347"/>
      </p:ext>
    </p:extLst>
  </p:cSld>
  <p:clrMapOvr>
    <a:masterClrMapping/>
  </p:clrMapOvr>
</p:notes>
</file>

<file path=ppt/notesSlides/notesSlide2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4132571"/>
      </p:ext>
    </p:extLst>
  </p:cSld>
  <p:clrMapOvr>
    <a:masterClrMapping/>
  </p:clrMapOvr>
</p:notes>
</file>

<file path=ppt/notesSlides/notesSlide2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9085999"/>
      </p:ext>
    </p:extLst>
  </p:cSld>
  <p:clrMapOvr>
    <a:masterClrMapping/>
  </p:clrMapOvr>
</p:notes>
</file>

<file path=ppt/notesSlides/notesSlide2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05294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254732"/>
      </p:ext>
    </p:extLst>
  </p:cSld>
  <p:clrMapOvr>
    <a:masterClrMapping/>
  </p:clrMapOvr>
</p:notes>
</file>

<file path=ppt/notesSlides/notesSlide2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9832617"/>
      </p:ext>
    </p:extLst>
  </p:cSld>
  <p:clrMapOvr>
    <a:masterClrMapping/>
  </p:clrMapOvr>
</p:notes>
</file>

<file path=ppt/notesSlides/notesSlide2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7418500"/>
      </p:ext>
    </p:extLst>
  </p:cSld>
  <p:clrMapOvr>
    <a:masterClrMapping/>
  </p:clrMapOvr>
</p:notes>
</file>

<file path=ppt/notesSlides/notesSlide2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3807813"/>
      </p:ext>
    </p:extLst>
  </p:cSld>
  <p:clrMapOvr>
    <a:masterClrMapping/>
  </p:clrMapOvr>
</p:notes>
</file>

<file path=ppt/notesSlides/notesSlide2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69625831"/>
      </p:ext>
    </p:extLst>
  </p:cSld>
  <p:clrMapOvr>
    <a:masterClrMapping/>
  </p:clrMapOvr>
</p:notes>
</file>

<file path=ppt/notesSlides/notesSlide2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2311647"/>
      </p:ext>
    </p:extLst>
  </p:cSld>
  <p:clrMapOvr>
    <a:masterClrMapping/>
  </p:clrMapOvr>
</p:notes>
</file>

<file path=ppt/notesSlides/notesSlide2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4873347"/>
      </p:ext>
    </p:extLst>
  </p:cSld>
  <p:clrMapOvr>
    <a:masterClrMapping/>
  </p:clrMapOvr>
</p:notes>
</file>

<file path=ppt/notesSlides/notesSlide2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1161395"/>
      </p:ext>
    </p:extLst>
  </p:cSld>
  <p:clrMapOvr>
    <a:masterClrMapping/>
  </p:clrMapOvr>
</p:notes>
</file>

<file path=ppt/notesSlides/notesSlide2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00258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21216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14971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65018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1226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59894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76331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01566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534966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82547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633443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481394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432059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02386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6278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077942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525936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311995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944456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081888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0477074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910484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364003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181290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7930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442363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7450041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575553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0934477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023277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247774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4377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508634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933973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9004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8078088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27922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116656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162783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180786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155392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102997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218665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791828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11216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76569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442869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077396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0868078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5901890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3778116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2595907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0259110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9811648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7837115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66971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8714558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7144659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8737133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6988313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6140718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5691549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147008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7032225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2036690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5256886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84300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7629758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0828817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3842939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672687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1230315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7760225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8597436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2326673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6876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0580656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0224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14" name="Google Shape;14;p16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7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73" name="Google Shape;73;p17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79" name="Google Shape;79;p17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31522" y="1248508"/>
            <a:ext cx="5322277" cy="442180"/>
          </a:xfrm>
        </p:spPr>
        <p:txBody>
          <a:bodyPr/>
          <a:lstStyle/>
          <a:p>
            <a:r>
              <a:rPr lang="en-US" dirty="0" smtClean="0"/>
              <a:t>M</a:t>
            </a:r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‹#›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44881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6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6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26" name="Google Shape;26;p16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6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32" name="Google Shape;32;p16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7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7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39" name="Google Shape;39;p17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7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7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7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48" name="Google Shape;48;p1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53" name="Google Shape;53;p17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7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7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60" name="Google Shape;60;p1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7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7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67" name="Google Shape;67;p17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6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6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10" name="Google Shape;10;p16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slide" Target="slide99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slide" Target="slide103.xml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slide" Target="slide99.xml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slide" Target="slide103.xml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05.xml"/><Relationship Id="rId4" Type="http://schemas.openxmlformats.org/officeDocument/2006/relationships/slide" Target="slide106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slide" Target="slide103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slide" Target="slide107.xml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slide" Target="slide103.xml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slide" Target="slide107.xml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10.xml"/><Relationship Id="rId4" Type="http://schemas.openxmlformats.org/officeDocument/2006/relationships/slide" Target="slide109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slide" Target="slide107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slide" Target="slide111.xml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3.xml"/><Relationship Id="rId4" Type="http://schemas.openxmlformats.org/officeDocument/2006/relationships/slide" Target="slide14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slide" Target="slide107.xml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slide" Target="slide111.xml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13.xml"/><Relationship Id="rId4" Type="http://schemas.openxmlformats.org/officeDocument/2006/relationships/slide" Target="slide114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slide" Target="slide111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slide" Target="slide115.xml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slide" Target="slide111.xml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slide" Target="slide117.xml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15.xml"/><Relationship Id="rId4" Type="http://schemas.openxmlformats.org/officeDocument/2006/relationships/slide" Target="slide118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slide" Target="slide115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slide" Target="slide119.xml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slide" Target="slide115.xml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slide" Target="slide119.xml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21.xml"/><Relationship Id="rId4" Type="http://schemas.openxmlformats.org/officeDocument/2006/relationships/slide" Target="slide1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slide" Target="slide123.xml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slide" Target="slide119.xml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slide" Target="slide123.xml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25.xml"/><Relationship Id="rId4" Type="http://schemas.openxmlformats.org/officeDocument/2006/relationships/slide" Target="slide126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slide" Target="slide123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slide" Target="slide127.xml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slide" Target="slide123.xml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slide" Target="slide127.xml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29.xml"/><Relationship Id="rId4" Type="http://schemas.openxmlformats.org/officeDocument/2006/relationships/slide" Target="slide130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slide" Target="slide127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slide" Target="slide131.xml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slide" Target="slide127.xml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slide" Target="slide131.xml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33.xml"/><Relationship Id="rId4" Type="http://schemas.openxmlformats.org/officeDocument/2006/relationships/slide" Target="slide134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slide" Target="slide131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slide" Target="slide135.xml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slide" Target="slide131.xml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" Target="slide135.xml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37.xml"/><Relationship Id="rId5" Type="http://schemas.openxmlformats.org/officeDocument/2006/relationships/image" Target="../media/image6.jpeg"/><Relationship Id="rId4" Type="http://schemas.openxmlformats.org/officeDocument/2006/relationships/slide" Target="slide138.xml"/><Relationship Id="rId9" Type="http://schemas.openxmlformats.org/officeDocument/2006/relationships/image" Target="../media/image9.jpeg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slide" Target="slide135.xm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slide" Target="slide139.xml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slide" Target="slide135.xml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" Target="slide139.xml"/><Relationship Id="rId7" Type="http://schemas.openxmlformats.org/officeDocument/2006/relationships/slide" Target="slide141.xml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slide" Target="slide142.xml"/><Relationship Id="rId9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slide" Target="slide139.xml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slide" Target="slide143.xml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slide" Target="slide139.xml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slide" Target="slide143.xml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46.xml"/><Relationship Id="rId4" Type="http://schemas.openxmlformats.org/officeDocument/2006/relationships/slide" Target="slide145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slide" Target="slide143.xml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slide" Target="slide147.xml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slide" Target="slide143.xml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slide" Target="slide147.xml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49.xml"/><Relationship Id="rId4" Type="http://schemas.openxmlformats.org/officeDocument/2006/relationships/slide" Target="slide150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slide" Target="slide147.xml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slide" Target="slide151.xml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7.xml"/><Relationship Id="rId4" Type="http://schemas.openxmlformats.org/officeDocument/2006/relationships/slide" Target="slide18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slide" Target="slide147.xml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slide" Target="slide151.xml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54.xml"/><Relationship Id="rId4" Type="http://schemas.openxmlformats.org/officeDocument/2006/relationships/slide" Target="slide153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slide" Target="slide151.xml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slide" Target="slide155.xml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slide" Target="slide151.xml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slide" Target="slide158.xml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55.xml"/><Relationship Id="rId4" Type="http://schemas.openxmlformats.org/officeDocument/2006/relationships/slide" Target="slide157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slide" Target="slide155.xml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slide" Target="slide159.xml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slide" Target="slide155.xml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slide" Target="slide159.xml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61.xml"/><Relationship Id="rId4" Type="http://schemas.openxmlformats.org/officeDocument/2006/relationships/slide" Target="slide16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slide" Target="slide159.xml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slide" Target="slide163.xml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slide" Target="slide159.xml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slide" Target="slide163.xml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65.xml"/><Relationship Id="rId4" Type="http://schemas.openxmlformats.org/officeDocument/2006/relationships/slide" Target="slide166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slide" Target="slide163.xml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slide" Target="slide167.xml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slide" Target="slide163.xml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slide" Target="slide167.xml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70.xml"/><Relationship Id="rId4" Type="http://schemas.openxmlformats.org/officeDocument/2006/relationships/slide" Target="slide169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slide" Target="slide167.xml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slide" Target="slide171.xml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slide" Target="slide167.xml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slide" Target="slide171.xml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73.xml"/><Relationship Id="rId4" Type="http://schemas.openxmlformats.org/officeDocument/2006/relationships/slide" Target="slide174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slide" Target="slide171.xml"/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slide" Target="slide175.xml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slide" Target="slide171.xml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slide" Target="slide178.xml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75.xml"/><Relationship Id="rId4" Type="http://schemas.openxmlformats.org/officeDocument/2006/relationships/slide" Target="slide177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slide" Target="slide175.xml"/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slide" Target="slide179.xml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slide" Target="slide175.xml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slide" Target="slide179.xml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81.xml"/><Relationship Id="rId4" Type="http://schemas.openxmlformats.org/officeDocument/2006/relationships/slide" Target="slide18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slide" Target="slide179.xml"/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slide" Target="slide183.xml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slide" Target="slide179.xml"/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slide" Target="slide183.xml"/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86.xml"/><Relationship Id="rId4" Type="http://schemas.openxmlformats.org/officeDocument/2006/relationships/slide" Target="slide185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slide" Target="slide183.xml"/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slide" Target="slide187.xml"/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slide" Target="slide183.xml"/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slide" Target="slide187.xml"/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90.xml"/><Relationship Id="rId4" Type="http://schemas.openxmlformats.org/officeDocument/2006/relationships/slide" Target="slide189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slide" Target="slide187.xml"/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slide" Target="slide191.xml"/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1.xml"/><Relationship Id="rId4" Type="http://schemas.openxmlformats.org/officeDocument/2006/relationships/slide" Target="slide22.xml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slide" Target="slide187.xml"/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slide" Target="slide191.xml"/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93.xml"/><Relationship Id="rId4" Type="http://schemas.openxmlformats.org/officeDocument/2006/relationships/slide" Target="slide194.xml"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slide" Target="slide191.xml"/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3" Type="http://schemas.openxmlformats.org/officeDocument/2006/relationships/slide" Target="slide195.xml"/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94.xml.rels><?xml version="1.0" encoding="UTF-8" standalone="yes"?>
<Relationships xmlns="http://schemas.openxmlformats.org/package/2006/relationships"><Relationship Id="rId3" Type="http://schemas.openxmlformats.org/officeDocument/2006/relationships/slide" Target="slide191.xml"/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95.xml.rels><?xml version="1.0" encoding="UTF-8" standalone="yes"?>
<Relationships xmlns="http://schemas.openxmlformats.org/package/2006/relationships"><Relationship Id="rId3" Type="http://schemas.openxmlformats.org/officeDocument/2006/relationships/slide" Target="slide198.xml"/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95.xml"/><Relationship Id="rId4" Type="http://schemas.openxmlformats.org/officeDocument/2006/relationships/slide" Target="slide197.xml"/></Relationships>
</file>

<file path=ppt/slides/_rels/slide196.xml.rels><?xml version="1.0" encoding="UTF-8" standalone="yes"?>
<Relationships xmlns="http://schemas.openxmlformats.org/package/2006/relationships"><Relationship Id="rId2" Type="http://schemas.openxmlformats.org/officeDocument/2006/relationships/slide" Target="slide195.xml"/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3" Type="http://schemas.openxmlformats.org/officeDocument/2006/relationships/slide" Target="slide199.xml"/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98.xml.rels><?xml version="1.0" encoding="UTF-8" standalone="yes"?>
<Relationships xmlns="http://schemas.openxmlformats.org/package/2006/relationships"><Relationship Id="rId3" Type="http://schemas.openxmlformats.org/officeDocument/2006/relationships/slide" Target="slide195.xml"/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99.xml.rels><?xml version="1.0" encoding="UTF-8" standalone="yes"?>
<Relationships xmlns="http://schemas.openxmlformats.org/package/2006/relationships"><Relationship Id="rId3" Type="http://schemas.openxmlformats.org/officeDocument/2006/relationships/slide" Target="slide199.xml"/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01.xml"/><Relationship Id="rId4" Type="http://schemas.openxmlformats.org/officeDocument/2006/relationships/slide" Target="slide20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2" Type="http://schemas.openxmlformats.org/officeDocument/2006/relationships/slide" Target="slide199.xml"/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3" Type="http://schemas.openxmlformats.org/officeDocument/2006/relationships/slide" Target="slide203.xml"/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2.xml.rels><?xml version="1.0" encoding="UTF-8" standalone="yes"?>
<Relationships xmlns="http://schemas.openxmlformats.org/package/2006/relationships"><Relationship Id="rId3" Type="http://schemas.openxmlformats.org/officeDocument/2006/relationships/slide" Target="slide199.xml"/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3.xml.rels><?xml version="1.0" encoding="UTF-8" standalone="yes"?>
<Relationships xmlns="http://schemas.openxmlformats.org/package/2006/relationships"><Relationship Id="rId3" Type="http://schemas.openxmlformats.org/officeDocument/2006/relationships/slide" Target="slide203.xml"/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05.xml"/><Relationship Id="rId4" Type="http://schemas.openxmlformats.org/officeDocument/2006/relationships/slide" Target="slide206.xml"/></Relationships>
</file>

<file path=ppt/slides/_rels/slide204.xml.rels><?xml version="1.0" encoding="UTF-8" standalone="yes"?>
<Relationships xmlns="http://schemas.openxmlformats.org/package/2006/relationships"><Relationship Id="rId2" Type="http://schemas.openxmlformats.org/officeDocument/2006/relationships/slide" Target="slide203.xml"/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3" Type="http://schemas.openxmlformats.org/officeDocument/2006/relationships/slide" Target="slide207.xml"/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6.xml.rels><?xml version="1.0" encoding="UTF-8" standalone="yes"?>
<Relationships xmlns="http://schemas.openxmlformats.org/package/2006/relationships"><Relationship Id="rId3" Type="http://schemas.openxmlformats.org/officeDocument/2006/relationships/slide" Target="slide203.xml"/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7.xml.rels><?xml version="1.0" encoding="UTF-8" standalone="yes"?>
<Relationships xmlns="http://schemas.openxmlformats.org/package/2006/relationships"><Relationship Id="rId3" Type="http://schemas.openxmlformats.org/officeDocument/2006/relationships/slide" Target="slide207.xml"/><Relationship Id="rId2" Type="http://schemas.openxmlformats.org/officeDocument/2006/relationships/notesSlide" Target="../notesSlides/notesSlide15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09.xml"/><Relationship Id="rId4" Type="http://schemas.openxmlformats.org/officeDocument/2006/relationships/slide" Target="slide210.xml"/></Relationships>
</file>

<file path=ppt/slides/_rels/slide208.xml.rels><?xml version="1.0" encoding="UTF-8" standalone="yes"?>
<Relationships xmlns="http://schemas.openxmlformats.org/package/2006/relationships"><Relationship Id="rId2" Type="http://schemas.openxmlformats.org/officeDocument/2006/relationships/slide" Target="slide207.xml"/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3" Type="http://schemas.openxmlformats.org/officeDocument/2006/relationships/slide" Target="slide211.xml"/><Relationship Id="rId2" Type="http://schemas.openxmlformats.org/officeDocument/2006/relationships/notesSlide" Target="../notesSlides/notesSlide15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10.xml.rels><?xml version="1.0" encoding="UTF-8" standalone="yes"?>
<Relationships xmlns="http://schemas.openxmlformats.org/package/2006/relationships"><Relationship Id="rId3" Type="http://schemas.openxmlformats.org/officeDocument/2006/relationships/slide" Target="slide207.xml"/><Relationship Id="rId2" Type="http://schemas.openxmlformats.org/officeDocument/2006/relationships/notesSlide" Target="../notesSlides/notesSlide15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11.xml.rels><?xml version="1.0" encoding="UTF-8" standalone="yes"?>
<Relationships xmlns="http://schemas.openxmlformats.org/package/2006/relationships"><Relationship Id="rId3" Type="http://schemas.openxmlformats.org/officeDocument/2006/relationships/slide" Target="slide211.xml"/><Relationship Id="rId2" Type="http://schemas.openxmlformats.org/officeDocument/2006/relationships/notesSlide" Target="../notesSlides/notesSlide15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13.xml"/><Relationship Id="rId4" Type="http://schemas.openxmlformats.org/officeDocument/2006/relationships/slide" Target="slide214.xml"/></Relationships>
</file>

<file path=ppt/slides/_rels/slide212.xml.rels><?xml version="1.0" encoding="UTF-8" standalone="yes"?>
<Relationships xmlns="http://schemas.openxmlformats.org/package/2006/relationships"><Relationship Id="rId2" Type="http://schemas.openxmlformats.org/officeDocument/2006/relationships/slide" Target="slide211.xml"/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3" Type="http://schemas.openxmlformats.org/officeDocument/2006/relationships/slide" Target="slide215.xml"/><Relationship Id="rId2" Type="http://schemas.openxmlformats.org/officeDocument/2006/relationships/notesSlide" Target="../notesSlides/notesSlide16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14.xml.rels><?xml version="1.0" encoding="UTF-8" standalone="yes"?>
<Relationships xmlns="http://schemas.openxmlformats.org/package/2006/relationships"><Relationship Id="rId3" Type="http://schemas.openxmlformats.org/officeDocument/2006/relationships/slide" Target="slide211.xml"/><Relationship Id="rId2" Type="http://schemas.openxmlformats.org/officeDocument/2006/relationships/notesSlide" Target="../notesSlides/notesSlide16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15.xml.rels><?xml version="1.0" encoding="UTF-8" standalone="yes"?>
<Relationships xmlns="http://schemas.openxmlformats.org/package/2006/relationships"><Relationship Id="rId3" Type="http://schemas.openxmlformats.org/officeDocument/2006/relationships/slide" Target="slide218.xml"/><Relationship Id="rId2" Type="http://schemas.openxmlformats.org/officeDocument/2006/relationships/notesSlide" Target="../notesSlides/notesSlide16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15.xml"/><Relationship Id="rId4" Type="http://schemas.openxmlformats.org/officeDocument/2006/relationships/slide" Target="slide217.xml"/></Relationships>
</file>

<file path=ppt/slides/_rels/slide216.xml.rels><?xml version="1.0" encoding="UTF-8" standalone="yes"?>
<Relationships xmlns="http://schemas.openxmlformats.org/package/2006/relationships"><Relationship Id="rId2" Type="http://schemas.openxmlformats.org/officeDocument/2006/relationships/slide" Target="slide215.xml"/><Relationship Id="rId1" Type="http://schemas.openxmlformats.org/officeDocument/2006/relationships/slideLayout" Target="../slideLayouts/slideLayout2.xml"/></Relationships>
</file>

<file path=ppt/slides/_rels/slide217.xml.rels><?xml version="1.0" encoding="UTF-8" standalone="yes"?>
<Relationships xmlns="http://schemas.openxmlformats.org/package/2006/relationships"><Relationship Id="rId3" Type="http://schemas.openxmlformats.org/officeDocument/2006/relationships/slide" Target="slide219.xml"/><Relationship Id="rId2" Type="http://schemas.openxmlformats.org/officeDocument/2006/relationships/notesSlide" Target="../notesSlides/notesSlide16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18.xml.rels><?xml version="1.0" encoding="UTF-8" standalone="yes"?>
<Relationships xmlns="http://schemas.openxmlformats.org/package/2006/relationships"><Relationship Id="rId3" Type="http://schemas.openxmlformats.org/officeDocument/2006/relationships/slide" Target="slide215.xml"/><Relationship Id="rId2" Type="http://schemas.openxmlformats.org/officeDocument/2006/relationships/notesSlide" Target="../notesSlides/notesSlide16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19.xml.rels><?xml version="1.0" encoding="UTF-8" standalone="yes"?>
<Relationships xmlns="http://schemas.openxmlformats.org/package/2006/relationships"><Relationship Id="rId3" Type="http://schemas.openxmlformats.org/officeDocument/2006/relationships/slide" Target="slide219.xml"/><Relationship Id="rId2" Type="http://schemas.openxmlformats.org/officeDocument/2006/relationships/notesSlide" Target="../notesSlides/notesSlide16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21.xml"/><Relationship Id="rId4" Type="http://schemas.openxmlformats.org/officeDocument/2006/relationships/slide" Target="slide2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20.xml.rels><?xml version="1.0" encoding="UTF-8" standalone="yes"?>
<Relationships xmlns="http://schemas.openxmlformats.org/package/2006/relationships"><Relationship Id="rId2" Type="http://schemas.openxmlformats.org/officeDocument/2006/relationships/slide" Target="slide219.xml"/><Relationship Id="rId1" Type="http://schemas.openxmlformats.org/officeDocument/2006/relationships/slideLayout" Target="../slideLayouts/slideLayout2.xml"/></Relationships>
</file>

<file path=ppt/slides/_rels/slide221.xml.rels><?xml version="1.0" encoding="UTF-8" standalone="yes"?>
<Relationships xmlns="http://schemas.openxmlformats.org/package/2006/relationships"><Relationship Id="rId3" Type="http://schemas.openxmlformats.org/officeDocument/2006/relationships/slide" Target="slide223.xml"/><Relationship Id="rId2" Type="http://schemas.openxmlformats.org/officeDocument/2006/relationships/notesSlide" Target="../notesSlides/notesSlide16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22.xml.rels><?xml version="1.0" encoding="UTF-8" standalone="yes"?>
<Relationships xmlns="http://schemas.openxmlformats.org/package/2006/relationships"><Relationship Id="rId3" Type="http://schemas.openxmlformats.org/officeDocument/2006/relationships/slide" Target="slide219.xml"/><Relationship Id="rId2" Type="http://schemas.openxmlformats.org/officeDocument/2006/relationships/notesSlide" Target="../notesSlides/notesSlide16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23.xml.rels><?xml version="1.0" encoding="UTF-8" standalone="yes"?>
<Relationships xmlns="http://schemas.openxmlformats.org/package/2006/relationships"><Relationship Id="rId3" Type="http://schemas.openxmlformats.org/officeDocument/2006/relationships/slide" Target="slide223.xml"/><Relationship Id="rId2" Type="http://schemas.openxmlformats.org/officeDocument/2006/relationships/notesSlide" Target="../notesSlides/notesSlide16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25.xml"/><Relationship Id="rId4" Type="http://schemas.openxmlformats.org/officeDocument/2006/relationships/slide" Target="slide226.xml"/></Relationships>
</file>

<file path=ppt/slides/_rels/slide224.xml.rels><?xml version="1.0" encoding="UTF-8" standalone="yes"?>
<Relationships xmlns="http://schemas.openxmlformats.org/package/2006/relationships"><Relationship Id="rId2" Type="http://schemas.openxmlformats.org/officeDocument/2006/relationships/slide" Target="slide223.xml"/><Relationship Id="rId1" Type="http://schemas.openxmlformats.org/officeDocument/2006/relationships/slideLayout" Target="../slideLayouts/slideLayout2.xml"/></Relationships>
</file>

<file path=ppt/slides/_rels/slide225.xml.rels><?xml version="1.0" encoding="UTF-8" standalone="yes"?>
<Relationships xmlns="http://schemas.openxmlformats.org/package/2006/relationships"><Relationship Id="rId3" Type="http://schemas.openxmlformats.org/officeDocument/2006/relationships/slide" Target="slide227.xml"/><Relationship Id="rId2" Type="http://schemas.openxmlformats.org/officeDocument/2006/relationships/notesSlide" Target="../notesSlides/notesSlide16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26.xml.rels><?xml version="1.0" encoding="UTF-8" standalone="yes"?>
<Relationships xmlns="http://schemas.openxmlformats.org/package/2006/relationships"><Relationship Id="rId3" Type="http://schemas.openxmlformats.org/officeDocument/2006/relationships/slide" Target="slide223.xml"/><Relationship Id="rId2" Type="http://schemas.openxmlformats.org/officeDocument/2006/relationships/notesSlide" Target="../notesSlides/notesSlide17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27.xml.rels><?xml version="1.0" encoding="UTF-8" standalone="yes"?>
<Relationships xmlns="http://schemas.openxmlformats.org/package/2006/relationships"><Relationship Id="rId3" Type="http://schemas.openxmlformats.org/officeDocument/2006/relationships/slide" Target="slide227.xml"/><Relationship Id="rId2" Type="http://schemas.openxmlformats.org/officeDocument/2006/relationships/notesSlide" Target="../notesSlides/notesSlide17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29.xml"/><Relationship Id="rId4" Type="http://schemas.openxmlformats.org/officeDocument/2006/relationships/slide" Target="slide230.xml"/></Relationships>
</file>

<file path=ppt/slides/_rels/slide228.xml.rels><?xml version="1.0" encoding="UTF-8" standalone="yes"?>
<Relationships xmlns="http://schemas.openxmlformats.org/package/2006/relationships"><Relationship Id="rId2" Type="http://schemas.openxmlformats.org/officeDocument/2006/relationships/slide" Target="slide227.xml"/><Relationship Id="rId1" Type="http://schemas.openxmlformats.org/officeDocument/2006/relationships/slideLayout" Target="../slideLayouts/slideLayout2.xml"/></Relationships>
</file>

<file path=ppt/slides/_rels/slide229.xml.rels><?xml version="1.0" encoding="UTF-8" standalone="yes"?>
<Relationships xmlns="http://schemas.openxmlformats.org/package/2006/relationships"><Relationship Id="rId3" Type="http://schemas.openxmlformats.org/officeDocument/2006/relationships/slide" Target="slide231.xml"/><Relationship Id="rId2" Type="http://schemas.openxmlformats.org/officeDocument/2006/relationships/notesSlide" Target="../notesSlides/notesSlide17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4.xml"/><Relationship Id="rId4" Type="http://schemas.openxmlformats.org/officeDocument/2006/relationships/slide" Target="slide26.xml"/></Relationships>
</file>

<file path=ppt/slides/_rels/slide230.xml.rels><?xml version="1.0" encoding="UTF-8" standalone="yes"?>
<Relationships xmlns="http://schemas.openxmlformats.org/package/2006/relationships"><Relationship Id="rId3" Type="http://schemas.openxmlformats.org/officeDocument/2006/relationships/slide" Target="slide227.xml"/><Relationship Id="rId2" Type="http://schemas.openxmlformats.org/officeDocument/2006/relationships/notesSlide" Target="../notesSlides/notesSlide17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31.xml.rels><?xml version="1.0" encoding="UTF-8" standalone="yes"?>
<Relationships xmlns="http://schemas.openxmlformats.org/package/2006/relationships"><Relationship Id="rId3" Type="http://schemas.openxmlformats.org/officeDocument/2006/relationships/slide" Target="slide231.xml"/><Relationship Id="rId2" Type="http://schemas.openxmlformats.org/officeDocument/2006/relationships/notesSlide" Target="../notesSlides/notesSlide17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34.xml"/><Relationship Id="rId4" Type="http://schemas.openxmlformats.org/officeDocument/2006/relationships/slide" Target="slide233.xml"/></Relationships>
</file>

<file path=ppt/slides/_rels/slide232.xml.rels><?xml version="1.0" encoding="UTF-8" standalone="yes"?>
<Relationships xmlns="http://schemas.openxmlformats.org/package/2006/relationships"><Relationship Id="rId2" Type="http://schemas.openxmlformats.org/officeDocument/2006/relationships/slide" Target="slide231.xml"/><Relationship Id="rId1" Type="http://schemas.openxmlformats.org/officeDocument/2006/relationships/slideLayout" Target="../slideLayouts/slideLayout2.xml"/></Relationships>
</file>

<file path=ppt/slides/_rels/slide233.xml.rels><?xml version="1.0" encoding="UTF-8" standalone="yes"?>
<Relationships xmlns="http://schemas.openxmlformats.org/package/2006/relationships"><Relationship Id="rId3" Type="http://schemas.openxmlformats.org/officeDocument/2006/relationships/slide" Target="slide235.xml"/><Relationship Id="rId2" Type="http://schemas.openxmlformats.org/officeDocument/2006/relationships/notesSlide" Target="../notesSlides/notesSlide17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34.xml.rels><?xml version="1.0" encoding="UTF-8" standalone="yes"?>
<Relationships xmlns="http://schemas.openxmlformats.org/package/2006/relationships"><Relationship Id="rId3" Type="http://schemas.openxmlformats.org/officeDocument/2006/relationships/slide" Target="slide231.xml"/><Relationship Id="rId2" Type="http://schemas.openxmlformats.org/officeDocument/2006/relationships/notesSlide" Target="../notesSlides/notesSlide17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35.xml.rels><?xml version="1.0" encoding="UTF-8" standalone="yes"?>
<Relationships xmlns="http://schemas.openxmlformats.org/package/2006/relationships"><Relationship Id="rId3" Type="http://schemas.openxmlformats.org/officeDocument/2006/relationships/slide" Target="slide238.xml"/><Relationship Id="rId2" Type="http://schemas.openxmlformats.org/officeDocument/2006/relationships/notesSlide" Target="../notesSlides/notesSlide17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35.xml"/><Relationship Id="rId4" Type="http://schemas.openxmlformats.org/officeDocument/2006/relationships/slide" Target="slide237.xml"/></Relationships>
</file>

<file path=ppt/slides/_rels/slide236.xml.rels><?xml version="1.0" encoding="UTF-8" standalone="yes"?>
<Relationships xmlns="http://schemas.openxmlformats.org/package/2006/relationships"><Relationship Id="rId2" Type="http://schemas.openxmlformats.org/officeDocument/2006/relationships/slide" Target="slide235.xml"/><Relationship Id="rId1" Type="http://schemas.openxmlformats.org/officeDocument/2006/relationships/slideLayout" Target="../slideLayouts/slideLayout2.xml"/></Relationships>
</file>

<file path=ppt/slides/_rels/slide237.xml.rels><?xml version="1.0" encoding="UTF-8" standalone="yes"?>
<Relationships xmlns="http://schemas.openxmlformats.org/package/2006/relationships"><Relationship Id="rId3" Type="http://schemas.openxmlformats.org/officeDocument/2006/relationships/slide" Target="slide239.xml"/><Relationship Id="rId2" Type="http://schemas.openxmlformats.org/officeDocument/2006/relationships/notesSlide" Target="../notesSlides/notesSlide17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38.xml.rels><?xml version="1.0" encoding="UTF-8" standalone="yes"?>
<Relationships xmlns="http://schemas.openxmlformats.org/package/2006/relationships"><Relationship Id="rId3" Type="http://schemas.openxmlformats.org/officeDocument/2006/relationships/slide" Target="slide235.xml"/><Relationship Id="rId2" Type="http://schemas.openxmlformats.org/officeDocument/2006/relationships/notesSlide" Target="../notesSlides/notesSlide17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39.xml.rels><?xml version="1.0" encoding="UTF-8" standalone="yes"?>
<Relationships xmlns="http://schemas.openxmlformats.org/package/2006/relationships"><Relationship Id="rId3" Type="http://schemas.openxmlformats.org/officeDocument/2006/relationships/slide" Target="slide239.xml"/><Relationship Id="rId2" Type="http://schemas.openxmlformats.org/officeDocument/2006/relationships/notesSlide" Target="../notesSlides/notesSlide18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42.xml"/><Relationship Id="rId4" Type="http://schemas.openxmlformats.org/officeDocument/2006/relationships/slide" Target="slide24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240.xml.rels><?xml version="1.0" encoding="UTF-8" standalone="yes"?>
<Relationships xmlns="http://schemas.openxmlformats.org/package/2006/relationships"><Relationship Id="rId2" Type="http://schemas.openxmlformats.org/officeDocument/2006/relationships/slide" Target="slide239.xml"/><Relationship Id="rId1" Type="http://schemas.openxmlformats.org/officeDocument/2006/relationships/slideLayout" Target="../slideLayouts/slideLayout2.xml"/></Relationships>
</file>

<file path=ppt/slides/_rels/slide241.xml.rels><?xml version="1.0" encoding="UTF-8" standalone="yes"?>
<Relationships xmlns="http://schemas.openxmlformats.org/package/2006/relationships"><Relationship Id="rId3" Type="http://schemas.openxmlformats.org/officeDocument/2006/relationships/slide" Target="slide243.xml"/><Relationship Id="rId2" Type="http://schemas.openxmlformats.org/officeDocument/2006/relationships/notesSlide" Target="../notesSlides/notesSlide18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42.xml.rels><?xml version="1.0" encoding="UTF-8" standalone="yes"?>
<Relationships xmlns="http://schemas.openxmlformats.org/package/2006/relationships"><Relationship Id="rId3" Type="http://schemas.openxmlformats.org/officeDocument/2006/relationships/slide" Target="slide239.xml"/><Relationship Id="rId2" Type="http://schemas.openxmlformats.org/officeDocument/2006/relationships/notesSlide" Target="../notesSlides/notesSlide18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43.xml.rels><?xml version="1.0" encoding="UTF-8" standalone="yes"?>
<Relationships xmlns="http://schemas.openxmlformats.org/package/2006/relationships"><Relationship Id="rId3" Type="http://schemas.openxmlformats.org/officeDocument/2006/relationships/slide" Target="slide243.xml"/><Relationship Id="rId2" Type="http://schemas.openxmlformats.org/officeDocument/2006/relationships/notesSlide" Target="../notesSlides/notesSlide18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45.xml"/><Relationship Id="rId4" Type="http://schemas.openxmlformats.org/officeDocument/2006/relationships/slide" Target="slide246.xml"/></Relationships>
</file>

<file path=ppt/slides/_rels/slide244.xml.rels><?xml version="1.0" encoding="UTF-8" standalone="yes"?>
<Relationships xmlns="http://schemas.openxmlformats.org/package/2006/relationships"><Relationship Id="rId2" Type="http://schemas.openxmlformats.org/officeDocument/2006/relationships/slide" Target="slide243.xml"/><Relationship Id="rId1" Type="http://schemas.openxmlformats.org/officeDocument/2006/relationships/slideLayout" Target="../slideLayouts/slideLayout2.xml"/></Relationships>
</file>

<file path=ppt/slides/_rels/slide245.xml.rels><?xml version="1.0" encoding="UTF-8" standalone="yes"?>
<Relationships xmlns="http://schemas.openxmlformats.org/package/2006/relationships"><Relationship Id="rId3" Type="http://schemas.openxmlformats.org/officeDocument/2006/relationships/slide" Target="slide247.xml"/><Relationship Id="rId2" Type="http://schemas.openxmlformats.org/officeDocument/2006/relationships/notesSlide" Target="../notesSlides/notesSlide18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46.xml.rels><?xml version="1.0" encoding="UTF-8" standalone="yes"?>
<Relationships xmlns="http://schemas.openxmlformats.org/package/2006/relationships"><Relationship Id="rId3" Type="http://schemas.openxmlformats.org/officeDocument/2006/relationships/slide" Target="slide243.xml"/><Relationship Id="rId2" Type="http://schemas.openxmlformats.org/officeDocument/2006/relationships/notesSlide" Target="../notesSlides/notesSlide18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47.xml.rels><?xml version="1.0" encoding="UTF-8" standalone="yes"?>
<Relationships xmlns="http://schemas.openxmlformats.org/package/2006/relationships"><Relationship Id="rId3" Type="http://schemas.openxmlformats.org/officeDocument/2006/relationships/slide" Target="slide247.xml"/><Relationship Id="rId2" Type="http://schemas.openxmlformats.org/officeDocument/2006/relationships/notesSlide" Target="../notesSlides/notesSlide18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49.xml"/><Relationship Id="rId4" Type="http://schemas.openxmlformats.org/officeDocument/2006/relationships/slide" Target="slide250.xml"/></Relationships>
</file>

<file path=ppt/slides/_rels/slide248.xml.rels><?xml version="1.0" encoding="UTF-8" standalone="yes"?>
<Relationships xmlns="http://schemas.openxmlformats.org/package/2006/relationships"><Relationship Id="rId2" Type="http://schemas.openxmlformats.org/officeDocument/2006/relationships/slide" Target="slide247.xml"/><Relationship Id="rId1" Type="http://schemas.openxmlformats.org/officeDocument/2006/relationships/slideLayout" Target="../slideLayouts/slideLayout2.xml"/></Relationships>
</file>

<file path=ppt/slides/_rels/slide249.xml.rels><?xml version="1.0" encoding="UTF-8" standalone="yes"?>
<Relationships xmlns="http://schemas.openxmlformats.org/package/2006/relationships"><Relationship Id="rId3" Type="http://schemas.openxmlformats.org/officeDocument/2006/relationships/slide" Target="slide251.xml"/><Relationship Id="rId2" Type="http://schemas.openxmlformats.org/officeDocument/2006/relationships/notesSlide" Target="../notesSlides/notesSlide18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50.xml.rels><?xml version="1.0" encoding="UTF-8" standalone="yes"?>
<Relationships xmlns="http://schemas.openxmlformats.org/package/2006/relationships"><Relationship Id="rId3" Type="http://schemas.openxmlformats.org/officeDocument/2006/relationships/slide" Target="slide247.xml"/><Relationship Id="rId2" Type="http://schemas.openxmlformats.org/officeDocument/2006/relationships/notesSlide" Target="../notesSlides/notesSlide18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51.xml.rels><?xml version="1.0" encoding="UTF-8" standalone="yes"?>
<Relationships xmlns="http://schemas.openxmlformats.org/package/2006/relationships"><Relationship Id="rId3" Type="http://schemas.openxmlformats.org/officeDocument/2006/relationships/slide" Target="slide251.xml"/><Relationship Id="rId2" Type="http://schemas.openxmlformats.org/officeDocument/2006/relationships/notesSlide" Target="../notesSlides/notesSlide18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53.xml"/><Relationship Id="rId4" Type="http://schemas.openxmlformats.org/officeDocument/2006/relationships/slide" Target="slide254.xml"/></Relationships>
</file>

<file path=ppt/slides/_rels/slide252.xml.rels><?xml version="1.0" encoding="UTF-8" standalone="yes"?>
<Relationships xmlns="http://schemas.openxmlformats.org/package/2006/relationships"><Relationship Id="rId2" Type="http://schemas.openxmlformats.org/officeDocument/2006/relationships/slide" Target="slide251.xml"/><Relationship Id="rId1" Type="http://schemas.openxmlformats.org/officeDocument/2006/relationships/slideLayout" Target="../slideLayouts/slideLayout2.xml"/></Relationships>
</file>

<file path=ppt/slides/_rels/slide253.xml.rels><?xml version="1.0" encoding="UTF-8" standalone="yes"?>
<Relationships xmlns="http://schemas.openxmlformats.org/package/2006/relationships"><Relationship Id="rId3" Type="http://schemas.openxmlformats.org/officeDocument/2006/relationships/slide" Target="slide255.xml"/><Relationship Id="rId2" Type="http://schemas.openxmlformats.org/officeDocument/2006/relationships/notesSlide" Target="../notesSlides/notesSlide19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54.xml.rels><?xml version="1.0" encoding="UTF-8" standalone="yes"?>
<Relationships xmlns="http://schemas.openxmlformats.org/package/2006/relationships"><Relationship Id="rId3" Type="http://schemas.openxmlformats.org/officeDocument/2006/relationships/slide" Target="slide251.xml"/><Relationship Id="rId2" Type="http://schemas.openxmlformats.org/officeDocument/2006/relationships/notesSlide" Target="../notesSlides/notesSlide19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55.xml.rels><?xml version="1.0" encoding="UTF-8" standalone="yes"?>
<Relationships xmlns="http://schemas.openxmlformats.org/package/2006/relationships"><Relationship Id="rId3" Type="http://schemas.openxmlformats.org/officeDocument/2006/relationships/slide" Target="slide258.xml"/><Relationship Id="rId2" Type="http://schemas.openxmlformats.org/officeDocument/2006/relationships/notesSlide" Target="../notesSlides/notesSlide19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55.xml"/><Relationship Id="rId4" Type="http://schemas.openxmlformats.org/officeDocument/2006/relationships/slide" Target="slide257.xml"/></Relationships>
</file>

<file path=ppt/slides/_rels/slide256.xml.rels><?xml version="1.0" encoding="UTF-8" standalone="yes"?>
<Relationships xmlns="http://schemas.openxmlformats.org/package/2006/relationships"><Relationship Id="rId2" Type="http://schemas.openxmlformats.org/officeDocument/2006/relationships/slide" Target="slide255.xml"/><Relationship Id="rId1" Type="http://schemas.openxmlformats.org/officeDocument/2006/relationships/slideLayout" Target="../slideLayouts/slideLayout2.xml"/></Relationships>
</file>

<file path=ppt/slides/_rels/slide257.xml.rels><?xml version="1.0" encoding="UTF-8" standalone="yes"?>
<Relationships xmlns="http://schemas.openxmlformats.org/package/2006/relationships"><Relationship Id="rId3" Type="http://schemas.openxmlformats.org/officeDocument/2006/relationships/slide" Target="slide259.xml"/><Relationship Id="rId2" Type="http://schemas.openxmlformats.org/officeDocument/2006/relationships/notesSlide" Target="../notesSlides/notesSlide19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58.xml.rels><?xml version="1.0" encoding="UTF-8" standalone="yes"?>
<Relationships xmlns="http://schemas.openxmlformats.org/package/2006/relationships"><Relationship Id="rId3" Type="http://schemas.openxmlformats.org/officeDocument/2006/relationships/slide" Target="slide255.xml"/><Relationship Id="rId2" Type="http://schemas.openxmlformats.org/officeDocument/2006/relationships/notesSlide" Target="../notesSlides/notesSlide19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59.xml.rels><?xml version="1.0" encoding="UTF-8" standalone="yes"?>
<Relationships xmlns="http://schemas.openxmlformats.org/package/2006/relationships"><Relationship Id="rId3" Type="http://schemas.openxmlformats.org/officeDocument/2006/relationships/slide" Target="slide259.xml"/><Relationship Id="rId2" Type="http://schemas.openxmlformats.org/officeDocument/2006/relationships/notesSlide" Target="../notesSlides/notesSlide19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61.xml"/><Relationship Id="rId4" Type="http://schemas.openxmlformats.org/officeDocument/2006/relationships/slide" Target="slide26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60.xml.rels><?xml version="1.0" encoding="UTF-8" standalone="yes"?>
<Relationships xmlns="http://schemas.openxmlformats.org/package/2006/relationships"><Relationship Id="rId2" Type="http://schemas.openxmlformats.org/officeDocument/2006/relationships/slide" Target="slide259.xml"/><Relationship Id="rId1" Type="http://schemas.openxmlformats.org/officeDocument/2006/relationships/slideLayout" Target="../slideLayouts/slideLayout2.xml"/></Relationships>
</file>

<file path=ppt/slides/_rels/slide261.xml.rels><?xml version="1.0" encoding="UTF-8" standalone="yes"?>
<Relationships xmlns="http://schemas.openxmlformats.org/package/2006/relationships"><Relationship Id="rId3" Type="http://schemas.openxmlformats.org/officeDocument/2006/relationships/slide" Target="slide263.xml"/><Relationship Id="rId2" Type="http://schemas.openxmlformats.org/officeDocument/2006/relationships/notesSlide" Target="../notesSlides/notesSlide19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62.xml.rels><?xml version="1.0" encoding="UTF-8" standalone="yes"?>
<Relationships xmlns="http://schemas.openxmlformats.org/package/2006/relationships"><Relationship Id="rId3" Type="http://schemas.openxmlformats.org/officeDocument/2006/relationships/slide" Target="slide259.xml"/><Relationship Id="rId2" Type="http://schemas.openxmlformats.org/officeDocument/2006/relationships/notesSlide" Target="../notesSlides/notesSlide19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63.xml.rels><?xml version="1.0" encoding="UTF-8" standalone="yes"?>
<Relationships xmlns="http://schemas.openxmlformats.org/package/2006/relationships"><Relationship Id="rId3" Type="http://schemas.openxmlformats.org/officeDocument/2006/relationships/slide" Target="slide263.xml"/><Relationship Id="rId2" Type="http://schemas.openxmlformats.org/officeDocument/2006/relationships/notesSlide" Target="../notesSlides/notesSlide19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65.xml"/><Relationship Id="rId4" Type="http://schemas.openxmlformats.org/officeDocument/2006/relationships/slide" Target="slide266.xml"/></Relationships>
</file>

<file path=ppt/slides/_rels/slide264.xml.rels><?xml version="1.0" encoding="UTF-8" standalone="yes"?>
<Relationships xmlns="http://schemas.openxmlformats.org/package/2006/relationships"><Relationship Id="rId2" Type="http://schemas.openxmlformats.org/officeDocument/2006/relationships/slide" Target="slide263.xml"/><Relationship Id="rId1" Type="http://schemas.openxmlformats.org/officeDocument/2006/relationships/slideLayout" Target="../slideLayouts/slideLayout2.xml"/></Relationships>
</file>

<file path=ppt/slides/_rels/slide265.xml.rels><?xml version="1.0" encoding="UTF-8" standalone="yes"?>
<Relationships xmlns="http://schemas.openxmlformats.org/package/2006/relationships"><Relationship Id="rId3" Type="http://schemas.openxmlformats.org/officeDocument/2006/relationships/slide" Target="slide267.xml"/><Relationship Id="rId2" Type="http://schemas.openxmlformats.org/officeDocument/2006/relationships/notesSlide" Target="../notesSlides/notesSlide19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66.xml.rels><?xml version="1.0" encoding="UTF-8" standalone="yes"?>
<Relationships xmlns="http://schemas.openxmlformats.org/package/2006/relationships"><Relationship Id="rId3" Type="http://schemas.openxmlformats.org/officeDocument/2006/relationships/slide" Target="slide263.xml"/><Relationship Id="rId2" Type="http://schemas.openxmlformats.org/officeDocument/2006/relationships/notesSlide" Target="../notesSlides/notesSlide20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67.xml.rels><?xml version="1.0" encoding="UTF-8" standalone="yes"?>
<Relationships xmlns="http://schemas.openxmlformats.org/package/2006/relationships"><Relationship Id="rId3" Type="http://schemas.openxmlformats.org/officeDocument/2006/relationships/slide" Target="slide267.xml"/><Relationship Id="rId2" Type="http://schemas.openxmlformats.org/officeDocument/2006/relationships/notesSlide" Target="../notesSlides/notesSlide20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70.xml"/><Relationship Id="rId4" Type="http://schemas.openxmlformats.org/officeDocument/2006/relationships/slide" Target="slide269.xml"/></Relationships>
</file>

<file path=ppt/slides/_rels/slide268.xml.rels><?xml version="1.0" encoding="UTF-8" standalone="yes"?>
<Relationships xmlns="http://schemas.openxmlformats.org/package/2006/relationships"><Relationship Id="rId2" Type="http://schemas.openxmlformats.org/officeDocument/2006/relationships/slide" Target="slide267.xml"/><Relationship Id="rId1" Type="http://schemas.openxmlformats.org/officeDocument/2006/relationships/slideLayout" Target="../slideLayouts/slideLayout2.xml"/></Relationships>
</file>

<file path=ppt/slides/_rels/slide269.xml.rels><?xml version="1.0" encoding="UTF-8" standalone="yes"?>
<Relationships xmlns="http://schemas.openxmlformats.org/package/2006/relationships"><Relationship Id="rId3" Type="http://schemas.openxmlformats.org/officeDocument/2006/relationships/slide" Target="slide271.xml"/><Relationship Id="rId2" Type="http://schemas.openxmlformats.org/officeDocument/2006/relationships/notesSlide" Target="../notesSlides/notesSlide20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0.xml"/><Relationship Id="rId4" Type="http://schemas.openxmlformats.org/officeDocument/2006/relationships/slide" Target="slide29.xml"/></Relationships>
</file>

<file path=ppt/slides/_rels/slide270.xml.rels><?xml version="1.0" encoding="UTF-8" standalone="yes"?>
<Relationships xmlns="http://schemas.openxmlformats.org/package/2006/relationships"><Relationship Id="rId3" Type="http://schemas.openxmlformats.org/officeDocument/2006/relationships/slide" Target="slide267.xml"/><Relationship Id="rId2" Type="http://schemas.openxmlformats.org/officeDocument/2006/relationships/notesSlide" Target="../notesSlides/notesSlide20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71.xml.rels><?xml version="1.0" encoding="UTF-8" standalone="yes"?>
<Relationships xmlns="http://schemas.openxmlformats.org/package/2006/relationships"><Relationship Id="rId3" Type="http://schemas.openxmlformats.org/officeDocument/2006/relationships/slide" Target="slide271.xml"/><Relationship Id="rId2" Type="http://schemas.openxmlformats.org/officeDocument/2006/relationships/notesSlide" Target="../notesSlides/notesSlide20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73.xml"/><Relationship Id="rId4" Type="http://schemas.openxmlformats.org/officeDocument/2006/relationships/slide" Target="slide274.xml"/></Relationships>
</file>

<file path=ppt/slides/_rels/slide272.xml.rels><?xml version="1.0" encoding="UTF-8" standalone="yes"?>
<Relationships xmlns="http://schemas.openxmlformats.org/package/2006/relationships"><Relationship Id="rId2" Type="http://schemas.openxmlformats.org/officeDocument/2006/relationships/slide" Target="slide271.xml"/><Relationship Id="rId1" Type="http://schemas.openxmlformats.org/officeDocument/2006/relationships/slideLayout" Target="../slideLayouts/slideLayout2.xml"/></Relationships>
</file>

<file path=ppt/slides/_rels/slide273.xml.rels><?xml version="1.0" encoding="UTF-8" standalone="yes"?>
<Relationships xmlns="http://schemas.openxmlformats.org/package/2006/relationships"><Relationship Id="rId3" Type="http://schemas.openxmlformats.org/officeDocument/2006/relationships/slide" Target="slide275.xml"/><Relationship Id="rId2" Type="http://schemas.openxmlformats.org/officeDocument/2006/relationships/notesSlide" Target="../notesSlides/notesSlide20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74.xml.rels><?xml version="1.0" encoding="UTF-8" standalone="yes"?>
<Relationships xmlns="http://schemas.openxmlformats.org/package/2006/relationships"><Relationship Id="rId3" Type="http://schemas.openxmlformats.org/officeDocument/2006/relationships/slide" Target="slide271.xml"/><Relationship Id="rId2" Type="http://schemas.openxmlformats.org/officeDocument/2006/relationships/notesSlide" Target="../notesSlides/notesSlide20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75.xml.rels><?xml version="1.0" encoding="UTF-8" standalone="yes"?>
<Relationships xmlns="http://schemas.openxmlformats.org/package/2006/relationships"><Relationship Id="rId3" Type="http://schemas.openxmlformats.org/officeDocument/2006/relationships/slide" Target="slide277.xml"/><Relationship Id="rId2" Type="http://schemas.openxmlformats.org/officeDocument/2006/relationships/notesSlide" Target="../notesSlides/notesSlide20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75.xml"/><Relationship Id="rId4" Type="http://schemas.openxmlformats.org/officeDocument/2006/relationships/slide" Target="slide278.xml"/></Relationships>
</file>

<file path=ppt/slides/_rels/slide276.xml.rels><?xml version="1.0" encoding="UTF-8" standalone="yes"?>
<Relationships xmlns="http://schemas.openxmlformats.org/package/2006/relationships"><Relationship Id="rId2" Type="http://schemas.openxmlformats.org/officeDocument/2006/relationships/slide" Target="slide275.xml"/><Relationship Id="rId1" Type="http://schemas.openxmlformats.org/officeDocument/2006/relationships/slideLayout" Target="../slideLayouts/slideLayout2.xml"/></Relationships>
</file>

<file path=ppt/slides/_rels/slide277.xml.rels><?xml version="1.0" encoding="UTF-8" standalone="yes"?>
<Relationships xmlns="http://schemas.openxmlformats.org/package/2006/relationships"><Relationship Id="rId3" Type="http://schemas.openxmlformats.org/officeDocument/2006/relationships/slide" Target="slide279.xml"/><Relationship Id="rId2" Type="http://schemas.openxmlformats.org/officeDocument/2006/relationships/notesSlide" Target="../notesSlides/notesSlide20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78.xml.rels><?xml version="1.0" encoding="UTF-8" standalone="yes"?>
<Relationships xmlns="http://schemas.openxmlformats.org/package/2006/relationships"><Relationship Id="rId3" Type="http://schemas.openxmlformats.org/officeDocument/2006/relationships/slide" Target="slide275.xml"/><Relationship Id="rId2" Type="http://schemas.openxmlformats.org/officeDocument/2006/relationships/notesSlide" Target="../notesSlides/notesSlide20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79.xml.rels><?xml version="1.0" encoding="UTF-8" standalone="yes"?>
<Relationships xmlns="http://schemas.openxmlformats.org/package/2006/relationships"><Relationship Id="rId3" Type="http://schemas.openxmlformats.org/officeDocument/2006/relationships/slide" Target="slide279.xml"/><Relationship Id="rId2" Type="http://schemas.openxmlformats.org/officeDocument/2006/relationships/notesSlide" Target="../notesSlides/notesSlide21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82.xml"/><Relationship Id="rId4" Type="http://schemas.openxmlformats.org/officeDocument/2006/relationships/slide" Target="slide28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280.xml.rels><?xml version="1.0" encoding="UTF-8" standalone="yes"?>
<Relationships xmlns="http://schemas.openxmlformats.org/package/2006/relationships"><Relationship Id="rId2" Type="http://schemas.openxmlformats.org/officeDocument/2006/relationships/slide" Target="slide279.xml"/><Relationship Id="rId1" Type="http://schemas.openxmlformats.org/officeDocument/2006/relationships/slideLayout" Target="../slideLayouts/slideLayout2.xml"/></Relationships>
</file>

<file path=ppt/slides/_rels/slide281.xml.rels><?xml version="1.0" encoding="UTF-8" standalone="yes"?>
<Relationships xmlns="http://schemas.openxmlformats.org/package/2006/relationships"><Relationship Id="rId3" Type="http://schemas.openxmlformats.org/officeDocument/2006/relationships/slide" Target="slide283.xml"/><Relationship Id="rId2" Type="http://schemas.openxmlformats.org/officeDocument/2006/relationships/notesSlide" Target="../notesSlides/notesSlide2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82.xml.rels><?xml version="1.0" encoding="UTF-8" standalone="yes"?>
<Relationships xmlns="http://schemas.openxmlformats.org/package/2006/relationships"><Relationship Id="rId3" Type="http://schemas.openxmlformats.org/officeDocument/2006/relationships/slide" Target="slide279.xml"/><Relationship Id="rId2" Type="http://schemas.openxmlformats.org/officeDocument/2006/relationships/notesSlide" Target="../notesSlides/notesSlide2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83.xml.rels><?xml version="1.0" encoding="UTF-8" standalone="yes"?>
<Relationships xmlns="http://schemas.openxmlformats.org/package/2006/relationships"><Relationship Id="rId3" Type="http://schemas.openxmlformats.org/officeDocument/2006/relationships/slide" Target="slide283.xml"/><Relationship Id="rId2" Type="http://schemas.openxmlformats.org/officeDocument/2006/relationships/notesSlide" Target="../notesSlides/notesSlide21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85.xml"/><Relationship Id="rId4" Type="http://schemas.openxmlformats.org/officeDocument/2006/relationships/slide" Target="slide286.xml"/></Relationships>
</file>

<file path=ppt/slides/_rels/slide284.xml.rels><?xml version="1.0" encoding="UTF-8" standalone="yes"?>
<Relationships xmlns="http://schemas.openxmlformats.org/package/2006/relationships"><Relationship Id="rId2" Type="http://schemas.openxmlformats.org/officeDocument/2006/relationships/slide" Target="slide283.xml"/><Relationship Id="rId1" Type="http://schemas.openxmlformats.org/officeDocument/2006/relationships/slideLayout" Target="../slideLayouts/slideLayout2.xml"/></Relationships>
</file>

<file path=ppt/slides/_rels/slide285.xml.rels><?xml version="1.0" encoding="UTF-8" standalone="yes"?>
<Relationships xmlns="http://schemas.openxmlformats.org/package/2006/relationships"><Relationship Id="rId3" Type="http://schemas.openxmlformats.org/officeDocument/2006/relationships/slide" Target="slide287.xml"/><Relationship Id="rId2" Type="http://schemas.openxmlformats.org/officeDocument/2006/relationships/notesSlide" Target="../notesSlides/notesSlide2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86.xml.rels><?xml version="1.0" encoding="UTF-8" standalone="yes"?>
<Relationships xmlns="http://schemas.openxmlformats.org/package/2006/relationships"><Relationship Id="rId3" Type="http://schemas.openxmlformats.org/officeDocument/2006/relationships/slide" Target="slide283.xml"/><Relationship Id="rId2" Type="http://schemas.openxmlformats.org/officeDocument/2006/relationships/notesSlide" Target="../notesSlides/notesSlide2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87.xml.rels><?xml version="1.0" encoding="UTF-8" standalone="yes"?>
<Relationships xmlns="http://schemas.openxmlformats.org/package/2006/relationships"><Relationship Id="rId3" Type="http://schemas.openxmlformats.org/officeDocument/2006/relationships/slide" Target="slide287.xml"/><Relationship Id="rId2" Type="http://schemas.openxmlformats.org/officeDocument/2006/relationships/notesSlide" Target="../notesSlides/notesSlide21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89.xml"/><Relationship Id="rId4" Type="http://schemas.openxmlformats.org/officeDocument/2006/relationships/slide" Target="slide290.xml"/></Relationships>
</file>

<file path=ppt/slides/_rels/slide288.xml.rels><?xml version="1.0" encoding="UTF-8" standalone="yes"?>
<Relationships xmlns="http://schemas.openxmlformats.org/package/2006/relationships"><Relationship Id="rId2" Type="http://schemas.openxmlformats.org/officeDocument/2006/relationships/slide" Target="slide287.xml"/><Relationship Id="rId1" Type="http://schemas.openxmlformats.org/officeDocument/2006/relationships/slideLayout" Target="../slideLayouts/slideLayout2.xml"/></Relationships>
</file>

<file path=ppt/slides/_rels/slide289.xml.rels><?xml version="1.0" encoding="UTF-8" standalone="yes"?>
<Relationships xmlns="http://schemas.openxmlformats.org/package/2006/relationships"><Relationship Id="rId3" Type="http://schemas.openxmlformats.org/officeDocument/2006/relationships/slide" Target="slide291.xml"/><Relationship Id="rId2" Type="http://schemas.openxmlformats.org/officeDocument/2006/relationships/notesSlide" Target="../notesSlides/notesSlide2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90.xml.rels><?xml version="1.0" encoding="UTF-8" standalone="yes"?>
<Relationships xmlns="http://schemas.openxmlformats.org/package/2006/relationships"><Relationship Id="rId3" Type="http://schemas.openxmlformats.org/officeDocument/2006/relationships/slide" Target="slide287.xml"/><Relationship Id="rId2" Type="http://schemas.openxmlformats.org/officeDocument/2006/relationships/notesSlide" Target="../notesSlides/notesSlide2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91.xml.rels><?xml version="1.0" encoding="UTF-8" standalone="yes"?>
<Relationships xmlns="http://schemas.openxmlformats.org/package/2006/relationships"><Relationship Id="rId3" Type="http://schemas.openxmlformats.org/officeDocument/2006/relationships/slide" Target="slide291.xml"/><Relationship Id="rId2" Type="http://schemas.openxmlformats.org/officeDocument/2006/relationships/notesSlide" Target="../notesSlides/notesSlide21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93.xml"/><Relationship Id="rId4" Type="http://schemas.openxmlformats.org/officeDocument/2006/relationships/slide" Target="slide294.xml"/></Relationships>
</file>

<file path=ppt/slides/_rels/slide292.xml.rels><?xml version="1.0" encoding="UTF-8" standalone="yes"?>
<Relationships xmlns="http://schemas.openxmlformats.org/package/2006/relationships"><Relationship Id="rId2" Type="http://schemas.openxmlformats.org/officeDocument/2006/relationships/slide" Target="slide291.xml"/><Relationship Id="rId1" Type="http://schemas.openxmlformats.org/officeDocument/2006/relationships/slideLayout" Target="../slideLayouts/slideLayout2.xml"/></Relationships>
</file>

<file path=ppt/slides/_rels/slide293.xml.rels><?xml version="1.0" encoding="UTF-8" standalone="yes"?>
<Relationships xmlns="http://schemas.openxmlformats.org/package/2006/relationships"><Relationship Id="rId3" Type="http://schemas.openxmlformats.org/officeDocument/2006/relationships/slide" Target="slide295.xml"/><Relationship Id="rId2" Type="http://schemas.openxmlformats.org/officeDocument/2006/relationships/notesSlide" Target="../notesSlides/notesSlide2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94.xml.rels><?xml version="1.0" encoding="UTF-8" standalone="yes"?>
<Relationships xmlns="http://schemas.openxmlformats.org/package/2006/relationships"><Relationship Id="rId3" Type="http://schemas.openxmlformats.org/officeDocument/2006/relationships/slide" Target="slide291.xml"/><Relationship Id="rId2" Type="http://schemas.openxmlformats.org/officeDocument/2006/relationships/notesSlide" Target="../notesSlides/notesSlide2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95.xml.rels><?xml version="1.0" encoding="UTF-8" standalone="yes"?>
<Relationships xmlns="http://schemas.openxmlformats.org/package/2006/relationships"><Relationship Id="rId3" Type="http://schemas.openxmlformats.org/officeDocument/2006/relationships/slide" Target="slide298.xml"/><Relationship Id="rId2" Type="http://schemas.openxmlformats.org/officeDocument/2006/relationships/notesSlide" Target="../notesSlides/notesSlide22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95.xml"/><Relationship Id="rId4" Type="http://schemas.openxmlformats.org/officeDocument/2006/relationships/slide" Target="slide297.xml"/></Relationships>
</file>

<file path=ppt/slides/_rels/slide296.xml.rels><?xml version="1.0" encoding="UTF-8" standalone="yes"?>
<Relationships xmlns="http://schemas.openxmlformats.org/package/2006/relationships"><Relationship Id="rId2" Type="http://schemas.openxmlformats.org/officeDocument/2006/relationships/slide" Target="slide295.xml"/><Relationship Id="rId1" Type="http://schemas.openxmlformats.org/officeDocument/2006/relationships/slideLayout" Target="../slideLayouts/slideLayout2.xml"/></Relationships>
</file>

<file path=ppt/slides/_rels/slide297.xml.rels><?xml version="1.0" encoding="UTF-8" standalone="yes"?>
<Relationships xmlns="http://schemas.openxmlformats.org/package/2006/relationships"><Relationship Id="rId3" Type="http://schemas.openxmlformats.org/officeDocument/2006/relationships/slide" Target="slide299.xml"/><Relationship Id="rId2" Type="http://schemas.openxmlformats.org/officeDocument/2006/relationships/notesSlide" Target="../notesSlides/notesSlide2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98.xml.rels><?xml version="1.0" encoding="UTF-8" standalone="yes"?>
<Relationships xmlns="http://schemas.openxmlformats.org/package/2006/relationships"><Relationship Id="rId3" Type="http://schemas.openxmlformats.org/officeDocument/2006/relationships/slide" Target="slide295.xml"/><Relationship Id="rId2" Type="http://schemas.openxmlformats.org/officeDocument/2006/relationships/notesSlide" Target="../notesSlides/notesSlide2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99.xml.rels><?xml version="1.0" encoding="UTF-8" standalone="yes"?>
<Relationships xmlns="http://schemas.openxmlformats.org/package/2006/relationships"><Relationship Id="rId3" Type="http://schemas.openxmlformats.org/officeDocument/2006/relationships/slide" Target="slide299.xml"/><Relationship Id="rId2" Type="http://schemas.openxmlformats.org/officeDocument/2006/relationships/notesSlide" Target="../notesSlides/notesSlide22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01.xml"/><Relationship Id="rId4" Type="http://schemas.openxmlformats.org/officeDocument/2006/relationships/slide" Target="slide30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.xml"/><Relationship Id="rId4" Type="http://schemas.openxmlformats.org/officeDocument/2006/relationships/slide" Target="slide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00.xml.rels><?xml version="1.0" encoding="UTF-8" standalone="yes"?>
<Relationships xmlns="http://schemas.openxmlformats.org/package/2006/relationships"><Relationship Id="rId2" Type="http://schemas.openxmlformats.org/officeDocument/2006/relationships/slide" Target="slide299.xml"/><Relationship Id="rId1" Type="http://schemas.openxmlformats.org/officeDocument/2006/relationships/slideLayout" Target="../slideLayouts/slideLayout2.xml"/></Relationships>
</file>

<file path=ppt/slides/_rels/slide301.xml.rels><?xml version="1.0" encoding="UTF-8" standalone="yes"?>
<Relationships xmlns="http://schemas.openxmlformats.org/package/2006/relationships"><Relationship Id="rId3" Type="http://schemas.openxmlformats.org/officeDocument/2006/relationships/slide" Target="slide303.xml"/><Relationship Id="rId2" Type="http://schemas.openxmlformats.org/officeDocument/2006/relationships/notesSlide" Target="../notesSlides/notesSlide2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2.xml.rels><?xml version="1.0" encoding="UTF-8" standalone="yes"?>
<Relationships xmlns="http://schemas.openxmlformats.org/package/2006/relationships"><Relationship Id="rId3" Type="http://schemas.openxmlformats.org/officeDocument/2006/relationships/slide" Target="slide299.xml"/><Relationship Id="rId2" Type="http://schemas.openxmlformats.org/officeDocument/2006/relationships/notesSlide" Target="../notesSlides/notesSlide2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03.xml.rels><?xml version="1.0" encoding="UTF-8" standalone="yes"?>
<Relationships xmlns="http://schemas.openxmlformats.org/package/2006/relationships"><Relationship Id="rId3" Type="http://schemas.openxmlformats.org/officeDocument/2006/relationships/slide" Target="slide303.xml"/><Relationship Id="rId2" Type="http://schemas.openxmlformats.org/officeDocument/2006/relationships/notesSlide" Target="../notesSlides/notesSlide22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06.xml"/><Relationship Id="rId4" Type="http://schemas.openxmlformats.org/officeDocument/2006/relationships/slide" Target="slide305.xml"/></Relationships>
</file>

<file path=ppt/slides/_rels/slide304.xml.rels><?xml version="1.0" encoding="UTF-8" standalone="yes"?>
<Relationships xmlns="http://schemas.openxmlformats.org/package/2006/relationships"><Relationship Id="rId2" Type="http://schemas.openxmlformats.org/officeDocument/2006/relationships/slide" Target="slide303.xml"/><Relationship Id="rId1" Type="http://schemas.openxmlformats.org/officeDocument/2006/relationships/slideLayout" Target="../slideLayouts/slideLayout2.xml"/></Relationships>
</file>

<file path=ppt/slides/_rels/slide305.xml.rels><?xml version="1.0" encoding="UTF-8" standalone="yes"?>
<Relationships xmlns="http://schemas.openxmlformats.org/package/2006/relationships"><Relationship Id="rId3" Type="http://schemas.openxmlformats.org/officeDocument/2006/relationships/slide" Target="slide307.xml"/><Relationship Id="rId2" Type="http://schemas.openxmlformats.org/officeDocument/2006/relationships/notesSlide" Target="../notesSlides/notesSlide2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6.xml.rels><?xml version="1.0" encoding="UTF-8" standalone="yes"?>
<Relationships xmlns="http://schemas.openxmlformats.org/package/2006/relationships"><Relationship Id="rId3" Type="http://schemas.openxmlformats.org/officeDocument/2006/relationships/slide" Target="slide303.xml"/><Relationship Id="rId2" Type="http://schemas.openxmlformats.org/officeDocument/2006/relationships/notesSlide" Target="../notesSlides/notesSlide2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07.xml.rels><?xml version="1.0" encoding="UTF-8" standalone="yes"?>
<Relationships xmlns="http://schemas.openxmlformats.org/package/2006/relationships"><Relationship Id="rId3" Type="http://schemas.openxmlformats.org/officeDocument/2006/relationships/slide" Target="slide307.xml"/><Relationship Id="rId2" Type="http://schemas.openxmlformats.org/officeDocument/2006/relationships/notesSlide" Target="../notesSlides/notesSlide23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09.xml"/><Relationship Id="rId4" Type="http://schemas.openxmlformats.org/officeDocument/2006/relationships/slide" Target="slide310.xml"/></Relationships>
</file>

<file path=ppt/slides/_rels/slide308.xml.rels><?xml version="1.0" encoding="UTF-8" standalone="yes"?>
<Relationships xmlns="http://schemas.openxmlformats.org/package/2006/relationships"><Relationship Id="rId2" Type="http://schemas.openxmlformats.org/officeDocument/2006/relationships/slide" Target="slide307.xml"/><Relationship Id="rId1" Type="http://schemas.openxmlformats.org/officeDocument/2006/relationships/slideLayout" Target="../slideLayouts/slideLayout2.xml"/></Relationships>
</file>

<file path=ppt/slides/_rels/slide309.xml.rels><?xml version="1.0" encoding="UTF-8" standalone="yes"?>
<Relationships xmlns="http://schemas.openxmlformats.org/package/2006/relationships"><Relationship Id="rId3" Type="http://schemas.openxmlformats.org/officeDocument/2006/relationships/slide" Target="slide311.xml"/><Relationship Id="rId2" Type="http://schemas.openxmlformats.org/officeDocument/2006/relationships/notesSlide" Target="../notesSlides/notesSlide2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4.xml"/><Relationship Id="rId4" Type="http://schemas.openxmlformats.org/officeDocument/2006/relationships/slide" Target="slide33.xml"/></Relationships>
</file>

<file path=ppt/slides/_rels/slide310.xml.rels><?xml version="1.0" encoding="UTF-8" standalone="yes"?>
<Relationships xmlns="http://schemas.openxmlformats.org/package/2006/relationships"><Relationship Id="rId3" Type="http://schemas.openxmlformats.org/officeDocument/2006/relationships/slide" Target="slide307.xml"/><Relationship Id="rId2" Type="http://schemas.openxmlformats.org/officeDocument/2006/relationships/notesSlide" Target="../notesSlides/notesSlide2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11.xml.rels><?xml version="1.0" encoding="UTF-8" standalone="yes"?>
<Relationships xmlns="http://schemas.openxmlformats.org/package/2006/relationships"><Relationship Id="rId3" Type="http://schemas.openxmlformats.org/officeDocument/2006/relationships/slide" Target="slide311.xml"/><Relationship Id="rId2" Type="http://schemas.openxmlformats.org/officeDocument/2006/relationships/notesSlide" Target="../notesSlides/notesSlide23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13.xml"/><Relationship Id="rId4" Type="http://schemas.openxmlformats.org/officeDocument/2006/relationships/slide" Target="slide314.xml"/></Relationships>
</file>

<file path=ppt/slides/_rels/slide312.xml.rels><?xml version="1.0" encoding="UTF-8" standalone="yes"?>
<Relationships xmlns="http://schemas.openxmlformats.org/package/2006/relationships"><Relationship Id="rId2" Type="http://schemas.openxmlformats.org/officeDocument/2006/relationships/slide" Target="slide311.xml"/><Relationship Id="rId1" Type="http://schemas.openxmlformats.org/officeDocument/2006/relationships/slideLayout" Target="../slideLayouts/slideLayout2.xml"/></Relationships>
</file>

<file path=ppt/slides/_rels/slide313.xml.rels><?xml version="1.0" encoding="UTF-8" standalone="yes"?>
<Relationships xmlns="http://schemas.openxmlformats.org/package/2006/relationships"><Relationship Id="rId3" Type="http://schemas.openxmlformats.org/officeDocument/2006/relationships/slide" Target="slide315.xml"/><Relationship Id="rId2" Type="http://schemas.openxmlformats.org/officeDocument/2006/relationships/notesSlide" Target="../notesSlides/notesSlide2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14.xml.rels><?xml version="1.0" encoding="UTF-8" standalone="yes"?>
<Relationships xmlns="http://schemas.openxmlformats.org/package/2006/relationships"><Relationship Id="rId3" Type="http://schemas.openxmlformats.org/officeDocument/2006/relationships/slide" Target="slide311.xml"/><Relationship Id="rId2" Type="http://schemas.openxmlformats.org/officeDocument/2006/relationships/notesSlide" Target="../notesSlides/notesSlide2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15.xml.rels><?xml version="1.0" encoding="UTF-8" standalone="yes"?>
<Relationships xmlns="http://schemas.openxmlformats.org/package/2006/relationships"><Relationship Id="rId3" Type="http://schemas.openxmlformats.org/officeDocument/2006/relationships/slide" Target="slide317.xml"/><Relationship Id="rId2" Type="http://schemas.openxmlformats.org/officeDocument/2006/relationships/notesSlide" Target="../notesSlides/notesSlide23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15.xml"/><Relationship Id="rId4" Type="http://schemas.openxmlformats.org/officeDocument/2006/relationships/slide" Target="slide318.xml"/></Relationships>
</file>

<file path=ppt/slides/_rels/slide316.xml.rels><?xml version="1.0" encoding="UTF-8" standalone="yes"?>
<Relationships xmlns="http://schemas.openxmlformats.org/package/2006/relationships"><Relationship Id="rId2" Type="http://schemas.openxmlformats.org/officeDocument/2006/relationships/slide" Target="slide315.xml"/><Relationship Id="rId1" Type="http://schemas.openxmlformats.org/officeDocument/2006/relationships/slideLayout" Target="../slideLayouts/slideLayout2.xml"/></Relationships>
</file>

<file path=ppt/slides/_rels/slide317.xml.rels><?xml version="1.0" encoding="UTF-8" standalone="yes"?>
<Relationships xmlns="http://schemas.openxmlformats.org/package/2006/relationships"><Relationship Id="rId3" Type="http://schemas.openxmlformats.org/officeDocument/2006/relationships/slide" Target="slide319.xml"/><Relationship Id="rId2" Type="http://schemas.openxmlformats.org/officeDocument/2006/relationships/notesSlide" Target="../notesSlides/notesSlide2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18.xml.rels><?xml version="1.0" encoding="UTF-8" standalone="yes"?>
<Relationships xmlns="http://schemas.openxmlformats.org/package/2006/relationships"><Relationship Id="rId3" Type="http://schemas.openxmlformats.org/officeDocument/2006/relationships/slide" Target="slide315.xml"/><Relationship Id="rId2" Type="http://schemas.openxmlformats.org/officeDocument/2006/relationships/notesSlide" Target="../notesSlides/notesSlide2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19.xml.rels><?xml version="1.0" encoding="UTF-8" standalone="yes"?>
<Relationships xmlns="http://schemas.openxmlformats.org/package/2006/relationships"><Relationship Id="rId3" Type="http://schemas.openxmlformats.org/officeDocument/2006/relationships/slide" Target="slide319.xml"/><Relationship Id="rId2" Type="http://schemas.openxmlformats.org/officeDocument/2006/relationships/notesSlide" Target="../notesSlides/notesSlide24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21.xml"/><Relationship Id="rId4" Type="http://schemas.openxmlformats.org/officeDocument/2006/relationships/slide" Target="slide32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/Relationships>
</file>

<file path=ppt/slides/_rels/slide320.xml.rels><?xml version="1.0" encoding="UTF-8" standalone="yes"?>
<Relationships xmlns="http://schemas.openxmlformats.org/package/2006/relationships"><Relationship Id="rId2" Type="http://schemas.openxmlformats.org/officeDocument/2006/relationships/slide" Target="slide319.xml"/><Relationship Id="rId1" Type="http://schemas.openxmlformats.org/officeDocument/2006/relationships/slideLayout" Target="../slideLayouts/slideLayout2.xml"/></Relationships>
</file>

<file path=ppt/slides/_rels/slide321.xml.rels><?xml version="1.0" encoding="UTF-8" standalone="yes"?>
<Relationships xmlns="http://schemas.openxmlformats.org/package/2006/relationships"><Relationship Id="rId3" Type="http://schemas.openxmlformats.org/officeDocument/2006/relationships/slide" Target="slide323.xml"/><Relationship Id="rId2" Type="http://schemas.openxmlformats.org/officeDocument/2006/relationships/notesSlide" Target="../notesSlides/notesSlide2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22.xml.rels><?xml version="1.0" encoding="UTF-8" standalone="yes"?>
<Relationships xmlns="http://schemas.openxmlformats.org/package/2006/relationships"><Relationship Id="rId3" Type="http://schemas.openxmlformats.org/officeDocument/2006/relationships/slide" Target="slide319.xml"/><Relationship Id="rId2" Type="http://schemas.openxmlformats.org/officeDocument/2006/relationships/notesSlide" Target="../notesSlides/notesSlide2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23.xml.rels><?xml version="1.0" encoding="UTF-8" standalone="yes"?>
<Relationships xmlns="http://schemas.openxmlformats.org/package/2006/relationships"><Relationship Id="rId3" Type="http://schemas.openxmlformats.org/officeDocument/2006/relationships/slide" Target="slide323.xml"/><Relationship Id="rId2" Type="http://schemas.openxmlformats.org/officeDocument/2006/relationships/notesSlide" Target="../notesSlides/notesSlide24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25.xml"/><Relationship Id="rId4" Type="http://schemas.openxmlformats.org/officeDocument/2006/relationships/slide" Target="slide326.xml"/></Relationships>
</file>

<file path=ppt/slides/_rels/slide324.xml.rels><?xml version="1.0" encoding="UTF-8" standalone="yes"?>
<Relationships xmlns="http://schemas.openxmlformats.org/package/2006/relationships"><Relationship Id="rId2" Type="http://schemas.openxmlformats.org/officeDocument/2006/relationships/slide" Target="slide323.xml"/><Relationship Id="rId1" Type="http://schemas.openxmlformats.org/officeDocument/2006/relationships/slideLayout" Target="../slideLayouts/slideLayout2.xml"/></Relationships>
</file>

<file path=ppt/slides/_rels/slide325.xml.rels><?xml version="1.0" encoding="UTF-8" standalone="yes"?>
<Relationships xmlns="http://schemas.openxmlformats.org/package/2006/relationships"><Relationship Id="rId3" Type="http://schemas.openxmlformats.org/officeDocument/2006/relationships/slide" Target="slide327.xml"/><Relationship Id="rId2" Type="http://schemas.openxmlformats.org/officeDocument/2006/relationships/notesSlide" Target="../notesSlides/notesSlide2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26.xml.rels><?xml version="1.0" encoding="UTF-8" standalone="yes"?>
<Relationships xmlns="http://schemas.openxmlformats.org/package/2006/relationships"><Relationship Id="rId3" Type="http://schemas.openxmlformats.org/officeDocument/2006/relationships/slide" Target="slide323.xml"/><Relationship Id="rId2" Type="http://schemas.openxmlformats.org/officeDocument/2006/relationships/notesSlide" Target="../notesSlides/notesSlide2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27.xml.rels><?xml version="1.0" encoding="UTF-8" standalone="yes"?>
<Relationships xmlns="http://schemas.openxmlformats.org/package/2006/relationships"><Relationship Id="rId3" Type="http://schemas.openxmlformats.org/officeDocument/2006/relationships/slide" Target="slide327.xml"/><Relationship Id="rId2" Type="http://schemas.openxmlformats.org/officeDocument/2006/relationships/notesSlide" Target="../notesSlides/notesSlide24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30.xml"/><Relationship Id="rId4" Type="http://schemas.openxmlformats.org/officeDocument/2006/relationships/slide" Target="slide329.xml"/></Relationships>
</file>

<file path=ppt/slides/_rels/slide328.xml.rels><?xml version="1.0" encoding="UTF-8" standalone="yes"?>
<Relationships xmlns="http://schemas.openxmlformats.org/package/2006/relationships"><Relationship Id="rId2" Type="http://schemas.openxmlformats.org/officeDocument/2006/relationships/slide" Target="slide327.xml"/><Relationship Id="rId1" Type="http://schemas.openxmlformats.org/officeDocument/2006/relationships/slideLayout" Target="../slideLayouts/slideLayout2.xml"/></Relationships>
</file>

<file path=ppt/slides/_rels/slide329.xml.rels><?xml version="1.0" encoding="UTF-8" standalone="yes"?>
<Relationships xmlns="http://schemas.openxmlformats.org/package/2006/relationships"><Relationship Id="rId3" Type="http://schemas.openxmlformats.org/officeDocument/2006/relationships/slide" Target="slide331.xml"/><Relationship Id="rId2" Type="http://schemas.openxmlformats.org/officeDocument/2006/relationships/notesSlide" Target="../notesSlides/notesSlide24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30.xml.rels><?xml version="1.0" encoding="UTF-8" standalone="yes"?>
<Relationships xmlns="http://schemas.openxmlformats.org/package/2006/relationships"><Relationship Id="rId3" Type="http://schemas.openxmlformats.org/officeDocument/2006/relationships/slide" Target="slide327.xml"/><Relationship Id="rId2" Type="http://schemas.openxmlformats.org/officeDocument/2006/relationships/notesSlide" Target="../notesSlides/notesSlide24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31.xml.rels><?xml version="1.0" encoding="UTF-8" standalone="yes"?>
<Relationships xmlns="http://schemas.openxmlformats.org/package/2006/relationships"><Relationship Id="rId3" Type="http://schemas.openxmlformats.org/officeDocument/2006/relationships/slide" Target="slide331.xml"/><Relationship Id="rId2" Type="http://schemas.openxmlformats.org/officeDocument/2006/relationships/notesSlide" Target="../notesSlides/notesSlide24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33.xml"/><Relationship Id="rId4" Type="http://schemas.openxmlformats.org/officeDocument/2006/relationships/slide" Target="slide334.xml"/></Relationships>
</file>

<file path=ppt/slides/_rels/slide332.xml.rels><?xml version="1.0" encoding="UTF-8" standalone="yes"?>
<Relationships xmlns="http://schemas.openxmlformats.org/package/2006/relationships"><Relationship Id="rId2" Type="http://schemas.openxmlformats.org/officeDocument/2006/relationships/slide" Target="slide331.xml"/><Relationship Id="rId1" Type="http://schemas.openxmlformats.org/officeDocument/2006/relationships/slideLayout" Target="../slideLayouts/slideLayout2.xml"/></Relationships>
</file>

<file path=ppt/slides/_rels/slide333.xml.rels><?xml version="1.0" encoding="UTF-8" standalone="yes"?>
<Relationships xmlns="http://schemas.openxmlformats.org/package/2006/relationships"><Relationship Id="rId3" Type="http://schemas.openxmlformats.org/officeDocument/2006/relationships/slide" Target="slide335.xml"/><Relationship Id="rId2" Type="http://schemas.openxmlformats.org/officeDocument/2006/relationships/notesSlide" Target="../notesSlides/notesSlide25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34.xml.rels><?xml version="1.0" encoding="UTF-8" standalone="yes"?>
<Relationships xmlns="http://schemas.openxmlformats.org/package/2006/relationships"><Relationship Id="rId3" Type="http://schemas.openxmlformats.org/officeDocument/2006/relationships/slide" Target="slide331.xml"/><Relationship Id="rId2" Type="http://schemas.openxmlformats.org/officeDocument/2006/relationships/notesSlide" Target="../notesSlides/notesSlide25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35.xml.rels><?xml version="1.0" encoding="UTF-8" standalone="yes"?>
<Relationships xmlns="http://schemas.openxmlformats.org/package/2006/relationships"><Relationship Id="rId3" Type="http://schemas.openxmlformats.org/officeDocument/2006/relationships/slide" Target="slide337.xml"/><Relationship Id="rId2" Type="http://schemas.openxmlformats.org/officeDocument/2006/relationships/notesSlide" Target="../notesSlides/notesSlide25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35.xml"/><Relationship Id="rId4" Type="http://schemas.openxmlformats.org/officeDocument/2006/relationships/slide" Target="slide338.xml"/></Relationships>
</file>

<file path=ppt/slides/_rels/slide336.xml.rels><?xml version="1.0" encoding="UTF-8" standalone="yes"?>
<Relationships xmlns="http://schemas.openxmlformats.org/package/2006/relationships"><Relationship Id="rId2" Type="http://schemas.openxmlformats.org/officeDocument/2006/relationships/slide" Target="slide335.xml"/><Relationship Id="rId1" Type="http://schemas.openxmlformats.org/officeDocument/2006/relationships/slideLayout" Target="../slideLayouts/slideLayout2.xml"/></Relationships>
</file>

<file path=ppt/slides/_rels/slide337.xml.rels><?xml version="1.0" encoding="UTF-8" standalone="yes"?>
<Relationships xmlns="http://schemas.openxmlformats.org/package/2006/relationships"><Relationship Id="rId3" Type="http://schemas.openxmlformats.org/officeDocument/2006/relationships/slide" Target="slide339.xml"/><Relationship Id="rId2" Type="http://schemas.openxmlformats.org/officeDocument/2006/relationships/notesSlide" Target="../notesSlides/notesSlide25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38.xml.rels><?xml version="1.0" encoding="UTF-8" standalone="yes"?>
<Relationships xmlns="http://schemas.openxmlformats.org/package/2006/relationships"><Relationship Id="rId3" Type="http://schemas.openxmlformats.org/officeDocument/2006/relationships/slide" Target="slide335.xml"/><Relationship Id="rId2" Type="http://schemas.openxmlformats.org/officeDocument/2006/relationships/notesSlide" Target="../notesSlides/notesSlide25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39.xml.rels><?xml version="1.0" encoding="UTF-8" standalone="yes"?>
<Relationships xmlns="http://schemas.openxmlformats.org/package/2006/relationships"><Relationship Id="rId3" Type="http://schemas.openxmlformats.org/officeDocument/2006/relationships/slide" Target="slide339.xml"/><Relationship Id="rId2" Type="http://schemas.openxmlformats.org/officeDocument/2006/relationships/notesSlide" Target="../notesSlides/notesSlide25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42.xml"/><Relationship Id="rId4" Type="http://schemas.openxmlformats.org/officeDocument/2006/relationships/slide" Target="slide34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40.xml.rels><?xml version="1.0" encoding="UTF-8" standalone="yes"?>
<Relationships xmlns="http://schemas.openxmlformats.org/package/2006/relationships"><Relationship Id="rId2" Type="http://schemas.openxmlformats.org/officeDocument/2006/relationships/slide" Target="slide339.xml"/><Relationship Id="rId1" Type="http://schemas.openxmlformats.org/officeDocument/2006/relationships/slideLayout" Target="../slideLayouts/slideLayout2.xml"/></Relationships>
</file>

<file path=ppt/slides/_rels/slide341.xml.rels><?xml version="1.0" encoding="UTF-8" standalone="yes"?>
<Relationships xmlns="http://schemas.openxmlformats.org/package/2006/relationships"><Relationship Id="rId3" Type="http://schemas.openxmlformats.org/officeDocument/2006/relationships/slide" Target="slide343.xml"/><Relationship Id="rId2" Type="http://schemas.openxmlformats.org/officeDocument/2006/relationships/notesSlide" Target="../notesSlides/notesSlide25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42.xml.rels><?xml version="1.0" encoding="UTF-8" standalone="yes"?>
<Relationships xmlns="http://schemas.openxmlformats.org/package/2006/relationships"><Relationship Id="rId3" Type="http://schemas.openxmlformats.org/officeDocument/2006/relationships/slide" Target="slide339.xml"/><Relationship Id="rId2" Type="http://schemas.openxmlformats.org/officeDocument/2006/relationships/notesSlide" Target="../notesSlides/notesSlide25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7.xml"/><Relationship Id="rId4" Type="http://schemas.openxmlformats.org/officeDocument/2006/relationships/slide" Target="slide3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2.xml"/><Relationship Id="rId4" Type="http://schemas.openxmlformats.org/officeDocument/2006/relationships/slide" Target="slide4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6.xml"/><Relationship Id="rId4" Type="http://schemas.openxmlformats.org/officeDocument/2006/relationships/slide" Target="slide4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9.xml"/><Relationship Id="rId4" Type="http://schemas.openxmlformats.org/officeDocument/2006/relationships/slide" Target="slide5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1.xml"/><Relationship Id="rId4" Type="http://schemas.openxmlformats.org/officeDocument/2006/relationships/slide" Target="slide5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7.xml"/><Relationship Id="rId4" Type="http://schemas.openxmlformats.org/officeDocument/2006/relationships/slide" Target="slide5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" Target="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62.xml"/><Relationship Id="rId4" Type="http://schemas.openxmlformats.org/officeDocument/2006/relationships/slide" Target="slide6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" Target="slide5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83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66.xml"/><Relationship Id="rId4" Type="http://schemas.openxmlformats.org/officeDocument/2006/relationships/slide" Target="slide6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" Target="slide6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83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69.xml"/><Relationship Id="rId4" Type="http://schemas.openxmlformats.org/officeDocument/2006/relationships/slide" Target="slide70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" Target="slide6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87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9.xml"/><Relationship Id="rId4" Type="http://schemas.openxmlformats.org/officeDocument/2006/relationships/slide" Target="slide10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71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73.xml"/><Relationship Id="rId4" Type="http://schemas.openxmlformats.org/officeDocument/2006/relationships/slide" Target="slide7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slide" Target="slide7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75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71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" Target="slide75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78.xml"/><Relationship Id="rId4" Type="http://schemas.openxmlformats.org/officeDocument/2006/relationships/slide" Target="slide7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slide" Target="slide75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" Target="slide83.xm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" Target="slide75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" Target="slide82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79.xml"/><Relationship Id="rId4" Type="http://schemas.openxmlformats.org/officeDocument/2006/relationships/slide" Target="slide8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slide" Target="slide79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" Target="slide83.xm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" Target="slide79.xm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" Target="slide83.xm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86.xml"/><Relationship Id="rId4" Type="http://schemas.openxmlformats.org/officeDocument/2006/relationships/slide" Target="slide85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slide" Target="slide83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" Target="slide87.xm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" Target="slide83.xm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" Target="slide87.xm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89.xml"/><Relationship Id="rId4" Type="http://schemas.openxmlformats.org/officeDocument/2006/relationships/slide" Target="slide90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slide" Target="slide87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slide" Target="slide91.xm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slide" Target="slide87.xm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slide" Target="slide94.xm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91.xml"/><Relationship Id="rId4" Type="http://schemas.openxmlformats.org/officeDocument/2006/relationships/slide" Target="slide93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slide" Target="slide91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slide" Target="slide95.xml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slide" Target="slide91.xml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slide" Target="slide95.xml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97.xml"/><Relationship Id="rId4" Type="http://schemas.openxmlformats.org/officeDocument/2006/relationships/slide" Target="slide98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slide" Target="slide95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slide" Target="slide99.xml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slide" Target="slide95.xml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slide" Target="slide102.xml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99.xml"/><Relationship Id="rId4" Type="http://schemas.openxmlformats.org/officeDocument/2006/relationships/slide" Target="slide10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98F5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"/>
          <p:cNvSpPr txBox="1"/>
          <p:nvPr/>
        </p:nvSpPr>
        <p:spPr>
          <a:xfrm>
            <a:off x="1735492" y="195198"/>
            <a:ext cx="3769569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6600" b="1" dirty="0" smtClean="0">
                <a:solidFill>
                  <a:srgbClr val="002060"/>
                </a:solidFill>
                <a:latin typeface="TAU-Marutham" panose="020B0604020202020204" pitchFamily="34" charset="0"/>
                <a:cs typeface="TAU-Marutham" panose="020B0604020202020204" pitchFamily="34" charset="0"/>
              </a:rPr>
              <a:t>+</a:t>
            </a:r>
            <a:r>
              <a:rPr lang="en-US" sz="4000" b="1" dirty="0" smtClean="0">
                <a:solidFill>
                  <a:srgbClr val="002060"/>
                </a:solidFill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ta-IN" sz="4000" b="1" dirty="0" smtClean="0">
                <a:solidFill>
                  <a:srgbClr val="002060"/>
                </a:solidFill>
                <a:latin typeface="TAU-Marutham" panose="020B0604020202020204" pitchFamily="34" charset="0"/>
                <a:cs typeface="TAU-Marutham" panose="020B0604020202020204" pitchFamily="34" charset="0"/>
              </a:rPr>
              <a:t>2 வணிகவியல்</a:t>
            </a:r>
            <a:endParaRPr lang="ta-IN" sz="4000" b="1" dirty="0">
              <a:solidFill>
                <a:srgbClr val="002060"/>
              </a:solidFill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4483522" y="3195520"/>
            <a:ext cx="2363147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a-IN" sz="80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4563619" y="4902197"/>
            <a:ext cx="7435548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ta-IN" sz="6000" b="1" dirty="0">
                <a:solidFill>
                  <a:srgbClr val="00B0F0"/>
                </a:solidFill>
                <a:latin typeface="TAU-Marutham" panose="020B0604020202020204" pitchFamily="34" charset="0"/>
                <a:cs typeface="TAU-Marutham" panose="020B0604020202020204" pitchFamily="34" charset="0"/>
              </a:rPr>
              <a:t>ஒரு </a:t>
            </a:r>
            <a:r>
              <a:rPr lang="ta-IN" sz="6000" b="1" dirty="0" smtClean="0">
                <a:solidFill>
                  <a:srgbClr val="00B0F0"/>
                </a:solidFill>
                <a:latin typeface="TAU-Marutham" panose="020B0604020202020204" pitchFamily="34" charset="0"/>
                <a:cs typeface="TAU-Marutham" panose="020B0604020202020204" pitchFamily="34" charset="0"/>
              </a:rPr>
              <a:t>மதிப்பெண்</a:t>
            </a:r>
            <a:r>
              <a:rPr lang="en-US" sz="6000" b="1" dirty="0" smtClean="0">
                <a:solidFill>
                  <a:srgbClr val="00B0F0"/>
                </a:solidFill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ta-IN" sz="6000" b="1" dirty="0" smtClean="0">
                <a:solidFill>
                  <a:srgbClr val="00B0F0"/>
                </a:solidFill>
                <a:latin typeface="TAU-Marutham" panose="020B0604020202020204" pitchFamily="34" charset="0"/>
                <a:cs typeface="TAU-Marutham" panose="020B0604020202020204" pitchFamily="34" charset="0"/>
              </a:rPr>
              <a:t>தேர்வு</a:t>
            </a:r>
            <a:r>
              <a:rPr lang="ta-IN" sz="6000" b="1" dirty="0" smtClean="0">
                <a:solidFill>
                  <a:srgbClr val="002060"/>
                </a:solidFill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endParaRPr lang="ta-IN" sz="9600" b="1" dirty="0">
              <a:solidFill>
                <a:srgbClr val="002060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2" name="Frame 1"/>
          <p:cNvSpPr/>
          <p:nvPr/>
        </p:nvSpPr>
        <p:spPr>
          <a:xfrm>
            <a:off x="6671388" y="513184"/>
            <a:ext cx="5327779" cy="3452326"/>
          </a:xfrm>
          <a:prstGeom prst="fram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pic>
        <p:nvPicPr>
          <p:cNvPr id="9" name="Picture 2" descr="Best Courses after 12th Commerce Stream 2022: High Salary Courses - Jobs  Dig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587" y="942393"/>
            <a:ext cx="4441371" cy="257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ardrop 2"/>
          <p:cNvSpPr/>
          <p:nvPr/>
        </p:nvSpPr>
        <p:spPr>
          <a:xfrm>
            <a:off x="681135" y="1912776"/>
            <a:ext cx="3974841" cy="4562669"/>
          </a:xfrm>
          <a:prstGeom prst="teardrop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2" name="Picture 4" descr="School Writing Test Learning Lesson, PNG, 4367x3459px, Watercolor, Cartoon,  Flower, Frame, Heart Download Fr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464" y="2796944"/>
            <a:ext cx="3250099" cy="257233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M. MuthuSelvam, Madurai. Cell No: 9842104826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</a:t>
            </a:fld>
            <a:endParaRPr lang="ta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3" action="ppaction://hlinksldjump"/>
              </a:rPr>
              <a:t>தவறு</a:t>
            </a:r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6077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5557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7695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4450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287624" y="298579"/>
            <a:ext cx="10282335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அழைப்பு பணச் சந்தையில் முதலீடு செய்யும் பணத்திற்கு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____ </a:t>
            </a:r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உடன் அதிக நீர்மத்தன்மையை வழங்குகிறது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. </a:t>
            </a: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301623" y="2164707"/>
            <a:ext cx="3242388" cy="126896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a-IN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வரையறுக்கப்பட்ட இலாபத்தன்மை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5896947" y="1859712"/>
            <a:ext cx="4870579" cy="1878952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உயர் 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இலாபத்தன்மை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1443913" y="4026168"/>
            <a:ext cx="3769567" cy="1940757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குறைந்த 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இலாபத் தன்மை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6316825" y="3923532"/>
            <a:ext cx="4310743" cy="2043393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நடுத்தர இலாபத் தன்மை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0474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9905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2705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2018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754154" y="415218"/>
            <a:ext cx="9181323" cy="1562877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பணச் சந்தையில் முக்கிய பங்காற்றும் அமைப்பு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_____ </a:t>
            </a: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371602" y="2780522"/>
            <a:ext cx="2080726" cy="1390261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வணிக </a:t>
            </a:r>
            <a:r>
              <a:rPr lang="ta-IN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வங்கி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593493" y="2765362"/>
            <a:ext cx="2099388" cy="1498728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பாரத ஸ்டேட் வங்கி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413378" y="4702630"/>
            <a:ext cx="2547257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மைய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வங்கி</a:t>
            </a:r>
            <a:endParaRPr lang="en-IN" sz="4800" b="1" dirty="0">
              <a:solidFill>
                <a:schemeClr val="bg1"/>
              </a:solidFill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516016" y="2737369"/>
            <a:ext cx="2332654" cy="1433414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இந்திய ரிசர்வ் வங்கி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5792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2843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2820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595535" y="485191"/>
            <a:ext cx="8537509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அறிவியல் பூர்வ மேலாண்மை கோட்பாட்டை உருவாக்கி வளர்த்தவர்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772817" y="2785187"/>
            <a:ext cx="2528596" cy="126896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  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ஃபோயல்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5122506" y="2677886"/>
            <a:ext cx="2724539" cy="1483567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டேலர்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8546840" y="2677886"/>
            <a:ext cx="2164702" cy="1670180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மேயோ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4842588" y="4497354"/>
            <a:ext cx="3004457" cy="1772817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ஜேக்கப்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8192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7537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858416" y="111968"/>
            <a:ext cx="10356980" cy="205273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குறுகிய கால நிதி ஆதாரங்களை ஏற்படுத்துவதற்காக பணச்சந்தையில் நிறும அமைப்புகள் வெளியிடும் கடன் ஆவணங்கள்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____ </a:t>
            </a:r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என்று அழைக்கப்படுகிறது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. </a:t>
            </a: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858416" y="2332653"/>
            <a:ext cx="3582955" cy="1362269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கருவூல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இரசீதுகள்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5225143" y="2491273"/>
            <a:ext cx="5514392" cy="1884783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</a:t>
            </a:r>
            <a:r>
              <a:rPr lang="ta-IN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வணிகத் </a:t>
            </a:r>
            <a:r>
              <a:rPr lang="ta-IN" sz="28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தாள்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9" name="Right Triangle 8">
            <a:hlinkClick r:id="rId4" action="ppaction://hlinksldjump"/>
          </p:cNvPr>
          <p:cNvSpPr/>
          <p:nvPr/>
        </p:nvSpPr>
        <p:spPr>
          <a:xfrm>
            <a:off x="1184988" y="4348065"/>
            <a:ext cx="4655976" cy="1642188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அரசுப்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பத்திரங்கள்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6652727" y="4702627"/>
            <a:ext cx="3853541" cy="1250302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வைப்புச் சான்றிதழ்</a:t>
            </a:r>
            <a:endParaRPr lang="en-IN" sz="2800" dirty="0">
              <a:solidFill>
                <a:schemeClr val="bg1"/>
              </a:solidFill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7795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63282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2342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7569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5491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427585" y="4366726"/>
            <a:ext cx="3433666" cy="1548882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வணிக 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இரசீது சந்தை </a:t>
            </a: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5980922" y="2360645"/>
            <a:ext cx="4537383" cy="1484954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கருவூல இரசீது சந்தை </a:t>
            </a:r>
          </a:p>
        </p:txBody>
      </p:sp>
      <p:sp>
        <p:nvSpPr>
          <p:cNvPr id="7" name="Bevel 6">
            <a:hlinkClick r:id="rId4" action="ppaction://hlinksldjump"/>
          </p:cNvPr>
          <p:cNvSpPr/>
          <p:nvPr/>
        </p:nvSpPr>
        <p:spPr>
          <a:xfrm>
            <a:off x="6652728" y="4483358"/>
            <a:ext cx="3135085" cy="1315617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மூலதனச் சந்தை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427585" y="2491459"/>
            <a:ext cx="3163076" cy="1279495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வணிகத்தாள் சந்தை 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958347" y="187623"/>
            <a:ext cx="10045149" cy="200595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வணிக மாற்றுச்சீட்டுகளை வாங்குவதற்கும் விற்பதற்குமான சந்தையை _____ என்று அழைக்கலாம். 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19188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8660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8595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8987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625154" y="32085"/>
            <a:ext cx="10907485" cy="257524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சந்தைப்படுத்தக் கூடிய உரிமையியலான ஆவணம், காலமுறை வைப்பாக ஒரு குறிப்பிட்ட காலத்திற்கு எனக் குறிப்பிடப்படும் ஆவணத்தை ______ என்று குறிப்பிடுகிறோம்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ta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782146" y="3020903"/>
            <a:ext cx="2649893" cy="961053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கருவூல இரசீது  </a:t>
            </a: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6792689" y="3000026"/>
            <a:ext cx="3256384" cy="1082351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வைப்புச் சான்றிதழ் </a:t>
            </a: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6792689" y="4772479"/>
            <a:ext cx="3069769" cy="1087018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அரசுப் பத்திரங்கள்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1901110" y="4651755"/>
            <a:ext cx="2411963" cy="110101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வணிக இரசீது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75123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1493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8187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6121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98390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287624" y="298579"/>
            <a:ext cx="10282335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____ இதுவே உலகின் பழமையான பங்குச் சந்தையாகும்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ta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287624" y="2164707"/>
            <a:ext cx="3242388" cy="126896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இலண்டன் பங்குச் சந்தை </a:t>
            </a: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5789645" y="1934357"/>
            <a:ext cx="4814187" cy="1878952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பம்பாய் பங்குச் சந்தை </a:t>
            </a: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1408922" y="4208105"/>
            <a:ext cx="3338027" cy="2189787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தேசிய பங்குச் சந்தை </a:t>
            </a: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5673012" y="3974851"/>
            <a:ext cx="4930820" cy="2043393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ஆம்ஸ்டர்டான் பங்குச் சந்தை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3226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6950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1477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56645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2360643" y="583165"/>
            <a:ext cx="7492483" cy="1562877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நாட்டில் </a:t>
            </a:r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_____ பங்குச் சந்தைகள் 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உள்ளன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889446" y="2824261"/>
            <a:ext cx="1800809" cy="1203652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21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4" action="ppaction://hlinksldjump"/>
          </p:cNvPr>
          <p:cNvSpPr/>
          <p:nvPr/>
        </p:nvSpPr>
        <p:spPr>
          <a:xfrm>
            <a:off x="8192277" y="2836506"/>
            <a:ext cx="1828801" cy="1116173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20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4595324" y="4594162"/>
            <a:ext cx="2351313" cy="933060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25</a:t>
            </a:r>
            <a:endParaRPr lang="en-IN" sz="4800" b="1" dirty="0">
              <a:solidFill>
                <a:schemeClr val="bg1"/>
              </a:solidFill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609322" y="2765362"/>
            <a:ext cx="2090058" cy="1209480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24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0671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9364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2596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3" action="ppaction://hlinksldjump"/>
              </a:rPr>
              <a:t>நன்று</a:t>
            </a:r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7186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5596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2220686" y="293505"/>
            <a:ext cx="7623111" cy="90457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தன் வணிகர் பங்குச்சந்தையில் 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ஈடுபடுவது</a:t>
            </a:r>
            <a:endParaRPr lang="ta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30628" y="1950098"/>
            <a:ext cx="4562013" cy="1362269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அவர்களின் வாடிக்கையாளர்களுக்காக </a:t>
            </a: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4870580" y="1749039"/>
            <a:ext cx="7147247" cy="1880118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தனது சொந்த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நடவடிக்கைகளுக்காக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4" action="ppaction://hlinksldjump"/>
          </p:cNvPr>
          <p:cNvSpPr/>
          <p:nvPr/>
        </p:nvSpPr>
        <p:spPr>
          <a:xfrm>
            <a:off x="522514" y="4180114"/>
            <a:ext cx="5007265" cy="1642188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மற்ற தரகர்களுக்காக </a:t>
            </a: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6839339" y="4572000"/>
            <a:ext cx="4377203" cy="1250302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மற்ற உறுப்பினர்களுக்காக</a:t>
            </a:r>
            <a:endParaRPr lang="en-IN" sz="2800" dirty="0">
              <a:solidFill>
                <a:schemeClr val="bg1"/>
              </a:solidFill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5245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2709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5292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8065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rizontal Scroll 8">
            <a:hlinkClick r:id="rId3" action="ppaction://hlinksldjump"/>
          </p:cNvPr>
          <p:cNvSpPr/>
          <p:nvPr/>
        </p:nvSpPr>
        <p:spPr>
          <a:xfrm>
            <a:off x="1828800" y="199622"/>
            <a:ext cx="8502894" cy="123716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நம்பிக்கையற்ற ஊகவணிகர்கள் 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என்பவர்</a:t>
            </a:r>
            <a:endParaRPr lang="ta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pic>
        <p:nvPicPr>
          <p:cNvPr id="1026" name="Picture 2" descr="Covid-19 in animals: Coronavirus spillover to deer could affect humans - Vox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578" y="1810631"/>
            <a:ext cx="2406900" cy="2406900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ear - Wikipedia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649" y="4507405"/>
            <a:ext cx="2870750" cy="1682462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Jallikattu news: 1 dead, 60 wounded as bulls run amok in Madurai - Report |  Latest News India - Hindustan Times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152" y="4507405"/>
            <a:ext cx="2991044" cy="1682462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303 Lame Duck Images, Stock Photos &amp; Vectors | Shutterstock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845" y="1663430"/>
            <a:ext cx="2560359" cy="2476280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3064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63283" y="401216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546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98558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1789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rizontal Scroll 8">
            <a:hlinkClick r:id="rId3" action="ppaction://hlinksldjump"/>
          </p:cNvPr>
          <p:cNvSpPr/>
          <p:nvPr/>
        </p:nvSpPr>
        <p:spPr>
          <a:xfrm>
            <a:off x="1894114" y="199622"/>
            <a:ext cx="8437580" cy="123716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நம்பிக்கையுள்ள ஊகவணிகர்கள் 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என்பவர்</a:t>
            </a:r>
            <a:endParaRPr lang="ta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pic>
        <p:nvPicPr>
          <p:cNvPr id="1026" name="Picture 2" descr="Covid-19 in animals: Coronavirus spillover to deer could affect humans - Vox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619" y="1732810"/>
            <a:ext cx="2406900" cy="2406900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ear - Wikipedia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454" y="4591381"/>
            <a:ext cx="2870750" cy="1682462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Jallikattu news: 1 dead, 60 wounded as bulls run amok in Madurai - Report |  Latest News India - Hindustan Times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184" y="4591381"/>
            <a:ext cx="2991044" cy="1682462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303 Lame Duck Images, Stock Photos &amp; Vectors | Shutterstock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907" y="1732810"/>
            <a:ext cx="2560359" cy="2476280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91916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3" action="ppaction://hlinksldjump"/>
              </a:rPr>
              <a:t>தவறு</a:t>
            </a:r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10858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32766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7439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8425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998373" y="335903"/>
            <a:ext cx="10282335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இந்தியாவில் இந்திய பத்திரங்கள் மற்றும் பரிமாற்ற வாரியம் </a:t>
            </a:r>
            <a:r>
              <a:rPr lang="ta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(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SEBI) </a:t>
            </a:r>
            <a:r>
              <a:rPr lang="en-IN" sz="24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தோற்றுவிக்கப்பட்ட </a:t>
            </a:r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ஆண்டு 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_______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940766" y="2397967"/>
            <a:ext cx="2202025" cy="839761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1988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6298165" y="2321569"/>
            <a:ext cx="2873828" cy="1172746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1992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2099387" y="4192358"/>
            <a:ext cx="2153039" cy="1455575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1995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6484777" y="4170783"/>
            <a:ext cx="2687216" cy="1477150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1998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9623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4263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6090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351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754154" y="415218"/>
            <a:ext cx="9181323" cy="1562877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செபியின் தலைமையகம் _____ ஆகும்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194320" y="2677889"/>
            <a:ext cx="2299994" cy="1390261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கல்கத்தா </a:t>
            </a:r>
          </a:p>
        </p:txBody>
      </p:sp>
      <p:sp>
        <p:nvSpPr>
          <p:cNvPr id="5" name="Trapezoid 4">
            <a:hlinkClick r:id="rId4" action="ppaction://hlinksldjump"/>
          </p:cNvPr>
          <p:cNvSpPr/>
          <p:nvPr/>
        </p:nvSpPr>
        <p:spPr>
          <a:xfrm>
            <a:off x="8593493" y="2765362"/>
            <a:ext cx="2341984" cy="1498728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சென்னை </a:t>
            </a: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4413378" y="4702630"/>
            <a:ext cx="2547257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தில்லி </a:t>
            </a:r>
            <a:endParaRPr lang="en-IN" sz="2800" b="1" dirty="0">
              <a:solidFill>
                <a:schemeClr val="bg1"/>
              </a:solidFill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516016" y="2737369"/>
            <a:ext cx="2332654" cy="1433414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மும்பை 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37042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388637" y="373225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9241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0777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119673" y="485191"/>
            <a:ext cx="9451911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வேலையை பல்வேறு சிறு பணிகளாக பிரிப்பதை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................. </a:t>
            </a:r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என்பர்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460239" y="2841172"/>
            <a:ext cx="1898781" cy="1045028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ஒழுங்கு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4739952" y="2827176"/>
            <a:ext cx="2351314" cy="1073020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பயன்பாடு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	</a:t>
            </a:r>
          </a:p>
        </p:txBody>
      </p:sp>
      <p:sp>
        <p:nvSpPr>
          <p:cNvPr id="9" name="Snip Diagonal Corner Rectangle 8">
            <a:hlinkClick r:id="rId5" action="ppaction://hlinksldjump"/>
          </p:cNvPr>
          <p:cNvSpPr/>
          <p:nvPr/>
        </p:nvSpPr>
        <p:spPr>
          <a:xfrm>
            <a:off x="8136293" y="2827176"/>
            <a:ext cx="2799184" cy="1119673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a-IN" sz="28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வேலைப்பகிர்வு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4875246" y="4637314"/>
            <a:ext cx="2080726" cy="110101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சமத்துவம்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0770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3295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858416" y="111968"/>
            <a:ext cx="10356980" cy="205273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கூட்டு முதலீட்டு திட்டங்களின் செயல்பாட்டை பதிவு செய்தல் மற்றும் கட்டுப்படுத்துதல் _________ எனப்படுகிறது. </a:t>
            </a: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092501" y="2454442"/>
            <a:ext cx="3208911" cy="1362269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பரஸ்பர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நிதிகள்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6114008" y="2172887"/>
            <a:ext cx="4364270" cy="2037347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பட்டியல்  </a:t>
            </a: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017036" y="4348065"/>
            <a:ext cx="5570376" cy="1642188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மறுபுறத்தோற்ற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மற்ற 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பத்திரங்கள் 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10" name="Parallelogram 9">
            <a:hlinkClick r:id="rId5" action="ppaction://hlinksldjump"/>
          </p:cNvPr>
          <p:cNvSpPr/>
          <p:nvPr/>
        </p:nvSpPr>
        <p:spPr>
          <a:xfrm>
            <a:off x="6932645" y="4739951"/>
            <a:ext cx="3545633" cy="1250302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புறத்தோற்றமற்ற பத்திரங்கள்</a:t>
            </a:r>
            <a:endParaRPr lang="en-IN" sz="2800" dirty="0">
              <a:solidFill>
                <a:schemeClr val="bg1"/>
              </a:solidFill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8581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313993" y="41054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3463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3373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2120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782147" y="4562669"/>
            <a:ext cx="2687217" cy="1296955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6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559420" y="2575249"/>
            <a:ext cx="3240428" cy="962440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3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7128589" y="4562669"/>
            <a:ext cx="2248677" cy="1091682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7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3" action="ppaction://hlinksldjump"/>
          </p:cNvPr>
          <p:cNvSpPr/>
          <p:nvPr/>
        </p:nvSpPr>
        <p:spPr>
          <a:xfrm>
            <a:off x="1875453" y="2439288"/>
            <a:ext cx="2351314" cy="1279495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5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825014" y="55986"/>
            <a:ext cx="10300996" cy="200595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ஒவ்வொரு பங்குச்சந்தையின் ஆட்சிக் குழுவில் _____ உறுப்பினர்களை நியமிக்கும் பொருட்டு நிதி அமைச்சகம் செபியிடம் அதிகாரம் அளிக்கிறது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278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4070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8962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8565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625154" y="32085"/>
            <a:ext cx="10907485" cy="257524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தேசிய பங்குச் சந்தையில் புறத்தோற்றமற்ற பத்திர வர்த்தகம் தொடங்கிய ஆண்டு _____ ஆகும். </a:t>
            </a: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735494" y="3081553"/>
            <a:ext cx="2705878" cy="961053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ஜனவரி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1996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7007288" y="3020903"/>
            <a:ext cx="2537927" cy="1082351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ஜீன்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1998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6913980" y="4867987"/>
            <a:ext cx="2631235" cy="1087018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>
                <a:latin typeface="TAU-Marutham" panose="020B0604020202020204" pitchFamily="34" charset="0"/>
                <a:cs typeface="TAU-Marutham" panose="020B0604020202020204" pitchFamily="34" charset="0"/>
              </a:rPr>
              <a:t>டிசம்பர் 1998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1735494" y="4860990"/>
            <a:ext cx="2701211" cy="110101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டிசம்பர்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1996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0993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47871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8700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3176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3704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888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287624" y="298579"/>
            <a:ext cx="10282335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மனித வளம் என்பது ஒரு ____________ சொத்து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ta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950098" y="2225355"/>
            <a:ext cx="2379306" cy="126896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கண்ணுக்கு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புலனாகும்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5477070" y="1959435"/>
            <a:ext cx="4833257" cy="1909864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கண்ணுக்கு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புலனாகா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1847461" y="4096147"/>
            <a:ext cx="2908819" cy="2003175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நிலையான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6139542" y="4376057"/>
            <a:ext cx="3456583" cy="1695263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நடப்பு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474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1948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3735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147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054360" y="139960"/>
            <a:ext cx="9881118" cy="1838136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மனித வள மேலாண்மை என்பது ___________ மற்றும் ___________ 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ஆகும்</a:t>
            </a:r>
            <a:endParaRPr lang="ta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194319" y="2677889"/>
            <a:ext cx="2677885" cy="1418250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அறிவியல் மற்றும் கலை </a:t>
            </a: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434872" y="2597411"/>
            <a:ext cx="2341984" cy="1498728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வரலாறு மற்றும்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புவியியல்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3872204" y="4683968"/>
            <a:ext cx="4436708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மேலே குறிப்பிடப்பட்ட எதுவும் இல்லை</a:t>
            </a:r>
            <a:endParaRPr lang="en-IN" sz="2800" b="1" dirty="0">
              <a:solidFill>
                <a:schemeClr val="bg1"/>
              </a:solidFill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581330" y="2547841"/>
            <a:ext cx="2799184" cy="1716249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கோட்பாடு 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 நடைமுறை 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2801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8080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8924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5595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7945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951722" y="317241"/>
            <a:ext cx="10356980" cy="118498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 திட்டமிடல் என்பது ___________ செயல்பாடு ஆகும்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ta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951722" y="2416628"/>
            <a:ext cx="3983518" cy="1362269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தேர்ந்தெடுக்கப்பட்ட </a:t>
            </a: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6151331" y="2164702"/>
            <a:ext cx="4774817" cy="2037347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பரவலான / ஊடுருவலான</a:t>
            </a:r>
          </a:p>
        </p:txBody>
      </p:sp>
      <p:sp>
        <p:nvSpPr>
          <p:cNvPr id="9" name="Right Triangle 8">
            <a:hlinkClick r:id="rId4" action="ppaction://hlinksldjump"/>
          </p:cNvPr>
          <p:cNvSpPr/>
          <p:nvPr/>
        </p:nvSpPr>
        <p:spPr>
          <a:xfrm>
            <a:off x="1184988" y="4348064"/>
            <a:ext cx="5199483" cy="1938435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மேலே உள்ள எதுவும் இல்லை</a:t>
            </a: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6617736" y="4480080"/>
            <a:ext cx="5046675" cy="1859124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தேர்ந்தெடுக்கப்பட்ட </a:t>
            </a:r>
          </a:p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மற்றும் பரவலான / ஊடுருவலான</a:t>
            </a:r>
          </a:p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இரண்டும்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56157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7432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612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5023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502229" y="4200477"/>
            <a:ext cx="3965510" cy="1911074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உரிமையாளர்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, வேலைக்காரன்  </a:t>
            </a: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223518" y="2491459"/>
            <a:ext cx="4509392" cy="1279495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முதலாளி, தொழிலாளி </a:t>
            </a: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7072605" y="4348065"/>
            <a:ext cx="3135085" cy="1315617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முதல்வர், முகவர்</a:t>
            </a:r>
          </a:p>
        </p:txBody>
      </p:sp>
      <p:sp>
        <p:nvSpPr>
          <p:cNvPr id="8" name="Double Wave 7">
            <a:hlinkClick r:id="rId3" action="ppaction://hlinksldjump"/>
          </p:cNvPr>
          <p:cNvSpPr/>
          <p:nvPr/>
        </p:nvSpPr>
        <p:spPr>
          <a:xfrm>
            <a:off x="1772817" y="2491459"/>
            <a:ext cx="2080726" cy="1279495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அக,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புற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825014" y="55986"/>
            <a:ext cx="11111172" cy="200595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மனித வள மேலாண்மை 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_______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உறவினை</a:t>
            </a:r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  நிர்ணயிக்கிறது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ta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3887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0580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9447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8090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625154" y="32085"/>
            <a:ext cx="10907485" cy="166608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பணியாளர் சுழற்சி வீதம் என்பது நிறுவனத்தில் பணியாளர்களின் 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நிலை </a:t>
            </a:r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__________பொழுது 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ஏற்படுகிறது.</a:t>
            </a:r>
            <a:endParaRPr lang="ta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026366" y="2610356"/>
            <a:ext cx="4161453" cy="961053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நிறுவனத்திற்குள் உள்ளே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வரும்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6792686" y="2549707"/>
            <a:ext cx="3872204" cy="1082351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நிறுவனத்தை விட்டு வெளியே செல்லும் </a:t>
            </a: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6792686" y="4632519"/>
            <a:ext cx="3872204" cy="1087018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மேலே குறிப்பிடப்பட்ட எதுவும் இல்லை </a:t>
            </a: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1026366" y="4483594"/>
            <a:ext cx="3970175" cy="110101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சம்பளம் பிரச்சனையின்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52535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5802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0775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7948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8385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287624" y="298579"/>
            <a:ext cx="10282335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ஆட்சேர்ப்பு என்பது _______ அடையாளம் காண்பதற்கான செயல்முறை ஆகும்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ta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553547" y="2304666"/>
            <a:ext cx="3242388" cy="126896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சரியான வேலைக்கு சரியான நபர் </a:t>
            </a: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6624735" y="1859712"/>
            <a:ext cx="3694922" cy="1878952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நன்கு செயலாக்குபவர் </a:t>
            </a: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1683009" y="4071053"/>
            <a:ext cx="2983464" cy="1947191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சரியான நபர் </a:t>
            </a: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5784979" y="4022951"/>
            <a:ext cx="4790861" cy="2043393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மேலே குறிப்பிடப்பட்ட எதுவும் இல்லை.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0102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6072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5572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2602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364600" y="251928"/>
            <a:ext cx="9806475" cy="1847466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ஆட்சேர்ப்பு என்பது ______ மற்றும் _____ க்கு இடையே பாலமாக இருக்கிறது. </a:t>
            </a: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727786" y="2435290"/>
            <a:ext cx="3685592" cy="2062068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வேலை தேடுபவர் மற்றும் வேலை வழங்குநர் </a:t>
            </a: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593492" y="2267339"/>
            <a:ext cx="2892491" cy="1996751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வேலை வழங்குநர் மற்றும் உரிமையாளர் </a:t>
            </a: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156784" y="5056020"/>
            <a:ext cx="4436708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உரிமையாளர் மற்றும் வேலைக்காரன்</a:t>
            </a:r>
            <a:endParaRPr lang="en-IN" sz="2800" b="1" dirty="0">
              <a:solidFill>
                <a:schemeClr val="bg1"/>
              </a:solidFill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5029199" y="2855751"/>
            <a:ext cx="2799184" cy="1933769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வேலை தேடுபவர் மற்றும் முகவர் 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7310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53952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994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93991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250303" y="485191"/>
            <a:ext cx="9405256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பரந்த அளவு வீச்செல்லையில்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 </a:t>
            </a:r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அதிகாரப்படி நிலை மட்டங்களின் அளவு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..............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422917" y="2733870"/>
            <a:ext cx="1898781" cy="1138334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அதிகம்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4655975" y="2864498"/>
            <a:ext cx="2407298" cy="1007706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</a:t>
            </a:r>
            <a:r>
              <a:rPr lang="ta-IN" sz="28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குறைவு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8192277" y="2864498"/>
            <a:ext cx="2379306" cy="1119673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பன்மடங்கு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4791270" y="4599991"/>
            <a:ext cx="2323322" cy="110101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கூடுதல்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0162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29575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858416" y="111968"/>
            <a:ext cx="10356980" cy="205273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விளம்பரம் என்பது ஒரு _____ஆட்சேர்ப்பு வளமாகும்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2071397" y="2491273"/>
            <a:ext cx="2724538" cy="1362269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அக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வளங்கள்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6776356" y="2237709"/>
            <a:ext cx="4233765" cy="2037347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புற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வளங்கள்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4" action="ppaction://hlinksldjump"/>
          </p:cNvPr>
          <p:cNvSpPr/>
          <p:nvPr/>
        </p:nvSpPr>
        <p:spPr>
          <a:xfrm>
            <a:off x="2211355" y="4394718"/>
            <a:ext cx="3949181" cy="1238638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முகவர்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7093599" y="4648981"/>
            <a:ext cx="3692590" cy="984375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புறத்திறனீட்டல்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3749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5511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8539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12485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175657" y="4196479"/>
            <a:ext cx="3853543" cy="1782148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புறத்திறனீட்டல்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3" action="ppaction://hlinksldjump"/>
          </p:cNvPr>
          <p:cNvSpPr/>
          <p:nvPr/>
        </p:nvSpPr>
        <p:spPr>
          <a:xfrm>
            <a:off x="6820678" y="2416628"/>
            <a:ext cx="3259088" cy="1091682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புற வள </a:t>
            </a: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6944681" y="4196479"/>
            <a:ext cx="3135085" cy="1884785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மேலே குறிப்பிடப்பட்ட எதுவும் இல்லை.</a:t>
            </a: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894116" y="2487461"/>
            <a:ext cx="2127378" cy="1283493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அக வள </a:t>
            </a: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825014" y="55986"/>
            <a:ext cx="11111172" cy="200595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பணி மாற்றம் என்பது ஒரு ______ ஆட்சேர்ப்பு வளமாகும்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ta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3027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1789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2882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814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746453" y="324723"/>
            <a:ext cx="10534258" cy="133018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இணையவழி ஆட்சேர்ப்பு என்பது ____ மூலமே சாத்தியம்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ta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856792" y="2591699"/>
            <a:ext cx="2668555" cy="961053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அகன்ற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வரிசை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6904654" y="2591699"/>
            <a:ext cx="2220686" cy="828210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கணினி </a:t>
            </a: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6904654" y="4332540"/>
            <a:ext cx="2435287" cy="1087018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4 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ஜி </a:t>
            </a: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1922106" y="4455610"/>
            <a:ext cx="2397968" cy="110101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இணையம்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18873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/>
          <p:nvPr/>
        </p:nvSpPr>
        <p:spPr>
          <a:xfrm>
            <a:off x="1026488" y="894206"/>
            <a:ext cx="330911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Prepared by ….</a:t>
            </a:r>
            <a:endParaRPr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"/>
          <p:cNvSpPr txBox="1"/>
          <p:nvPr/>
        </p:nvSpPr>
        <p:spPr>
          <a:xfrm>
            <a:off x="5617031" y="2677302"/>
            <a:ext cx="5775648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M.MuthuSelvam</a:t>
            </a:r>
            <a:endParaRPr lang="en-US" sz="3200" b="1" dirty="0" smtClean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M.</a:t>
            </a:r>
            <a:r>
              <a:rPr lang="en-US" sz="2000" b="1" dirty="0" err="1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Sc</a:t>
            </a:r>
            <a:r>
              <a:rPr lang="en-US" sz="20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.,M.Com.M.Ed.,</a:t>
            </a:r>
            <a:r>
              <a:rPr lang="en-US" sz="2000" b="1" dirty="0" err="1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M.Phil</a:t>
            </a:r>
            <a:r>
              <a:rPr lang="en-US" sz="20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US" sz="32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PG Asst. in Commerce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MLWA HSS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(Run by Jain Educational &amp; Empowerment Trust)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Madurai 625 001</a:t>
            </a:r>
            <a:endParaRPr lang="en-US" sz="3200" b="1" dirty="0" smtClean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Cell No: 98421 04826</a:t>
            </a:r>
          </a:p>
        </p:txBody>
      </p:sp>
      <p:sp>
        <p:nvSpPr>
          <p:cNvPr id="3" name="Oval 2"/>
          <p:cNvSpPr/>
          <p:nvPr/>
        </p:nvSpPr>
        <p:spPr>
          <a:xfrm>
            <a:off x="270588" y="1996750"/>
            <a:ext cx="5486400" cy="376023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102" name="Picture 6" descr="5,506,772 Prepared Images, Stock Photos &amp; Vectors | Shutter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526" y="2578902"/>
            <a:ext cx="3402524" cy="2595931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</a:t>
            </a:fld>
            <a:endParaRPr lang="ta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5616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18619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15005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91103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287624" y="298579"/>
            <a:ext cx="10282335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ஆட்சேர்ப்பு மற்றும் தேர்ந்தெடுத்தல் செயல்முறையின் இலக்கு 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___________</a:t>
            </a:r>
            <a:endParaRPr lang="ta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287624" y="2323328"/>
            <a:ext cx="3242388" cy="126896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சரியான நபர்கள் </a:t>
            </a: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5868954" y="2164706"/>
            <a:ext cx="4450703" cy="1573957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சரியான நேரத்தில் </a:t>
            </a: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1287624" y="3872204"/>
            <a:ext cx="3993502" cy="2413721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சரியான 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செயல்களை செய்வதற்கு </a:t>
            </a: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5868954" y="4057367"/>
            <a:ext cx="4930820" cy="2043393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மேலே உள்ள அனைத்தும் 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9348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98570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87735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4657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240970" y="615821"/>
            <a:ext cx="9563877" cy="1268968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தேர்வு பொதுவாக ஒரு _____ செயலாக கருதப்படுகிறது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ta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558212" y="2677889"/>
            <a:ext cx="2295330" cy="942389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நேர்மறை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5" name="Trapezoid 4">
            <a:hlinkClick r:id="rId4" action="ppaction://hlinksldjump"/>
          </p:cNvPr>
          <p:cNvSpPr/>
          <p:nvPr/>
        </p:nvSpPr>
        <p:spPr>
          <a:xfrm>
            <a:off x="8388220" y="2677889"/>
            <a:ext cx="2341984" cy="1172156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இயற்கை </a:t>
            </a: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4562668" y="4310159"/>
            <a:ext cx="3181740" cy="970385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இவை ஒன்றும் இல்லை </a:t>
            </a:r>
            <a:endParaRPr lang="en-IN" sz="2800" b="1" dirty="0">
              <a:solidFill>
                <a:schemeClr val="bg1"/>
              </a:solidFill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935893" y="2677889"/>
            <a:ext cx="2435290" cy="1184403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எதிர்மறை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89246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379307" y="345233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1706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704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96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9373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858416" y="111968"/>
            <a:ext cx="10356980" cy="205273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பணியாளர்களை தேர்ந்தெடுப்பதில் பின்வருவனவற்றில் எவை பல்வேறு பண்புகளை அளவிட பயன்படுகிறது வேட்பாளர்கள்? </a:t>
            </a: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614196" y="2535238"/>
            <a:ext cx="3488994" cy="1238426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உடல்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பரிசோதனை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5871412" y="2454442"/>
            <a:ext cx="5502604" cy="1909951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உளவியல் சோதனை</a:t>
            </a:r>
          </a:p>
        </p:txBody>
      </p:sp>
      <p:sp>
        <p:nvSpPr>
          <p:cNvPr id="9" name="Right Triangle 8">
            <a:hlinkClick r:id="rId4" action="ppaction://hlinksldjump"/>
          </p:cNvPr>
          <p:cNvSpPr/>
          <p:nvPr/>
        </p:nvSpPr>
        <p:spPr>
          <a:xfrm>
            <a:off x="1614196" y="4063480"/>
            <a:ext cx="4599338" cy="1803142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அணுகுமுறை டெஸ்ட் </a:t>
            </a: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7298871" y="4763282"/>
            <a:ext cx="3916525" cy="1087012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நிபுணத்துவம் சோதனைகள்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1084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90177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115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8900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646853" y="4376058"/>
            <a:ext cx="3013788" cy="1502229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நேர்காணல் </a:t>
            </a:r>
          </a:p>
        </p:txBody>
      </p:sp>
      <p:sp>
        <p:nvSpPr>
          <p:cNvPr id="6" name="7-Point Star 5">
            <a:hlinkClick r:id="rId3" action="ppaction://hlinksldjump"/>
          </p:cNvPr>
          <p:cNvSpPr/>
          <p:nvPr/>
        </p:nvSpPr>
        <p:spPr>
          <a:xfrm>
            <a:off x="5990253" y="2439288"/>
            <a:ext cx="3874910" cy="1093068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ஆட்சேர்ப்பு </a:t>
            </a: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6848669" y="4376058"/>
            <a:ext cx="2388637" cy="1296956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தூண்டுதல் </a:t>
            </a: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2080727" y="2439288"/>
            <a:ext cx="2146040" cy="1279495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தேர்வு </a:t>
            </a: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515938" y="363893"/>
            <a:ext cx="11111172" cy="127829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பொருத்தமற்ற விண்ணப்பதாரரை நீக்குவதற்கான செயல்முறை _______ அழைக்கப்படுகிறது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ta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0608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0264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4030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86751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765113" y="433301"/>
            <a:ext cx="10907485" cy="124620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முதலில் வேலை, அடுத்து மனிதர் என்பது ஒரு ____ கோட்பாடு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ta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838131" y="3020903"/>
            <a:ext cx="2258009" cy="961053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சோதனை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6764693" y="3020903"/>
            <a:ext cx="2397967" cy="930846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நேர்காணல் </a:t>
            </a:r>
          </a:p>
        </p:txBody>
      </p:sp>
      <p:sp>
        <p:nvSpPr>
          <p:cNvPr id="9" name="Snip Diagonal Corner Rectangle 8">
            <a:hlinkClick r:id="rId5" action="ppaction://hlinksldjump"/>
          </p:cNvPr>
          <p:cNvSpPr/>
          <p:nvPr/>
        </p:nvSpPr>
        <p:spPr>
          <a:xfrm>
            <a:off x="6895322" y="4745061"/>
            <a:ext cx="2481943" cy="1087018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பணியமர்த்தல் </a:t>
            </a: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1744824" y="4745061"/>
            <a:ext cx="2258009" cy="1087018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பயிற்சி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75280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1288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07299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1080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3571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1752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903445" y="373224"/>
            <a:ext cx="8528179" cy="76511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பணிவழியற்ற பயிற்சி எங்கு அளிக்கப்படுகிறது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ta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707502" y="2043403"/>
            <a:ext cx="2677886" cy="1007711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வகுப்பறையில் </a:t>
            </a: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5673012" y="1844252"/>
            <a:ext cx="4646645" cy="1592623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தொழிற்சாலைக்கு 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வெளியே </a:t>
            </a: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1436914" y="3791135"/>
            <a:ext cx="3599284" cy="2227109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வேலையில்லா நாட்களில் </a:t>
            </a: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5673012" y="4142792"/>
            <a:ext cx="4930820" cy="1875452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விளையாட்டு மைதானத்தில் 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1389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313992" y="335903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97242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9841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7440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702129" y="163286"/>
            <a:ext cx="11489871" cy="1814809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பயிற்சி பெறுபவர் உயர் அதிகாரி அல்லது மூத்த தொழிலாளர்களுக்கு மிகவும் நெருக்கமானவராக இருக்கும் 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முறை</a:t>
            </a:r>
            <a:endParaRPr lang="ta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270587" y="2330321"/>
            <a:ext cx="4627982" cy="1738403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தொழிற்சாலைக்குள் பயிற்சி முறை </a:t>
            </a:r>
          </a:p>
        </p:txBody>
      </p:sp>
      <p:sp>
        <p:nvSpPr>
          <p:cNvPr id="5" name="Trapezoid 4">
            <a:hlinkClick r:id="rId4" action="ppaction://hlinksldjump"/>
          </p:cNvPr>
          <p:cNvSpPr/>
          <p:nvPr/>
        </p:nvSpPr>
        <p:spPr>
          <a:xfrm>
            <a:off x="9237305" y="2410805"/>
            <a:ext cx="2341984" cy="1498728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பங்கு நாடகம் </a:t>
            </a: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413378" y="4702630"/>
            <a:ext cx="4436708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தொழிற் பயிற்சி முறை </a:t>
            </a:r>
            <a:endParaRPr lang="en-IN" sz="2800" b="1" dirty="0">
              <a:solidFill>
                <a:schemeClr val="bg1"/>
              </a:solidFill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4" action="ppaction://hlinksldjump"/>
          </p:cNvPr>
          <p:cNvSpPr/>
          <p:nvPr/>
        </p:nvSpPr>
        <p:spPr>
          <a:xfrm>
            <a:off x="5271795" y="2330321"/>
            <a:ext cx="2799184" cy="1933769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புதுப்பிக்கும் பயிற்சி 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1479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9322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7836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2174033" y="4152122"/>
            <a:ext cx="3237721" cy="1562651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ta-IN" sz="28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திட்டமிடுதல்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	</a:t>
            </a:r>
            <a:endParaRPr lang="en-IN" sz="2800" dirty="0">
              <a:solidFill>
                <a:schemeClr val="bg1"/>
              </a:solidFill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143463" y="2027431"/>
            <a:ext cx="4875990" cy="1485970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கட்டுப்படுத்துதல்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4" action="ppaction://hlinksldjump"/>
          </p:cNvPr>
          <p:cNvSpPr/>
          <p:nvPr/>
        </p:nvSpPr>
        <p:spPr>
          <a:xfrm>
            <a:off x="7249887" y="4275638"/>
            <a:ext cx="3498980" cy="1315617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முடிவெடுத்தல்</a:t>
            </a:r>
            <a:endParaRPr lang="en-IN" sz="2800" dirty="0">
              <a:solidFill>
                <a:schemeClr val="bg1"/>
              </a:solidFill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282960" y="2062437"/>
            <a:ext cx="2967133" cy="1279495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புதுமைப்படுத்துதல்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1259633" y="373356"/>
            <a:ext cx="10300996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மேலாண்மையின் செயல்பாடுகளில் முதன்மையானது எது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8150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5862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277585" y="428291"/>
            <a:ext cx="11610761" cy="115699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____ ஊழியர்களின் திறமை குறைபாடுகளைத் தடுக்க உதவுகிறது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ta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782966" y="2688878"/>
            <a:ext cx="2471793" cy="1020430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பயிற்சி </a:t>
            </a: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6571207" y="2391995"/>
            <a:ext cx="4186988" cy="1614196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வேலை பகுப்பாய்வு  </a:t>
            </a: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940768" y="4516017"/>
            <a:ext cx="3886977" cy="1366934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தேர்வு</a:t>
            </a:r>
          </a:p>
        </p:txBody>
      </p:sp>
      <p:sp>
        <p:nvSpPr>
          <p:cNvPr id="10" name="Parallelogram 9">
            <a:hlinkClick r:id="rId5" action="ppaction://hlinksldjump"/>
          </p:cNvPr>
          <p:cNvSpPr/>
          <p:nvPr/>
        </p:nvSpPr>
        <p:spPr>
          <a:xfrm>
            <a:off x="7317532" y="4739955"/>
            <a:ext cx="3440663" cy="1142996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ஆட்சேர்ப்பு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3445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9788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1485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7703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716832" y="3554963"/>
            <a:ext cx="3946849" cy="2829507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வேலை 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பகுப்பாய்வு மற்றும் வேலை வடிவமைப்பு </a:t>
            </a: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186196" y="1679510"/>
            <a:ext cx="4546714" cy="2091444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பணிவழி 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 பணிவழியற்ற பயிற்சி </a:t>
            </a: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7315200" y="4189445"/>
            <a:ext cx="2864498" cy="1688842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உடல் மற்றும் மனம் </a:t>
            </a:r>
          </a:p>
        </p:txBody>
      </p:sp>
      <p:sp>
        <p:nvSpPr>
          <p:cNvPr id="8" name="Double Wave 7">
            <a:hlinkClick r:id="rId3" action="ppaction://hlinksldjump"/>
          </p:cNvPr>
          <p:cNvSpPr/>
          <p:nvPr/>
        </p:nvSpPr>
        <p:spPr>
          <a:xfrm>
            <a:off x="1343609" y="1925291"/>
            <a:ext cx="3648268" cy="1373080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வேலை சுழற்சி மற்றும் வேலை செறிவூட்டல் </a:t>
            </a: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1175656" y="179746"/>
            <a:ext cx="9882285" cy="135047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பயிற்சி முறைகளை _____ பயிற்சி ___________என வகைப்படுத்தலாம்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ta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9656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379307" y="382556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56319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2357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36911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625154" y="293342"/>
            <a:ext cx="10907485" cy="143282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சிறந்த வேலை செயல்திறனை உறுதிப்படுத்துவதற்காக பணியாளர்களின் திறன் நிலைகளை எது மேம்படுத்துகிறது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ta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754155" y="2796968"/>
            <a:ext cx="2369975" cy="636697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பயிற்சி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6932646" y="2866949"/>
            <a:ext cx="2817845" cy="566716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தேர்ந்தெடுப்பு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5" action="ppaction://hlinksldjump"/>
          </p:cNvPr>
          <p:cNvSpPr/>
          <p:nvPr/>
        </p:nvSpPr>
        <p:spPr>
          <a:xfrm>
            <a:off x="6699383" y="4735731"/>
            <a:ext cx="3470985" cy="648607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>
                <a:latin typeface="TAU-Marutham" panose="020B0604020202020204" pitchFamily="34" charset="0"/>
                <a:cs typeface="TAU-Marutham" panose="020B0604020202020204" pitchFamily="34" charset="0"/>
              </a:rPr>
              <a:t>செயல்திறன் மதிப்பீடு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1754155" y="4735731"/>
            <a:ext cx="2393301" cy="536065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ஆட்சேர்ப்பு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2312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341984" y="485192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0783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1689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136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6162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045030" y="298579"/>
            <a:ext cx="10524930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பண்டங்கள் மற்றும் பணிகளை பணத்தின் அடிப்படையில் மாற்றம் செய்பவர் எவ்வாறு அழைக்கப்படுகிறார்? </a:t>
            </a: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306287" y="2276670"/>
            <a:ext cx="2855166" cy="970388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விற்பனையாளர்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5416420" y="1859712"/>
            <a:ext cx="4903237" cy="1878952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சந்தையிடுகையாளர்  </a:t>
            </a: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1203648" y="3974851"/>
            <a:ext cx="3923523" cy="1903435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font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வாடிக்கையாளர்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6008913" y="3974850"/>
            <a:ext cx="4548265" cy="1763485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மேலாளர்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59141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0726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53566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98951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702129" y="163286"/>
            <a:ext cx="11489871" cy="1814809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சந்தையிடுகையில் சந்தையிடுகையாளர் முதலில் தெரிந்து கொள்ள 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விரும்புவது</a:t>
            </a:r>
            <a:endParaRPr lang="ta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67952" y="2317504"/>
            <a:ext cx="4413378" cy="1887693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வாடிக்கையாளரின் தகுதி </a:t>
            </a:r>
          </a:p>
        </p:txBody>
      </p:sp>
      <p:sp>
        <p:nvSpPr>
          <p:cNvPr id="5" name="Trapezoid 4">
            <a:hlinkClick r:id="rId4" action="ppaction://hlinksldjump"/>
          </p:cNvPr>
          <p:cNvSpPr/>
          <p:nvPr/>
        </p:nvSpPr>
        <p:spPr>
          <a:xfrm>
            <a:off x="8192275" y="2511986"/>
            <a:ext cx="3598507" cy="1498728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வாடிக்கையாளரின் பின்புலம் </a:t>
            </a: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413378" y="4702630"/>
            <a:ext cx="4436708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வாடிக்கையாளரின் தேவைகள்</a:t>
            </a:r>
            <a:endParaRPr lang="en-IN" sz="2800" b="1" dirty="0">
              <a:solidFill>
                <a:schemeClr val="bg1"/>
              </a:solidFill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4" action="ppaction://hlinksldjump"/>
          </p:cNvPr>
          <p:cNvSpPr/>
          <p:nvPr/>
        </p:nvSpPr>
        <p:spPr>
          <a:xfrm>
            <a:off x="4917232" y="2373478"/>
            <a:ext cx="2799184" cy="1933769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பொருளின் தரம் 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4162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84567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53727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2206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22222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783771" y="298580"/>
            <a:ext cx="11123237" cy="120364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உடனடி சந்தை எதன் அடிப்படையில் வகைப்படுத்தப்படுகிறது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ta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362269" y="2454442"/>
            <a:ext cx="3246400" cy="899131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பொருட்கள்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5871412" y="2073589"/>
            <a:ext cx="4513559" cy="1909951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பரிவர்த்தனை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4" action="ppaction://hlinksldjump"/>
          </p:cNvPr>
          <p:cNvSpPr/>
          <p:nvPr/>
        </p:nvSpPr>
        <p:spPr>
          <a:xfrm>
            <a:off x="1534681" y="4224295"/>
            <a:ext cx="4810708" cy="1422918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ஒழுங்குமுறை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6932645" y="4672168"/>
            <a:ext cx="3947995" cy="975045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காலம்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8484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4868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621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175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623528" y="3770954"/>
            <a:ext cx="2780523" cy="1782147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உள்ளூர்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சந்தை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3" action="ppaction://hlinksldjump"/>
          </p:cNvPr>
          <p:cNvSpPr/>
          <p:nvPr/>
        </p:nvSpPr>
        <p:spPr>
          <a:xfrm>
            <a:off x="6232850" y="1996752"/>
            <a:ext cx="3956179" cy="1651518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தயாரிப்பு பொருள் சந்தை </a:t>
            </a: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7445828" y="3956180"/>
            <a:ext cx="2295331" cy="1455577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குடும்ப சந்தை</a:t>
            </a: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623528" y="2167035"/>
            <a:ext cx="2500603" cy="856084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பங்கு சந்தை </a:t>
            </a: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506608" y="102637"/>
            <a:ext cx="11111172" cy="145077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கீழ்க்கண்டவற்றுள் எது பங்குகள் மற்றும் பத்திரங்களை வாங்கி, விற்கும் நடவடிக்கையை 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மேற்கொள்கிறது</a:t>
            </a:r>
            <a:endParaRPr lang="ta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857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53952" y="391886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99558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3175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3838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828800" y="200035"/>
            <a:ext cx="9162663" cy="137683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பங்கு பரிவர்த்தனை சந்தை மேலும் இவ்வாறு அழைக்கப்படுகிறது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ta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2192694" y="2584580"/>
            <a:ext cx="2864499" cy="916850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களச்சந்தை </a:t>
            </a: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7100595" y="2584580"/>
            <a:ext cx="2957805" cy="1082351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உள்ளூர் சந்தை </a:t>
            </a: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7165909" y="4612100"/>
            <a:ext cx="2892491" cy="1087018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தேசிய சந்தை </a:t>
            </a: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2244014" y="4509138"/>
            <a:ext cx="2813179" cy="110101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பத்திரங்களின் 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சந்தை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5100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0329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59149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5682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1418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611864" y="186611"/>
            <a:ext cx="8593494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சந்தையிடுகை முறையின் ஆரம்ப நிலை </a:t>
            </a: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917442" y="2125427"/>
            <a:ext cx="2745532" cy="126896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முற்றுரிமை முறை </a:t>
            </a: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5696339" y="2125427"/>
            <a:ext cx="4418045" cy="1286675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பணத்திற்கு மாற்றுதல் </a:t>
            </a: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1917442" y="4058816"/>
            <a:ext cx="3111759" cy="2087150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பண்டமாற்று முறை </a:t>
            </a: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6111551" y="4189445"/>
            <a:ext cx="3932444" cy="1660848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தற்சார்பு உற்பத்தி 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7210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2176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5359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357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2120382" y="830424"/>
            <a:ext cx="7891363" cy="951727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சந்தையில் உயர் நிலையில் இருப்பவர் யார்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ta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559837" y="2639408"/>
            <a:ext cx="3690256" cy="1215892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font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வாடிக்கையாளர்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602823" y="2679642"/>
            <a:ext cx="3013790" cy="1088181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மொத்த விற்பனையாளர் </a:t>
            </a: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338734" y="4460035"/>
            <a:ext cx="4436708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சில்லறை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விற்பனையாளர்</a:t>
            </a:r>
            <a:endParaRPr lang="en-IN" sz="2800" b="1" dirty="0">
              <a:solidFill>
                <a:schemeClr val="bg1"/>
              </a:solidFill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509017" y="2691884"/>
            <a:ext cx="3722914" cy="1147666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விற்பனையாளர் 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10661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8477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4616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814804" y="394218"/>
            <a:ext cx="8500187" cy="1562877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பின்வருவனவற்றுள் எது முக்கிய பணிகள் அல்ல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774440" y="2677889"/>
            <a:ext cx="3498979" cy="1390261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a-IN" sz="28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முடிவெடுத்தல்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201606" y="2612572"/>
            <a:ext cx="3200401" cy="1399592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ஒழுங்கமைத்தல்</a:t>
            </a:r>
            <a:endParaRPr lang="en-IN" sz="4800" b="1" dirty="0">
              <a:solidFill>
                <a:schemeClr val="bg1"/>
              </a:solidFill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525348" y="4758613"/>
            <a:ext cx="3415002" cy="1268963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பணியமர்த்துதல்</a:t>
            </a:r>
            <a:endParaRPr lang="en-IN" sz="4800" b="1" dirty="0">
              <a:solidFill>
                <a:schemeClr val="bg1"/>
              </a:solidFill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525348" y="2690717"/>
            <a:ext cx="3097764" cy="1377433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திட்டமிடுதல்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	</a:t>
            </a:r>
            <a:endParaRPr lang="en-IN" sz="4800" b="1" dirty="0">
              <a:solidFill>
                <a:schemeClr val="bg1"/>
              </a:solidFill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225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7514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320739" y="355053"/>
            <a:ext cx="11077770" cy="129695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கீழ்கொடுக்கப்பட்டுள்ள கூறுகளில் சந்தையிடுகை கலவைக்கு தொடர்பு இல்லாத ஒரு கூறு எது? </a:t>
            </a: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710614" y="2384077"/>
            <a:ext cx="3031796" cy="1238426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இடக் கூறு </a:t>
            </a:r>
          </a:p>
        </p:txBody>
      </p:sp>
      <p:sp>
        <p:nvSpPr>
          <p:cNvPr id="8" name="Diamond 7">
            <a:hlinkClick r:id="rId4" action="ppaction://hlinksldjump"/>
          </p:cNvPr>
          <p:cNvSpPr/>
          <p:nvPr/>
        </p:nvSpPr>
        <p:spPr>
          <a:xfrm>
            <a:off x="5859624" y="2207181"/>
            <a:ext cx="4572000" cy="1909951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பொருள் கூறு </a:t>
            </a: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841243" y="4354572"/>
            <a:ext cx="3915746" cy="1236306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திட்டக்கூறு</a:t>
            </a: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6951305" y="4551007"/>
            <a:ext cx="2873828" cy="1110338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விலை கூறு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4370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95997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3867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8500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567543" y="4320073"/>
            <a:ext cx="2836506" cy="1775148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நுகர்வோர் </a:t>
            </a: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006210" y="2141375"/>
            <a:ext cx="4655977" cy="1843330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சில்லறை 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விற்பனையாளர் </a:t>
            </a:r>
          </a:p>
        </p:txBody>
      </p:sp>
      <p:sp>
        <p:nvSpPr>
          <p:cNvPr id="7" name="Bevel 6">
            <a:hlinkClick r:id="rId4" action="ppaction://hlinksldjump"/>
          </p:cNvPr>
          <p:cNvSpPr/>
          <p:nvPr/>
        </p:nvSpPr>
        <p:spPr>
          <a:xfrm>
            <a:off x="7035282" y="4404049"/>
            <a:ext cx="3023118" cy="1782148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விற்பனையாளர்</a:t>
            </a: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567543" y="2407298"/>
            <a:ext cx="2659224" cy="1311485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மொத்த விற்பனையாளர் </a:t>
            </a: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450624" y="100703"/>
            <a:ext cx="11111172" cy="200595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சந்தையிடுகை கலவை என்பது சந்தையிடுகை திட்டமிடல் மூலம் நிறுவனத்தின் குறிக்கோள் ______ தேவை மற்றும் மன நிறைவு மூலம் லாபம் பெறுகிறது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ta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9998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7785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2182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9043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184985" y="466530"/>
            <a:ext cx="10049072" cy="127305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கீழ்க்கண்டவற்றுள் கண்ணுக்கு புலப்படாத பொருள் எது? </a:t>
            </a: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847462" y="2754916"/>
            <a:ext cx="1950097" cy="961053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கல்வி </a:t>
            </a: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6209521" y="2694266"/>
            <a:ext cx="1968759" cy="1082351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கைபேசி </a:t>
            </a:r>
          </a:p>
        </p:txBody>
      </p:sp>
      <p:sp>
        <p:nvSpPr>
          <p:cNvPr id="9" name="Snip Diagonal Corner Rectangle 8">
            <a:hlinkClick r:id="rId5" action="ppaction://hlinksldjump"/>
          </p:cNvPr>
          <p:cNvSpPr/>
          <p:nvPr/>
        </p:nvSpPr>
        <p:spPr>
          <a:xfrm>
            <a:off x="8332236" y="4404731"/>
            <a:ext cx="2258009" cy="1087018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வாகனங்கள்</a:t>
            </a: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3349690" y="4404731"/>
            <a:ext cx="2421294" cy="110101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ஆடைகள்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5055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27599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5317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3346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8952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287624" y="298579"/>
            <a:ext cx="10282335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இணையம் மூலம் பொருட்கள் (அ) சேவைகளை விற்பனை செய்யும் முறையை ____ என்கிறோம்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ta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567543" y="2127380"/>
            <a:ext cx="2612572" cy="933066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பசுமை சந்தையிடுதல் </a:t>
            </a: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5803642" y="1984217"/>
            <a:ext cx="4441371" cy="1480647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மின் சந்தையிடுதல் </a:t>
            </a: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1679510" y="3825555"/>
            <a:ext cx="3494314" cy="1996752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சமூக 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சந்தையிடுதல் </a:t>
            </a: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5952930" y="3974851"/>
            <a:ext cx="4650901" cy="1698161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மெட்டா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சந்தையிடுத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ல்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1735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5292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6834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922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2036407" y="606489"/>
            <a:ext cx="8535177" cy="951728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இணையத்திற்கு நுழைவு வாயில் 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என்பது</a:t>
            </a:r>
            <a:endParaRPr lang="ta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352939" y="2579917"/>
            <a:ext cx="2318656" cy="1101012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போர்டல் </a:t>
            </a: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425542" y="2766240"/>
            <a:ext cx="1978092" cy="690466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மோடம் </a:t>
            </a: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5142333" y="4441373"/>
            <a:ext cx="2323324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வெநராங்</a:t>
            </a:r>
            <a:endParaRPr lang="en-IN" sz="2800" b="1" dirty="0">
              <a:solidFill>
                <a:schemeClr val="bg1"/>
              </a:solidFill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4" action="ppaction://hlinksldjump"/>
          </p:cNvPr>
          <p:cNvSpPr/>
          <p:nvPr/>
        </p:nvSpPr>
        <p:spPr>
          <a:xfrm>
            <a:off x="5122506" y="2640569"/>
            <a:ext cx="2164702" cy="941808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சிபியு 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4512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8651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1753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2770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2932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389551" y="543995"/>
            <a:ext cx="11610761" cy="90506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சமூக சந்தைப்படுத்துதல் என்பது _______யுடன் தொடர்புடையது. </a:t>
            </a: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567542" y="2355840"/>
            <a:ext cx="2154719" cy="875023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சமூகம்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6194932" y="2099879"/>
            <a:ext cx="3888408" cy="1909951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சமூக வகுப்பு </a:t>
            </a:r>
          </a:p>
        </p:txBody>
      </p:sp>
      <p:sp>
        <p:nvSpPr>
          <p:cNvPr id="9" name="Right Triangle 8">
            <a:hlinkClick r:id="rId4" action="ppaction://hlinksldjump"/>
          </p:cNvPr>
          <p:cNvSpPr/>
          <p:nvPr/>
        </p:nvSpPr>
        <p:spPr>
          <a:xfrm>
            <a:off x="1800808" y="3778897"/>
            <a:ext cx="2836507" cy="1938435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சமூக மாற்றம்</a:t>
            </a: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6776359" y="4660645"/>
            <a:ext cx="3030116" cy="984375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சமூக தீமை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1597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80934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3335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5280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352939" y="3956180"/>
            <a:ext cx="4786604" cy="2481943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வாங்குபவரிலிருந்து 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 ஒரு வாங்குபவராக  </a:t>
            </a:r>
          </a:p>
        </p:txBody>
      </p:sp>
      <p:sp>
        <p:nvSpPr>
          <p:cNvPr id="6" name="7-Point Star 5">
            <a:hlinkClick r:id="rId3" action="ppaction://hlinksldjump"/>
          </p:cNvPr>
          <p:cNvSpPr/>
          <p:nvPr/>
        </p:nvSpPr>
        <p:spPr>
          <a:xfrm>
            <a:off x="5918919" y="1929577"/>
            <a:ext cx="5722370" cy="1970146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சில்லறை 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வியாபாரிலிருந்து வாடிக்கையாளராக </a:t>
            </a:r>
          </a:p>
          <a:p>
            <a:pPr fontAlgn="ctr"/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7249887" y="4264091"/>
            <a:ext cx="3191069" cy="1586204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சந்தையாளருக்கு நேரடி தொடர்பு</a:t>
            </a: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240972" y="2286000"/>
            <a:ext cx="3890864" cy="949390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வாடிக்கையாளரிலிருந்து வாங்குபவராக </a:t>
            </a: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1240972" y="114431"/>
            <a:ext cx="10039739" cy="145077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சமூக ஊடக சந்தைப்படுத்துதலை சிறப்பாக செயல்படுத்துவது _____ 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மாற்று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விகிதத்தை </a:t>
            </a:r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அதிகரிக்கும்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ta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8657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84066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71696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2661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643815" y="312008"/>
            <a:ext cx="10907485" cy="135817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தூய சில்லறை 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விற்பனையாளர்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____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என 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அழைக்கப்படுபவர்</a:t>
            </a:r>
            <a:endParaRPr lang="ta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959429" y="2547374"/>
            <a:ext cx="2985795" cy="961053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சந்தை உருவாக்குநர்கள்  </a:t>
            </a: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6643396" y="2540377"/>
            <a:ext cx="2892490" cy="1082351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நடவடிக்கை தரகர்கள்  </a:t>
            </a: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6643397" y="4497589"/>
            <a:ext cx="2892490" cy="1087018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முகவர்கள்</a:t>
            </a: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2034074" y="4408950"/>
            <a:ext cx="2911150" cy="110101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வியாபாரிகள்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51945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2062066" y="3867766"/>
            <a:ext cx="2911150" cy="1599973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>
                <a:solidFill>
                  <a:schemeClr val="bg1"/>
                </a:solidFill>
                <a:latin typeface="TAU-Marutham" panose="020B0604020202020204" pitchFamily="34" charset="0"/>
                <a:cs typeface="TAU-Marutham" panose="020B0604020202020204" pitchFamily="34" charset="0"/>
              </a:rPr>
              <a:t>மேலாளர்</a:t>
            </a:r>
            <a:endParaRPr lang="en-IN" sz="2800" dirty="0">
              <a:solidFill>
                <a:schemeClr val="bg1"/>
              </a:solidFill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5975512" y="2062437"/>
            <a:ext cx="4418790" cy="1485970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கீழ்ப்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பணியாளர்</a:t>
            </a:r>
            <a:endParaRPr lang="en-IN" dirty="0"/>
          </a:p>
        </p:txBody>
      </p:sp>
      <p:sp>
        <p:nvSpPr>
          <p:cNvPr id="7" name="Bevel 6">
            <a:hlinkClick r:id="rId4" action="ppaction://hlinksldjump"/>
          </p:cNvPr>
          <p:cNvSpPr/>
          <p:nvPr/>
        </p:nvSpPr>
        <p:spPr>
          <a:xfrm>
            <a:off x="6536094" y="4089254"/>
            <a:ext cx="3498980" cy="1156996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மேற்பார்வையாளர்</a:t>
            </a:r>
            <a:endParaRPr lang="en-IN" dirty="0"/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2192695" y="2165674"/>
            <a:ext cx="2332652" cy="1279495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உயரதிகாரி 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2062066" y="404468"/>
            <a:ext cx="7977673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மேலாண்மை என்பது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................ </a:t>
            </a:r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ன் செயல் ஆகும்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</a:t>
            </a:fld>
            <a:endParaRPr lang="ta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5755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35774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2350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14810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702838" y="629507"/>
            <a:ext cx="9265300" cy="89865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"நுகர்வோரியல்" எனும் சொல் தோன்றிய ஆண்டு 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2295329" y="2397967"/>
            <a:ext cx="2136711" cy="59716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1960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6335488" y="2167617"/>
            <a:ext cx="2855166" cy="827513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1957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2715208" y="3965510"/>
            <a:ext cx="1478902" cy="1219403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1954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6475446" y="4083911"/>
            <a:ext cx="2715208" cy="1240961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1958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409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56977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0410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2105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2381642" y="905069"/>
            <a:ext cx="6641061" cy="924902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நுகர்வோர் இயக்கத்தின் தந்தை யார்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ta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350608" y="2547841"/>
            <a:ext cx="2491274" cy="1551794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மகாத்மா காந்தி </a:t>
            </a: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315910" y="2589254"/>
            <a:ext cx="2528598" cy="1194318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ரால்ப் நேடர் </a:t>
            </a: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4795934" y="4170784"/>
            <a:ext cx="2799184" cy="992546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ஜவஹர்லால் நேரு</a:t>
            </a:r>
            <a:endParaRPr lang="en-IN" sz="2800" b="1" dirty="0">
              <a:solidFill>
                <a:schemeClr val="bg1"/>
              </a:solidFill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4" action="ppaction://hlinksldjump"/>
          </p:cNvPr>
          <p:cNvSpPr/>
          <p:nvPr/>
        </p:nvSpPr>
        <p:spPr>
          <a:xfrm>
            <a:off x="4464700" y="2656896"/>
            <a:ext cx="3228392" cy="1073021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ஜான் எப்.கென்னடி 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57840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9781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78014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082353" y="310242"/>
            <a:ext cx="9517225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...............</a:t>
            </a:r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ல் நிர்வாக செயல்பாடுகளும் உள்ளடங்கியுள்ளது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418257" y="2458615"/>
            <a:ext cx="3256385" cy="126896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   </a:t>
            </a:r>
            <a:r>
              <a:rPr lang="ta-IN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ஒருங்கிணைத்தல்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	</a:t>
            </a: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6550091" y="2132043"/>
            <a:ext cx="3937518" cy="1922106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</a:t>
            </a:r>
          </a:p>
          <a:p>
            <a:pPr algn="ctr"/>
            <a:r>
              <a:rPr lang="en-US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கட்டுப்படுத்துதல்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1082353" y="4763275"/>
            <a:ext cx="3844212" cy="1371600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பணியமர்த்துதல்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	</a:t>
            </a: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5850295" y="4376055"/>
            <a:ext cx="5337110" cy="1842797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ஒழுங்கமைத்தல்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1471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6347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446245" y="307911"/>
            <a:ext cx="9443726" cy="104502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பொருட்கள் விற்பனைச் சட்டம் இயற்றப்பட்ட ஆண்டு 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782147" y="2596672"/>
            <a:ext cx="1942448" cy="666218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1962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4" action="ppaction://hlinksldjump"/>
          </p:cNvPr>
          <p:cNvSpPr/>
          <p:nvPr/>
        </p:nvSpPr>
        <p:spPr>
          <a:xfrm>
            <a:off x="6484776" y="2454442"/>
            <a:ext cx="2715207" cy="1193827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1972</a:t>
            </a:r>
            <a:endParaRPr lang="ta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903446" y="4163788"/>
            <a:ext cx="2528596" cy="937726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1930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7016619" y="4383547"/>
            <a:ext cx="2080727" cy="732449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1985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55142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8673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6657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24435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838131" y="3770954"/>
            <a:ext cx="2519265" cy="1383263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15. 04. 1987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817973" y="1919081"/>
            <a:ext cx="3147121" cy="1501282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01. 04. 1986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  <a:p>
            <a:pPr fontAlgn="ctr"/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4" action="ppaction://hlinksldjump"/>
          </p:cNvPr>
          <p:cNvSpPr/>
          <p:nvPr/>
        </p:nvSpPr>
        <p:spPr>
          <a:xfrm>
            <a:off x="7333862" y="4098472"/>
            <a:ext cx="2435289" cy="998376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15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 04. 1990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996750" y="2269672"/>
            <a:ext cx="2202025" cy="800100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01. 01. 1986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1229729" y="479019"/>
            <a:ext cx="9551793" cy="90191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நுகர்வோர் பாதுகாப்புச்சட்டம் நடைமுறைக்கு வந்த 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நாள்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1919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8576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9858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74188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681138" y="228028"/>
            <a:ext cx="10468943" cy="205309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நுகர்வோர் உரிமைகள் மற்றும் பொறுப்புகள் குறித்து விழிப்புணர்வு ஏற்ப்படுத்த ஒவ்வொரு ஆண்டும் _____ நுகர்வோர் பாதுகாப்பு தினமாக அறிவிக்கப்பட்டுள்ளது.  </a:t>
            </a: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838131" y="3086218"/>
            <a:ext cx="2052735" cy="590044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ஆகஸ்டு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15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7100597" y="2960255"/>
            <a:ext cx="2397968" cy="538725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ஏப்ரல்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15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7100597" y="4432705"/>
            <a:ext cx="2467944" cy="578055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செப்டம்பர் 15</a:t>
            </a: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1838132" y="4484025"/>
            <a:ext cx="2052734" cy="526735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மார்ச்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15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52379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53952" y="391886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4655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397968" y="391886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88873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5309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0859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539551" y="460114"/>
            <a:ext cx="8864082" cy="85841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நவீன சந்தையியலின் 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இறுதியான </a:t>
            </a:r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நோக்கம் 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_____</a:t>
            </a:r>
            <a:endParaRPr lang="ta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539550" y="2164707"/>
            <a:ext cx="2360645" cy="1063685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அதிகமான இலாபம் </a:t>
            </a: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5673012" y="1987420"/>
            <a:ext cx="4646645" cy="1324947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குறைவான இலாபம் </a:t>
            </a: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1427584" y="4074568"/>
            <a:ext cx="2817844" cy="1766395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நுகர்வோர் 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திருப்தி  </a:t>
            </a: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5673012" y="3974852"/>
            <a:ext cx="4917233" cy="1866112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சமுதாயத்திற்கு சேவை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6290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4058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7141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1683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084685" y="426287"/>
            <a:ext cx="9860124" cy="1166332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_______ என்பவர் நவீன சந்தையியலின் மன்னர் 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ஆவார்</a:t>
            </a:r>
            <a:endParaRPr lang="ta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175655" y="2579332"/>
            <a:ext cx="2570583" cy="1156413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நுகர்வோர் </a:t>
            </a: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402218" y="2662142"/>
            <a:ext cx="2687218" cy="867745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உற்பத்தியாளர் </a:t>
            </a: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245427" y="4525348"/>
            <a:ext cx="3741577" cy="503852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சில்லறை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வியாபாரி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674636" y="2579332"/>
            <a:ext cx="2799184" cy="1053775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மொத்த வியாபாரி 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4670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37357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0605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735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4137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324239" y="484096"/>
            <a:ext cx="11610761" cy="125030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நுகர்வோரின் உரிமைகள் அவர்கள் கொண்டுள்ள நிலையில் ____ ஆகும்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ta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822581" y="2705877"/>
            <a:ext cx="2422806" cy="940197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அளவீடுகள்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4" action="ppaction://hlinksldjump"/>
          </p:cNvPr>
          <p:cNvSpPr/>
          <p:nvPr/>
        </p:nvSpPr>
        <p:spPr>
          <a:xfrm>
            <a:off x="5701005" y="2622322"/>
            <a:ext cx="5521266" cy="1574189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விற்பனை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அதிகப்படுத்துதல்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822581" y="4338734"/>
            <a:ext cx="4074367" cy="1161661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பொறுப்புகள்</a:t>
            </a: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6841671" y="4418049"/>
            <a:ext cx="3580623" cy="1082346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கடமைகள்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9742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53951" y="391886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4879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2538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76053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828800" y="4562669"/>
            <a:ext cx="3582955" cy="1595536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நுகரும் உரிமை </a:t>
            </a: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326154" y="2354813"/>
            <a:ext cx="4889241" cy="1418253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தேர்ந்தெடுக்கும் உரிமை </a:t>
            </a:r>
          </a:p>
        </p:txBody>
      </p:sp>
      <p:sp>
        <p:nvSpPr>
          <p:cNvPr id="7" name="Bevel 6">
            <a:hlinkClick r:id="rId4" action="ppaction://hlinksldjump"/>
          </p:cNvPr>
          <p:cNvSpPr/>
          <p:nvPr/>
        </p:nvSpPr>
        <p:spPr>
          <a:xfrm>
            <a:off x="7865706" y="4562669"/>
            <a:ext cx="2551922" cy="1315618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தெரிவிக்கும் உரிமை</a:t>
            </a: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828800" y="2640563"/>
            <a:ext cx="2953139" cy="1199518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பாதுகாப்பு உரிமை </a:t>
            </a: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574626" y="363893"/>
            <a:ext cx="11111172" cy="138792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ஜான் எப் கென்னடி அவர்களின் கூற்றுப்படி பின்வருபவற்றில் நுகர்வோர் உரிமையில் இடம் பெறாதவை எது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ta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6101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236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6099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3050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681138" y="395979"/>
            <a:ext cx="10907485" cy="154478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நுகர்வோரின் பொறுப்பு என்பது அவர் பெற்றுள்ள _____ ஆவணமே பொருட்களை வாங்கியதற்கான அடையாளமாகும்</a:t>
            </a:r>
            <a:r>
              <a:rPr lang="ta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ta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427585" y="2831841"/>
            <a:ext cx="2649894" cy="669589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ரொக்க ரசீது </a:t>
            </a: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6857999" y="2892489"/>
            <a:ext cx="3387013" cy="608941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உத்தரவாத அட்டை </a:t>
            </a:r>
          </a:p>
        </p:txBody>
      </p:sp>
      <p:sp>
        <p:nvSpPr>
          <p:cNvPr id="9" name="Snip Diagonal Corner Rectangle 8">
            <a:hlinkClick r:id="rId5" action="ppaction://hlinksldjump"/>
          </p:cNvPr>
          <p:cNvSpPr/>
          <p:nvPr/>
        </p:nvSpPr>
        <p:spPr>
          <a:xfrm>
            <a:off x="6857999" y="4236541"/>
            <a:ext cx="3387013" cy="792659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மேற்காணும் அனைத்தும்</a:t>
            </a: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1427585" y="4236541"/>
            <a:ext cx="2649894" cy="792659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இடாப்பு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3440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9832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340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57443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341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6159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342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4389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351" y="460829"/>
            <a:ext cx="10515600" cy="1768021"/>
          </a:xfrm>
        </p:spPr>
        <p:txBody>
          <a:bodyPr>
            <a:normAutofit lnSpcReduction="10000"/>
          </a:bodyPr>
          <a:lstStyle/>
          <a:p>
            <a:pPr algn="ctr"/>
            <a:r>
              <a:rPr lang="ta-IN" sz="6000" dirty="0">
                <a:solidFill>
                  <a:srgbClr val="002060"/>
                </a:solidFill>
                <a:latin typeface="TAU-Marutham" panose="020B0604020202020204" pitchFamily="34" charset="0"/>
                <a:cs typeface="TAU-Marutham" panose="020B0604020202020204" pitchFamily="34" charset="0"/>
                <a:hlinkClick r:id="" action="ppaction://hlinkshowjump?jump=endshow"/>
              </a:rPr>
              <a:t>காலாண்டுத் தேர்வில் </a:t>
            </a:r>
            <a:endParaRPr lang="en-US" sz="6000" dirty="0" smtClean="0">
              <a:solidFill>
                <a:srgbClr val="002060"/>
              </a:solidFill>
              <a:latin typeface="TAU-Marutham" panose="020B0604020202020204" pitchFamily="34" charset="0"/>
              <a:cs typeface="TAU-Marutham" panose="020B0604020202020204" pitchFamily="34" charset="0"/>
              <a:hlinkClick r:id="" action="ppaction://hlinkshowjump?jump=endshow"/>
            </a:endParaRPr>
          </a:p>
          <a:p>
            <a:pPr algn="ctr"/>
            <a:r>
              <a:rPr lang="ta-IN" sz="4800" dirty="0" smtClean="0">
                <a:solidFill>
                  <a:srgbClr val="FFFF00"/>
                </a:solidFill>
                <a:latin typeface="TAU-Marutham" panose="020B0604020202020204" pitchFamily="34" charset="0"/>
                <a:cs typeface="TAU-Marutham" panose="020B0604020202020204" pitchFamily="34" charset="0"/>
                <a:hlinkClick r:id="" action="ppaction://hlinkshowjump?jump=endshow"/>
              </a:rPr>
              <a:t>அதிக </a:t>
            </a:r>
            <a:r>
              <a:rPr lang="ta-IN" sz="4800" dirty="0">
                <a:solidFill>
                  <a:srgbClr val="FFFF00"/>
                </a:solidFill>
                <a:latin typeface="TAU-Marutham" panose="020B0604020202020204" pitchFamily="34" charset="0"/>
                <a:cs typeface="TAU-Marutham" panose="020B0604020202020204" pitchFamily="34" charset="0"/>
                <a:hlinkClick r:id="" action="ppaction://hlinkshowjump?jump=endshow"/>
              </a:rPr>
              <a:t>மதிப்பெண் </a:t>
            </a:r>
            <a:r>
              <a:rPr lang="ta-IN" sz="4800" dirty="0" smtClean="0">
                <a:solidFill>
                  <a:srgbClr val="FFFF00"/>
                </a:solidFill>
                <a:latin typeface="TAU-Marutham" panose="020B0604020202020204" pitchFamily="34" charset="0"/>
                <a:cs typeface="TAU-Marutham" panose="020B0604020202020204" pitchFamily="34" charset="0"/>
                <a:hlinkClick r:id="" action="ppaction://hlinkshowjump?jump=endshow"/>
              </a:rPr>
              <a:t>பெற </a:t>
            </a:r>
            <a:r>
              <a:rPr lang="ta-IN" sz="4800" dirty="0">
                <a:solidFill>
                  <a:srgbClr val="FFFF00"/>
                </a:solidFill>
                <a:latin typeface="TAU-Marutham" panose="020B0604020202020204" pitchFamily="34" charset="0"/>
                <a:cs typeface="TAU-Marutham" panose="020B0604020202020204" pitchFamily="34" charset="0"/>
                <a:hlinkClick r:id="" action="ppaction://hlinkshowjump?jump=endshow"/>
              </a:rPr>
              <a:t>வாழ்த்துக்கள் </a:t>
            </a:r>
            <a:endParaRPr lang="en-US" sz="4800" dirty="0">
              <a:solidFill>
                <a:srgbClr val="FFFF00"/>
              </a:solidFill>
              <a:latin typeface="TAU-Marutham" panose="020B0604020202020204" pitchFamily="34" charset="0"/>
              <a:cs typeface="TAU-Marutham" panose="020B0604020202020204" pitchFamily="34" charset="0"/>
              <a:hlinkClick r:id="" action="ppaction://hlinkshowjump?jump=endshow"/>
            </a:endParaRPr>
          </a:p>
          <a:p>
            <a:pPr algn="ctr"/>
            <a:endParaRPr lang="en-IN" sz="4800" dirty="0">
              <a:solidFill>
                <a:srgbClr val="FFFF00"/>
              </a:solidFill>
              <a:latin typeface="TAU-Marutham" panose="020B0604020202020204" pitchFamily="34" charset="0"/>
              <a:cs typeface="TAU-Marutham" panose="020B0604020202020204" pitchFamily="34" charset="0"/>
              <a:hlinkClick r:id="" action="ppaction://hlinkshowjump?jump=endshow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5298233" y="6789511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None/>
            </a:pPr>
            <a:endParaRPr lang="en-US" sz="4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endParaRPr lang="en-IN" sz="4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pic>
        <p:nvPicPr>
          <p:cNvPr id="9" name="Picture 2" descr="Clapping Hands on Apple iOS 15.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902" y="2396605"/>
            <a:ext cx="3596498" cy="3596501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z="1400" b="1" dirty="0" smtClean="0">
                <a:solidFill>
                  <a:schemeClr val="tx1"/>
                </a:solidFill>
              </a:rPr>
              <a:t>M. MuthuSelvam, Madurai. Cell No: 9842104826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343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4814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688841" y="485191"/>
            <a:ext cx="8677469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பின்வருவனவற்றுள் சரிபார்ப்பு செயல்பாடு எது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926771" y="2363561"/>
            <a:ext cx="2528596" cy="126896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திட்டமிடுதல்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6909319" y="2058566"/>
            <a:ext cx="3802224" cy="1878952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ஒழுங்கமைத்தல்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1555881" y="4029657"/>
            <a:ext cx="3769567" cy="1988587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பணியமர்த்துதல்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5887617" y="4310743"/>
            <a:ext cx="5411755" cy="1604864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a-IN" sz="28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கட்டுப்படுத்துதல்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83649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57744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4986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3173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858416" y="485191"/>
            <a:ext cx="10440955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.............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 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உதவியுடன்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இலக்குகள்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அடையப்படுகின்றன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 </a:t>
            </a: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858416" y="2332653"/>
            <a:ext cx="3582955" cy="1362269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800" b="1" dirty="0" err="1" smtClean="0">
                <a:solidFill>
                  <a:schemeClr val="tx1"/>
                </a:solidFill>
                <a:latin typeface="TAU-Marutham" panose="020B0604020202020204" pitchFamily="34" charset="0"/>
                <a:cs typeface="TAU-Marutham" panose="020B0604020202020204" pitchFamily="34" charset="0"/>
              </a:rPr>
              <a:t>செயலூக்கமளித்தல்</a:t>
            </a:r>
            <a:endParaRPr lang="en-IN" sz="2800" dirty="0">
              <a:solidFill>
                <a:schemeClr val="tx1"/>
              </a:solidFill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5355772" y="2332653"/>
            <a:ext cx="5514392" cy="1884783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800" dirty="0" err="1" smtClean="0">
                <a:solidFill>
                  <a:schemeClr val="bg1"/>
                </a:solidFill>
                <a:latin typeface="TAU-Marutham" panose="020B0604020202020204" pitchFamily="34" charset="0"/>
                <a:cs typeface="TAU-Marutham" panose="020B0604020202020204" pitchFamily="34" charset="0"/>
              </a:rPr>
              <a:t>கட்டுப்படுத்துதல்</a:t>
            </a:r>
            <a:endParaRPr lang="en-IN" sz="2800" dirty="0">
              <a:solidFill>
                <a:schemeClr val="bg1"/>
              </a:solidFill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998375" y="4599992"/>
            <a:ext cx="4655976" cy="1315616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800" dirty="0" err="1" smtClean="0">
                <a:solidFill>
                  <a:schemeClr val="tx1"/>
                </a:solidFill>
                <a:latin typeface="TAU-Marutham" panose="020B0604020202020204" pitchFamily="34" charset="0"/>
                <a:cs typeface="TAU-Marutham" panose="020B0604020202020204" pitchFamily="34" charset="0"/>
              </a:rPr>
              <a:t>திட்டமிடுதல்</a:t>
            </a:r>
            <a:endParaRPr lang="en-IN" sz="2800" dirty="0">
              <a:solidFill>
                <a:schemeClr val="tx1"/>
              </a:solidFill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5" action="ppaction://hlinksldjump"/>
          </p:cNvPr>
          <p:cNvSpPr/>
          <p:nvPr/>
        </p:nvSpPr>
        <p:spPr>
          <a:xfrm>
            <a:off x="6708709" y="4665306"/>
            <a:ext cx="3461657" cy="1250302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800" dirty="0" err="1">
                <a:solidFill>
                  <a:schemeClr val="bg1"/>
                </a:solidFill>
                <a:latin typeface="TAU-Marutham" panose="020B0604020202020204" pitchFamily="34" charset="0"/>
                <a:cs typeface="TAU-Marutham" panose="020B0604020202020204" pitchFamily="34" charset="0"/>
              </a:rPr>
              <a:t>பணியமர்த்துதல்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8774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74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2843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0602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3091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839756" y="186620"/>
            <a:ext cx="10786188" cy="1957096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................. </a:t>
            </a:r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முறை தனிப்பட்ட வலிமை மற்றும் பொறுப்பிற்கு முழுவடிவம் கொடுக்கிறது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774440" y="2677889"/>
            <a:ext cx="3498979" cy="1390261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குறியிலக்கு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ta-IN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மேலாண்மை 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201606" y="2668558"/>
            <a:ext cx="3200401" cy="1399592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முதுகலை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</a:t>
            </a:r>
          </a:p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வணிக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</a:t>
            </a:r>
          </a:p>
          <a:p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மேலாண்மை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404050" y="4898571"/>
            <a:ext cx="3415002" cy="1268963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முதுகலை வணிக நிர்வாகம்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562669" y="2690717"/>
            <a:ext cx="3097764" cy="1377433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விதிவிலக்கு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மேலாண்ம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	</a:t>
            </a:r>
            <a:endParaRPr lang="en-IN" sz="4800" b="1" dirty="0">
              <a:solidFill>
                <a:schemeClr val="bg1"/>
              </a:solidFill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032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18710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7450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8750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625154" y="485191"/>
            <a:ext cx="10907485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குறியிலக்கு மேலாண்மை செயல்முறையின் முதல் நிலை எது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026368" y="2635895"/>
            <a:ext cx="4161453" cy="961053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       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முக்கிய 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முடிவு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</a:t>
            </a:r>
          </a:p>
          <a:p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பகுதியை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நிர்ணயிப்பது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7361853" y="2575247"/>
            <a:ext cx="3349690" cy="1082351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நடவடிக்கைகளை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</a:t>
            </a:r>
          </a:p>
          <a:p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மதிப்பீடு செய்வது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5" action="ppaction://hlinksldjump"/>
          </p:cNvPr>
          <p:cNvSpPr/>
          <p:nvPr/>
        </p:nvSpPr>
        <p:spPr>
          <a:xfrm>
            <a:off x="6204860" y="4373721"/>
            <a:ext cx="5327779" cy="1087018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</a:t>
            </a:r>
            <a:r>
              <a:rPr lang="ta-IN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அமைப்பின் </a:t>
            </a:r>
            <a:r>
              <a:rPr lang="ta-IN" sz="28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குறிக்கோள்களை </a:t>
            </a:r>
            <a:r>
              <a:rPr lang="en-US" sz="28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 </a:t>
            </a:r>
          </a:p>
          <a:p>
            <a:r>
              <a:rPr lang="en-US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US" sz="28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                 </a:t>
            </a:r>
            <a:r>
              <a:rPr lang="ta-IN" sz="28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வரையறுப்பது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881743" y="4359727"/>
            <a:ext cx="4450701" cy="110101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  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குறிக்கோள்களுடன்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வளங்களைப்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பொருத்துவது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4178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8808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6129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</a:t>
            </a:fld>
            <a:endParaRPr lang="ta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21915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690465" y="4096135"/>
            <a:ext cx="4226767" cy="2118049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முதுகலை 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வணிக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</a:t>
            </a:r>
          </a:p>
          <a:p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மேலாண்மை 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5828928" y="2424623"/>
            <a:ext cx="4875990" cy="1542457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</a:t>
            </a:r>
            <a:r>
              <a:rPr lang="ta-IN" sz="28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விதிவிலக்கு </a:t>
            </a:r>
            <a:r>
              <a:rPr lang="en-US" sz="28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</a:t>
            </a:r>
          </a:p>
          <a:p>
            <a:r>
              <a:rPr lang="en-US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US" sz="28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</a:t>
            </a:r>
            <a:r>
              <a:rPr lang="ta-IN" sz="28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மேலாண்மை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6699381" y="4478694"/>
            <a:ext cx="3135085" cy="1315617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குறியிலக்கு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</a:t>
            </a:r>
          </a:p>
          <a:p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மேலாண்மை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3" action="ppaction://hlinksldjump"/>
          </p:cNvPr>
          <p:cNvSpPr/>
          <p:nvPr/>
        </p:nvSpPr>
        <p:spPr>
          <a:xfrm>
            <a:off x="1175658" y="2556105"/>
            <a:ext cx="2967133" cy="1279495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முதுகலை 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வணிகநிர்வாகம்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 </a:t>
            </a: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485192" y="55986"/>
            <a:ext cx="11103428" cy="200595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முக்கியமான சிக்கல்களைக் கண்டறிவதன் மூலம் வாய்ப்புக்களையும்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, </a:t>
            </a:r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அச்சுறுத்தல்களையும் மேலாண்மை எச்சரிக்கையாக வைத்திருக்க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…………. </a:t>
            </a:r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உதவுகிறது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5191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55259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2346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755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343608" y="391891"/>
            <a:ext cx="9461241" cy="2080727"/>
          </a:xfrm>
          <a:prstGeom prst="wave">
            <a:avLst>
              <a:gd name="adj1" fmla="val 12500"/>
              <a:gd name="adj2" fmla="val 1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................ </a:t>
            </a:r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உதவியால் அதிகாரப் பகிர்வு எளிதாகச் செய்யப்படுகிறது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541176" y="2901820"/>
            <a:ext cx="3732243" cy="1754155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முதுகலை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வணிக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மேலாண்மை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201605" y="2901820"/>
            <a:ext cx="3200401" cy="1399592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குறியிலக்கு </a:t>
            </a:r>
            <a:r>
              <a:rPr lang="ta-IN" sz="28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மேலாண்மை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4530011" y="4945225"/>
            <a:ext cx="3415002" cy="1268963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முதுகலை வணிக நிர்வாகம்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4" action="ppaction://hlinksldjump"/>
          </p:cNvPr>
          <p:cNvSpPr/>
          <p:nvPr/>
        </p:nvSpPr>
        <p:spPr>
          <a:xfrm>
            <a:off x="4688630" y="3029535"/>
            <a:ext cx="3097764" cy="1377433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விதிவிலக்கு மேலாண்ம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	</a:t>
            </a:r>
            <a:endParaRPr lang="en-IN" sz="4800" b="1" dirty="0">
              <a:solidFill>
                <a:schemeClr val="bg1"/>
              </a:solidFill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9578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8853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6502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25927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184988" y="485191"/>
            <a:ext cx="10114383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குறியிலக்கு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மேலாண்மையானது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_________ </a:t>
            </a:r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என்பவரால் அமெரிக்காவில் பிரபலப்படுத்தப்பட்டது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184988" y="2332653"/>
            <a:ext cx="3582955" cy="1362269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ஜார்ஜ் ஓடியோர்ன்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 </a:t>
            </a: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5523722" y="2211354"/>
            <a:ext cx="5514392" cy="1884783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பேராசிரியர்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          </a:t>
            </a:r>
          </a:p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ரெட்டின்</a:t>
            </a:r>
            <a:endParaRPr lang="en-IN" sz="2800" dirty="0">
              <a:solidFill>
                <a:schemeClr val="bg1"/>
              </a:solidFill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324947" y="4282751"/>
            <a:ext cx="4655976" cy="1642188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ஹென்றி போயல்</a:t>
            </a:r>
            <a:endParaRPr lang="en-IN" sz="2800" dirty="0">
              <a:solidFill>
                <a:schemeClr val="tx1"/>
              </a:solidFill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5" action="ppaction://hlinksldjump"/>
          </p:cNvPr>
          <p:cNvSpPr/>
          <p:nvPr/>
        </p:nvSpPr>
        <p:spPr>
          <a:xfrm>
            <a:off x="7100595" y="4674637"/>
            <a:ext cx="3461657" cy="1250302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பீட்டர் 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டிரக்கர்</a:t>
            </a:r>
            <a:endParaRPr lang="en-IN" sz="2800" dirty="0">
              <a:solidFill>
                <a:schemeClr val="bg1"/>
              </a:solidFill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9629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b="1" dirty="0" smtClean="0"/>
              <a:t>M. MuthuSelvam, Madurai. Cell No: 9842104826</a:t>
            </a:r>
            <a:endParaRPr lang="pt-BR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</a:t>
            </a:fld>
            <a:endParaRPr lang="ta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541037" y="401216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2884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1597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2116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101013" y="485191"/>
            <a:ext cx="10198360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நிதிச்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சந்தை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வணிக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நிறுவனங்களுக்கு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_____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உதவுகிறது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. </a:t>
            </a: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926771" y="2363561"/>
            <a:ext cx="2841172" cy="126896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b="1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நிதிகளை</a:t>
            </a:r>
            <a:r>
              <a:rPr lang="en-IN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b="1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திரட்டுவதற்கு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6909319" y="2058566"/>
            <a:ext cx="3802224" cy="1878952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பணியாட்களை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தேர்வு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செய்வதற்கு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1555881" y="4029657"/>
            <a:ext cx="3769567" cy="1988587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விற்பனையை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அதிகரிப்பதற்கு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5887618" y="4185946"/>
            <a:ext cx="5411755" cy="2146041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நிதித்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தேவையை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குறைப்பதற்கு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71542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38639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3587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25315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315616" y="445663"/>
            <a:ext cx="9461241" cy="1511564"/>
          </a:xfrm>
          <a:prstGeom prst="wave">
            <a:avLst>
              <a:gd name="adj1" fmla="val 12500"/>
              <a:gd name="adj2" fmla="val 1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மூலதனச்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சந்தை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என்பது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________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க்கான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ஒரு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சந்தை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ஆகும்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. </a:t>
            </a: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007706" y="2901821"/>
            <a:ext cx="3265713" cy="1399592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குறுகிய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கால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நிதி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374222" y="2901820"/>
            <a:ext cx="2939141" cy="1240972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2800" b="1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நீண்ட</a:t>
            </a:r>
            <a:r>
              <a:rPr lang="en-IN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b="1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கால</a:t>
            </a:r>
            <a:r>
              <a:rPr lang="en-IN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b="1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நிதி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4385384" y="4644183"/>
            <a:ext cx="3876871" cy="1268963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குறுகிய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கால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நிதி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நடுத்தர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கால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நிதி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4" action="ppaction://hlinksldjump"/>
          </p:cNvPr>
          <p:cNvSpPr/>
          <p:nvPr/>
        </p:nvSpPr>
        <p:spPr>
          <a:xfrm>
            <a:off x="4861248" y="3029535"/>
            <a:ext cx="2925145" cy="1113257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நடுத்தர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கால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நிதி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3853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4343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5779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3424336" y="403548"/>
            <a:ext cx="5561043" cy="1562877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மேலாண்மை என்பது ஒரு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................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231641" y="2686048"/>
            <a:ext cx="2080726" cy="1390261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கலை</a:t>
            </a:r>
            <a:endParaRPr lang="en-IN" sz="2800" b="1" dirty="0">
              <a:solidFill>
                <a:schemeClr val="bg1"/>
              </a:solidFill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518848" y="2634731"/>
            <a:ext cx="2612572" cy="1399592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கலை மற்றும் </a:t>
            </a:r>
            <a:r>
              <a:rPr lang="ta-IN" sz="28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அறிவியல்</a:t>
            </a:r>
            <a:endParaRPr lang="en-IN" sz="4800" b="1" dirty="0">
              <a:solidFill>
                <a:schemeClr val="bg1"/>
              </a:solidFill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4441372" y="4702629"/>
            <a:ext cx="2985796" cy="1268963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கலை அல்லது அறிவியல்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4800" b="1" dirty="0">
              <a:solidFill>
                <a:schemeClr val="bg1"/>
              </a:solidFill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4" action="ppaction://hlinksldjump"/>
          </p:cNvPr>
          <p:cNvSpPr/>
          <p:nvPr/>
        </p:nvSpPr>
        <p:spPr>
          <a:xfrm>
            <a:off x="4581331" y="2429455"/>
            <a:ext cx="2575249" cy="1903445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அறிவியல்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4800" b="1" dirty="0">
              <a:solidFill>
                <a:schemeClr val="bg1"/>
              </a:solidFill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M. MuthuSelvam, Madurai. Cell No: 9842104826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</a:t>
            </a:fld>
            <a:endParaRPr lang="ta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97915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625155" y="485191"/>
            <a:ext cx="10655556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முதல்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நிலைச்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சந்தை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________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எனவும்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அழைக்கப்படுகிறது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. </a:t>
            </a: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026368" y="2635895"/>
            <a:ext cx="4161453" cy="961053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இரண்டாம்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நிலைச்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சந்தை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7361853" y="2575247"/>
            <a:ext cx="3349690" cy="1082351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பணச்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சந்தை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7277878" y="4373721"/>
            <a:ext cx="3433665" cy="1087018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மறைமுக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சந்தை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1026368" y="4359727"/>
            <a:ext cx="4245428" cy="110101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b="1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புதிய</a:t>
            </a:r>
            <a:r>
              <a:rPr lang="en-IN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b="1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வெளியீடுகளுக்கான</a:t>
            </a:r>
            <a:r>
              <a:rPr lang="en-IN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b="1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சந்தை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4848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8618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70077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2939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054359" y="87540"/>
            <a:ext cx="9983755" cy="206206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உடனடிச்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சந்தை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என்பது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நிதிக்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கருவிகளை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விநியோகம்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செய்வதும்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ரொக்கம்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செலுத்துவதும்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______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நடைபெறும்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ஒரு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சந்தை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ஆகும்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. </a:t>
            </a: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520890" y="2583480"/>
            <a:ext cx="3582955" cy="989044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உடனடியாக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6242180" y="2211354"/>
            <a:ext cx="4795933" cy="1884783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எதிர்காலத்தில்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604865" y="4282751"/>
            <a:ext cx="4320074" cy="1352939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நிலையானது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5" action="ppaction://hlinksldjump"/>
          </p:cNvPr>
          <p:cNvSpPr/>
          <p:nvPr/>
        </p:nvSpPr>
        <p:spPr>
          <a:xfrm>
            <a:off x="7175240" y="4478694"/>
            <a:ext cx="3172409" cy="1250302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ஒரு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மாதத்திற்குப்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பின்னர்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95863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6637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83660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2091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399592" y="4357397"/>
            <a:ext cx="3610947" cy="1698171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மூன்று 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முறை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 </a:t>
            </a:r>
          </a:p>
        </p:txBody>
      </p:sp>
      <p:sp>
        <p:nvSpPr>
          <p:cNvPr id="6" name="7-Point Star 5">
            <a:hlinkClick r:id="rId3" action="ppaction://hlinksldjump"/>
          </p:cNvPr>
          <p:cNvSpPr/>
          <p:nvPr/>
        </p:nvSpPr>
        <p:spPr>
          <a:xfrm>
            <a:off x="5975512" y="2489759"/>
            <a:ext cx="4518722" cy="1410309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இரண்டு முறை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7" name="Bevel 6">
            <a:hlinkClick r:id="rId4" action="ppaction://hlinksldjump"/>
          </p:cNvPr>
          <p:cNvSpPr/>
          <p:nvPr/>
        </p:nvSpPr>
        <p:spPr>
          <a:xfrm>
            <a:off x="6965909" y="4548673"/>
            <a:ext cx="2537927" cy="1315617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பலமுறை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3" action="ppaction://hlinksldjump"/>
          </p:cNvPr>
          <p:cNvSpPr/>
          <p:nvPr/>
        </p:nvSpPr>
        <p:spPr>
          <a:xfrm>
            <a:off x="1716832" y="2620573"/>
            <a:ext cx="3116424" cy="1279495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ஒரே 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ஒரு முறை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825014" y="74648"/>
            <a:ext cx="10300996" cy="200595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இரண்டாம் நிலைச் சந்தையில் ஒரு பிணையம் எத்தனை முறை விற்கப்படலாம்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1138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55640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53952" y="391886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9007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4573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8222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2034073" y="457198"/>
            <a:ext cx="8332237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மூலதன சந்தை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_____ </a:t>
            </a:r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ஐ வழங்குவதில்லை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. </a:t>
            </a: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670180" y="2351320"/>
            <a:ext cx="3242388" cy="126896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ta-IN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குறுகிய கால நிதி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5770982" y="2286005"/>
            <a:ext cx="5388429" cy="1692339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கடனுறுதி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பத்திரங்கள்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1754155" y="4310743"/>
            <a:ext cx="3366019" cy="1797890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சமநிலை நிதி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5747656" y="4439913"/>
            <a:ext cx="5411755" cy="1539550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நீண்ட கால நிதி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46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16629" y="438540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4122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152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2850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2855167" y="508525"/>
            <a:ext cx="6326154" cy="1562877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NSEI </a:t>
            </a:r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தோற்றுவிக்கப்பட்ட ஆண்டு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194320" y="2677889"/>
            <a:ext cx="2080726" cy="1390261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1990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4" action="ppaction://hlinksldjump"/>
          </p:cNvPr>
          <p:cNvSpPr/>
          <p:nvPr/>
        </p:nvSpPr>
        <p:spPr>
          <a:xfrm>
            <a:off x="8131627" y="2788692"/>
            <a:ext cx="2099388" cy="1119673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1998</a:t>
            </a:r>
            <a:endParaRPr lang="en-IN" sz="4800" b="1" dirty="0">
              <a:solidFill>
                <a:schemeClr val="bg1"/>
              </a:solidFill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4413378" y="4497357"/>
            <a:ext cx="2547257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1997</a:t>
            </a:r>
            <a:endParaRPr lang="en-IN" sz="4800" b="1" dirty="0">
              <a:solidFill>
                <a:schemeClr val="bg1"/>
              </a:solidFill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627983" y="2765362"/>
            <a:ext cx="2118049" cy="1302788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1992</a:t>
            </a:r>
            <a:endParaRPr lang="en-IN" sz="4800" b="1" dirty="0">
              <a:solidFill>
                <a:schemeClr val="bg1"/>
              </a:solidFill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5710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541037" y="513185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9773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6128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0655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6484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492898" y="4189445"/>
            <a:ext cx="3377682" cy="1539551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மூன்றாம் 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முறை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6" name="7-Point Star 5">
            <a:hlinkClick r:id="rId3" action="ppaction://hlinksldjump"/>
          </p:cNvPr>
          <p:cNvSpPr/>
          <p:nvPr/>
        </p:nvSpPr>
        <p:spPr>
          <a:xfrm>
            <a:off x="6447453" y="2508606"/>
            <a:ext cx="3881535" cy="1462196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இரண்டாம்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முறை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6932645" y="4301412"/>
            <a:ext cx="3135085" cy="1315617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பலமுறை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492898" y="2508606"/>
            <a:ext cx="2967133" cy="1279495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முதன் முறை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825014" y="149296"/>
            <a:ext cx="10300996" cy="200595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முதல் நிலைச் சந்தை என்பது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பத்திரங்களை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பிணையங்களை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 ______ </a:t>
            </a:r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முறை வியாபாரம் செய்யும் ஒரு சந்தை ஆகும்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.  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096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0016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6589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8607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744828" y="485191"/>
            <a:ext cx="8808098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மூலதனச் சந்தையின் பங்கேற்பாளர்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_____ </a:t>
            </a:r>
            <a:r>
              <a:rPr lang="ta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ஆவர்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. </a:t>
            </a: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679514" y="2332652"/>
            <a:ext cx="2883155" cy="1362269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தனிநபர்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8" name="Diamond 7">
            <a:hlinkClick r:id="rId4" action="ppaction://hlinksldjump"/>
          </p:cNvPr>
          <p:cNvSpPr/>
          <p:nvPr/>
        </p:nvSpPr>
        <p:spPr>
          <a:xfrm>
            <a:off x="6456784" y="2272004"/>
            <a:ext cx="3834881" cy="1884783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நிறுமங்கள்</a:t>
            </a:r>
            <a:r>
              <a:rPr lang="en-IN" dirty="0"/>
              <a:t> </a:t>
            </a: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744828" y="4217436"/>
            <a:ext cx="4404049" cy="1642188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a-IN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மேலே உள்ள அனைத்தும்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6531428" y="4618653"/>
            <a:ext cx="3881534" cy="1287625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நிதி நிறுவனங்கள்</a:t>
            </a:r>
            <a:endParaRPr lang="en-IN" sz="2800" dirty="0">
              <a:solidFill>
                <a:schemeClr val="bg1"/>
              </a:solidFill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7160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53952" y="391886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5025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4050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2442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399592" y="4357397"/>
            <a:ext cx="3610947" cy="1698171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பரஸ்பர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நிதி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</a:p>
        </p:txBody>
      </p:sp>
      <p:sp>
        <p:nvSpPr>
          <p:cNvPr id="6" name="7-Point Star 5">
            <a:hlinkClick r:id="rId3" action="ppaction://hlinksldjump"/>
          </p:cNvPr>
          <p:cNvSpPr/>
          <p:nvPr/>
        </p:nvSpPr>
        <p:spPr>
          <a:xfrm>
            <a:off x="5975512" y="2489759"/>
            <a:ext cx="4518722" cy="1410309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ஏட்டுக்கடன்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6965909" y="4548673"/>
            <a:ext cx="2537927" cy="1315617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துணிகர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முதல்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716832" y="2620573"/>
            <a:ext cx="3116424" cy="1279495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</a:t>
            </a:r>
            <a:r>
              <a:rPr lang="en-IN" sz="2800" b="1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இந்திய</a:t>
            </a:r>
            <a:r>
              <a:rPr lang="en-IN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b="1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உடனடி</a:t>
            </a:r>
            <a:r>
              <a:rPr lang="en-IN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b="1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பங்கு</a:t>
            </a:r>
            <a:r>
              <a:rPr lang="en-IN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b="1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மாற்றகம்</a:t>
            </a:r>
            <a:r>
              <a:rPr lang="en-IN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825014" y="55986"/>
            <a:ext cx="10300996" cy="200595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பங்குகளை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இந்தியா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முழுவதும்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மின்னணு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மூலம்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வியாபாரம்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செய்யும்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நோக்கத்தோடு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முதன்மை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நிதி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நிறுவனங்களால்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உருவாக்கப்பட்டதே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...............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ஆகும்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55657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4015</TotalTime>
  <Words>6355</Words>
  <Application>Microsoft Office PowerPoint</Application>
  <PresentationFormat>Widescreen</PresentationFormat>
  <Paragraphs>1663</Paragraphs>
  <Slides>343</Slides>
  <Notes>257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343</vt:i4>
      </vt:variant>
    </vt:vector>
  </HeadingPairs>
  <TitlesOfParts>
    <vt:vector size="347" baseType="lpstr">
      <vt:lpstr>Arial</vt:lpstr>
      <vt:lpstr>Calibri</vt:lpstr>
      <vt:lpstr>TAU-Marutham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Anand raj</dc:creator>
  <cp:lastModifiedBy>Kanthamani S</cp:lastModifiedBy>
  <cp:revision>328</cp:revision>
  <dcterms:created xsi:type="dcterms:W3CDTF">2022-09-24T06:45:25Z</dcterms:created>
  <dcterms:modified xsi:type="dcterms:W3CDTF">2024-04-06T11:21:25Z</dcterms:modified>
</cp:coreProperties>
</file>