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slides/slide177.xml" ContentType="application/vnd.openxmlformats-officedocument.presentationml.slide+xml"/>
  <Override PartName="/ppt/slides/slide178.xml" ContentType="application/vnd.openxmlformats-officedocument.presentationml.slide+xml"/>
  <Override PartName="/ppt/slides/slide179.xml" ContentType="application/vnd.openxmlformats-officedocument.presentationml.slide+xml"/>
  <Override PartName="/ppt/slides/slide180.xml" ContentType="application/vnd.openxmlformats-officedocument.presentationml.slide+xml"/>
  <Override PartName="/ppt/slides/slide181.xml" ContentType="application/vnd.openxmlformats-officedocument.presentationml.slide+xml"/>
  <Override PartName="/ppt/slides/slide182.xml" ContentType="application/vnd.openxmlformats-officedocument.presentationml.slide+xml"/>
  <Override PartName="/ppt/slides/slide18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85"/>
  </p:notesMasterIdLst>
  <p:handoutMasterIdLst>
    <p:handoutMasterId r:id="rId186"/>
  </p:handoutMasterIdLst>
  <p:sldIdLst>
    <p:sldId id="256" r:id="rId2"/>
    <p:sldId id="257" r:id="rId3"/>
    <p:sldId id="560" r:id="rId4"/>
    <p:sldId id="924" r:id="rId5"/>
    <p:sldId id="713" r:id="rId6"/>
    <p:sldId id="714" r:id="rId7"/>
    <p:sldId id="561" r:id="rId8"/>
    <p:sldId id="925" r:id="rId9"/>
    <p:sldId id="715" r:id="rId10"/>
    <p:sldId id="716" r:id="rId11"/>
    <p:sldId id="562" r:id="rId12"/>
    <p:sldId id="926" r:id="rId13"/>
    <p:sldId id="717" r:id="rId14"/>
    <p:sldId id="718" r:id="rId15"/>
    <p:sldId id="563" r:id="rId16"/>
    <p:sldId id="927" r:id="rId17"/>
    <p:sldId id="719" r:id="rId18"/>
    <p:sldId id="720" r:id="rId19"/>
    <p:sldId id="564" r:id="rId20"/>
    <p:sldId id="928" r:id="rId21"/>
    <p:sldId id="721" r:id="rId22"/>
    <p:sldId id="722" r:id="rId23"/>
    <p:sldId id="565" r:id="rId24"/>
    <p:sldId id="929" r:id="rId25"/>
    <p:sldId id="723" r:id="rId26"/>
    <p:sldId id="724" r:id="rId27"/>
    <p:sldId id="566" r:id="rId28"/>
    <p:sldId id="930" r:id="rId29"/>
    <p:sldId id="725" r:id="rId30"/>
    <p:sldId id="726" r:id="rId31"/>
    <p:sldId id="567" r:id="rId32"/>
    <p:sldId id="931" r:id="rId33"/>
    <p:sldId id="727" r:id="rId34"/>
    <p:sldId id="728" r:id="rId35"/>
    <p:sldId id="568" r:id="rId36"/>
    <p:sldId id="932" r:id="rId37"/>
    <p:sldId id="729" r:id="rId38"/>
    <p:sldId id="730" r:id="rId39"/>
    <p:sldId id="569" r:id="rId40"/>
    <p:sldId id="933" r:id="rId41"/>
    <p:sldId id="731" r:id="rId42"/>
    <p:sldId id="732" r:id="rId43"/>
    <p:sldId id="570" r:id="rId44"/>
    <p:sldId id="934" r:id="rId45"/>
    <p:sldId id="733" r:id="rId46"/>
    <p:sldId id="734" r:id="rId47"/>
    <p:sldId id="571" r:id="rId48"/>
    <p:sldId id="935" r:id="rId49"/>
    <p:sldId id="735" r:id="rId50"/>
    <p:sldId id="736" r:id="rId51"/>
    <p:sldId id="572" r:id="rId52"/>
    <p:sldId id="936" r:id="rId53"/>
    <p:sldId id="737" r:id="rId54"/>
    <p:sldId id="738" r:id="rId55"/>
    <p:sldId id="573" r:id="rId56"/>
    <p:sldId id="937" r:id="rId57"/>
    <p:sldId id="739" r:id="rId58"/>
    <p:sldId id="740" r:id="rId59"/>
    <p:sldId id="574" r:id="rId60"/>
    <p:sldId id="938" r:id="rId61"/>
    <p:sldId id="741" r:id="rId62"/>
    <p:sldId id="742" r:id="rId63"/>
    <p:sldId id="575" r:id="rId64"/>
    <p:sldId id="939" r:id="rId65"/>
    <p:sldId id="743" r:id="rId66"/>
    <p:sldId id="744" r:id="rId67"/>
    <p:sldId id="576" r:id="rId68"/>
    <p:sldId id="940" r:id="rId69"/>
    <p:sldId id="745" r:id="rId70"/>
    <p:sldId id="746" r:id="rId71"/>
    <p:sldId id="579" r:id="rId72"/>
    <p:sldId id="941" r:id="rId73"/>
    <p:sldId id="747" r:id="rId74"/>
    <p:sldId id="748" r:id="rId75"/>
    <p:sldId id="577" r:id="rId76"/>
    <p:sldId id="942" r:id="rId77"/>
    <p:sldId id="749" r:id="rId78"/>
    <p:sldId id="750" r:id="rId79"/>
    <p:sldId id="578" r:id="rId80"/>
    <p:sldId id="943" r:id="rId81"/>
    <p:sldId id="751" r:id="rId82"/>
    <p:sldId id="752" r:id="rId83"/>
    <p:sldId id="580" r:id="rId84"/>
    <p:sldId id="944" r:id="rId85"/>
    <p:sldId id="753" r:id="rId86"/>
    <p:sldId id="754" r:id="rId87"/>
    <p:sldId id="581" r:id="rId88"/>
    <p:sldId id="945" r:id="rId89"/>
    <p:sldId id="755" r:id="rId90"/>
    <p:sldId id="756" r:id="rId91"/>
    <p:sldId id="582" r:id="rId92"/>
    <p:sldId id="946" r:id="rId93"/>
    <p:sldId id="757" r:id="rId94"/>
    <p:sldId id="758" r:id="rId95"/>
    <p:sldId id="583" r:id="rId96"/>
    <p:sldId id="947" r:id="rId97"/>
    <p:sldId id="759" r:id="rId98"/>
    <p:sldId id="760" r:id="rId99"/>
    <p:sldId id="584" r:id="rId100"/>
    <p:sldId id="948" r:id="rId101"/>
    <p:sldId id="761" r:id="rId102"/>
    <p:sldId id="762" r:id="rId103"/>
    <p:sldId id="585" r:id="rId104"/>
    <p:sldId id="949" r:id="rId105"/>
    <p:sldId id="763" r:id="rId106"/>
    <p:sldId id="764" r:id="rId107"/>
    <p:sldId id="586" r:id="rId108"/>
    <p:sldId id="950" r:id="rId109"/>
    <p:sldId id="765" r:id="rId110"/>
    <p:sldId id="766" r:id="rId111"/>
    <p:sldId id="587" r:id="rId112"/>
    <p:sldId id="951" r:id="rId113"/>
    <p:sldId id="767" r:id="rId114"/>
    <p:sldId id="768" r:id="rId115"/>
    <p:sldId id="588" r:id="rId116"/>
    <p:sldId id="952" r:id="rId117"/>
    <p:sldId id="769" r:id="rId118"/>
    <p:sldId id="770" r:id="rId119"/>
    <p:sldId id="589" r:id="rId120"/>
    <p:sldId id="953" r:id="rId121"/>
    <p:sldId id="771" r:id="rId122"/>
    <p:sldId id="772" r:id="rId123"/>
    <p:sldId id="590" r:id="rId124"/>
    <p:sldId id="954" r:id="rId125"/>
    <p:sldId id="773" r:id="rId126"/>
    <p:sldId id="774" r:id="rId127"/>
    <p:sldId id="591" r:id="rId128"/>
    <p:sldId id="955" r:id="rId129"/>
    <p:sldId id="775" r:id="rId130"/>
    <p:sldId id="776" r:id="rId131"/>
    <p:sldId id="592" r:id="rId132"/>
    <p:sldId id="956" r:id="rId133"/>
    <p:sldId id="777" r:id="rId134"/>
    <p:sldId id="778" r:id="rId135"/>
    <p:sldId id="593" r:id="rId136"/>
    <p:sldId id="957" r:id="rId137"/>
    <p:sldId id="779" r:id="rId138"/>
    <p:sldId id="780" r:id="rId139"/>
    <p:sldId id="594" r:id="rId140"/>
    <p:sldId id="958" r:id="rId141"/>
    <p:sldId id="781" r:id="rId142"/>
    <p:sldId id="782" r:id="rId143"/>
    <p:sldId id="595" r:id="rId144"/>
    <p:sldId id="959" r:id="rId145"/>
    <p:sldId id="783" r:id="rId146"/>
    <p:sldId id="784" r:id="rId147"/>
    <p:sldId id="596" r:id="rId148"/>
    <p:sldId id="960" r:id="rId149"/>
    <p:sldId id="785" r:id="rId150"/>
    <p:sldId id="786" r:id="rId151"/>
    <p:sldId id="597" r:id="rId152"/>
    <p:sldId id="961" r:id="rId153"/>
    <p:sldId id="787" r:id="rId154"/>
    <p:sldId id="788" r:id="rId155"/>
    <p:sldId id="598" r:id="rId156"/>
    <p:sldId id="962" r:id="rId157"/>
    <p:sldId id="789" r:id="rId158"/>
    <p:sldId id="790" r:id="rId159"/>
    <p:sldId id="599" r:id="rId160"/>
    <p:sldId id="963" r:id="rId161"/>
    <p:sldId id="791" r:id="rId162"/>
    <p:sldId id="792" r:id="rId163"/>
    <p:sldId id="600" r:id="rId164"/>
    <p:sldId id="964" r:id="rId165"/>
    <p:sldId id="793" r:id="rId166"/>
    <p:sldId id="794" r:id="rId167"/>
    <p:sldId id="601" r:id="rId168"/>
    <p:sldId id="965" r:id="rId169"/>
    <p:sldId id="795" r:id="rId170"/>
    <p:sldId id="796" r:id="rId171"/>
    <p:sldId id="602" r:id="rId172"/>
    <p:sldId id="966" r:id="rId173"/>
    <p:sldId id="797" r:id="rId174"/>
    <p:sldId id="798" r:id="rId175"/>
    <p:sldId id="603" r:id="rId176"/>
    <p:sldId id="967" r:id="rId177"/>
    <p:sldId id="799" r:id="rId178"/>
    <p:sldId id="800" r:id="rId179"/>
    <p:sldId id="604" r:id="rId180"/>
    <p:sldId id="968" r:id="rId181"/>
    <p:sldId id="801" r:id="rId182"/>
    <p:sldId id="802" r:id="rId183"/>
    <p:sldId id="823" r:id="rId18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567" roundtripDataSignature="AMtx7mj1R5tO690/Iu2z+s3x9W/gLPbvfw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nthamani S" initials="KS" lastIdx="1" clrIdx="0">
    <p:extLst>
      <p:ext uri="{19B8F6BF-5375-455C-9EA6-DF929625EA0E}">
        <p15:presenceInfo xmlns:p15="http://schemas.microsoft.com/office/powerpoint/2012/main" userId="14a67a6ae089e9d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06" autoAdjust="0"/>
    <p:restoredTop sz="94660"/>
  </p:normalViewPr>
  <p:slideViewPr>
    <p:cSldViewPr snapToGrid="0">
      <p:cViewPr varScale="1">
        <p:scale>
          <a:sx n="82" d="100"/>
          <a:sy n="82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slide" Target="slides/slide158.xml"/><Relationship Id="rId170" Type="http://schemas.openxmlformats.org/officeDocument/2006/relationships/slide" Target="slides/slide169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181" Type="http://schemas.openxmlformats.org/officeDocument/2006/relationships/slide" Target="slides/slide180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71" Type="http://schemas.openxmlformats.org/officeDocument/2006/relationships/slide" Target="slides/slide170.xml"/><Relationship Id="rId12" Type="http://schemas.openxmlformats.org/officeDocument/2006/relationships/slide" Target="slides/slide11.xml"/><Relationship Id="rId33" Type="http://schemas.openxmlformats.org/officeDocument/2006/relationships/slide" Target="slides/slide32.xml"/><Relationship Id="rId108" Type="http://schemas.openxmlformats.org/officeDocument/2006/relationships/slide" Target="slides/slide107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5" Type="http://schemas.openxmlformats.org/officeDocument/2006/relationships/slide" Target="slides/slide74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61" Type="http://schemas.openxmlformats.org/officeDocument/2006/relationships/slide" Target="slides/slide160.xml"/><Relationship Id="rId182" Type="http://schemas.openxmlformats.org/officeDocument/2006/relationships/slide" Target="slides/slide18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5" Type="http://schemas.openxmlformats.org/officeDocument/2006/relationships/slide" Target="slides/slide64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51" Type="http://schemas.openxmlformats.org/officeDocument/2006/relationships/slide" Target="slides/slide150.xml"/><Relationship Id="rId172" Type="http://schemas.openxmlformats.org/officeDocument/2006/relationships/slide" Target="slides/slide171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slide" Target="slides/slide161.xml"/><Relationship Id="rId183" Type="http://schemas.openxmlformats.org/officeDocument/2006/relationships/slide" Target="slides/slide182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178" Type="http://schemas.openxmlformats.org/officeDocument/2006/relationships/slide" Target="slides/slide177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73" Type="http://schemas.openxmlformats.org/officeDocument/2006/relationships/slide" Target="slides/slide172.xml"/><Relationship Id="rId57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184" Type="http://schemas.openxmlformats.org/officeDocument/2006/relationships/slide" Target="slides/slide183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74" Type="http://schemas.openxmlformats.org/officeDocument/2006/relationships/slide" Target="slides/slide173.xml"/><Relationship Id="rId179" Type="http://schemas.openxmlformats.org/officeDocument/2006/relationships/slide" Target="slides/slide178.xml"/><Relationship Id="rId572" Type="http://schemas.openxmlformats.org/officeDocument/2006/relationships/tableStyles" Target="tableStyles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567" Type="http://customschemas.google.com/relationships/presentationmetadata" Target="metadata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slide" Target="slides/slide163.xml"/><Relationship Id="rId169" Type="http://schemas.openxmlformats.org/officeDocument/2006/relationships/slide" Target="slides/slide168.xml"/><Relationship Id="rId18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80" Type="http://schemas.openxmlformats.org/officeDocument/2006/relationships/slide" Target="slides/slide179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75" Type="http://schemas.openxmlformats.org/officeDocument/2006/relationships/slide" Target="slides/slide174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568" Type="http://schemas.openxmlformats.org/officeDocument/2006/relationships/commentAuthors" Target="commentAuthors.xml"/><Relationship Id="rId90" Type="http://schemas.openxmlformats.org/officeDocument/2006/relationships/slide" Target="slides/slide89.xml"/><Relationship Id="rId165" Type="http://schemas.openxmlformats.org/officeDocument/2006/relationships/slide" Target="slides/slide164.xml"/><Relationship Id="rId186" Type="http://schemas.openxmlformats.org/officeDocument/2006/relationships/handoutMaster" Target="handoutMasters/handoutMaster1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Relationship Id="rId176" Type="http://schemas.openxmlformats.org/officeDocument/2006/relationships/slide" Target="slides/slide175.xml"/><Relationship Id="rId17" Type="http://schemas.openxmlformats.org/officeDocument/2006/relationships/slide" Target="slides/slide16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24" Type="http://schemas.openxmlformats.org/officeDocument/2006/relationships/slide" Target="slides/slide123.xml"/><Relationship Id="rId569" Type="http://schemas.openxmlformats.org/officeDocument/2006/relationships/presProps" Target="presProps.xml"/><Relationship Id="rId70" Type="http://schemas.openxmlformats.org/officeDocument/2006/relationships/slide" Target="slides/slide69.xml"/><Relationship Id="rId91" Type="http://schemas.openxmlformats.org/officeDocument/2006/relationships/slide" Target="slides/slide90.xml"/><Relationship Id="rId145" Type="http://schemas.openxmlformats.org/officeDocument/2006/relationships/slide" Target="slides/slide144.xml"/><Relationship Id="rId166" Type="http://schemas.openxmlformats.org/officeDocument/2006/relationships/slide" Target="slides/slide165.xml"/><Relationship Id="rId1" Type="http://schemas.openxmlformats.org/officeDocument/2006/relationships/slideMaster" Target="slideMasters/slideMaster1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60" Type="http://schemas.openxmlformats.org/officeDocument/2006/relationships/slide" Target="slides/slide59.xml"/><Relationship Id="rId81" Type="http://schemas.openxmlformats.org/officeDocument/2006/relationships/slide" Target="slides/slide80.xml"/><Relationship Id="rId135" Type="http://schemas.openxmlformats.org/officeDocument/2006/relationships/slide" Target="slides/slide134.xml"/><Relationship Id="rId156" Type="http://schemas.openxmlformats.org/officeDocument/2006/relationships/slide" Target="slides/slide155.xml"/><Relationship Id="rId177" Type="http://schemas.openxmlformats.org/officeDocument/2006/relationships/slide" Target="slides/slide176.xml"/><Relationship Id="rId57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 smtClean="0"/>
              <a:t>1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50A5EB-6758-442D-A9EB-A6BB9055E8C1}" type="datetimeFigureOut">
              <a:rPr lang="en-IN" smtClean="0"/>
              <a:t>06-04-2024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47ACAF-F427-4904-B022-32BC5E9814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929846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hf hdr="0" ftr="0" dt="0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0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1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3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4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5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7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9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5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6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7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9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0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3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4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5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7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8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9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1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63986732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14097837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01996558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18121188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13293866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03515693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22782125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2905411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97719296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09289575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619979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74330134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32517930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49023616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38293943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1891343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85127954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65950004"/>
      </p:ext>
    </p:extLst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45850939"/>
      </p:ext>
    </p:extLst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89019803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22909421"/>
      </p:ext>
    </p:extLst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324653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36685037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73371609"/>
      </p:ext>
    </p:extLst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66942568"/>
      </p:ext>
    </p:extLst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69558357"/>
      </p:ext>
    </p:extLst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5418020"/>
      </p:ext>
    </p:extLst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09614565"/>
      </p:ext>
    </p:extLst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97330979"/>
      </p:ext>
    </p:extLst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8512845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09391481"/>
      </p:ext>
    </p:extLst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09823493"/>
      </p:ext>
    </p:extLst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282021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0767070"/>
      </p:ext>
    </p:extLst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34285096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32889400"/>
      </p:ext>
    </p:extLst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01438605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17674658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38021845"/>
      </p:ext>
    </p:extLst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4869793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1196621"/>
      </p:ext>
    </p:extLst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003262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007549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1989237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4043280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3054395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9350407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586558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5972755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1914570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0666001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1173729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8430076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10728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4792386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61994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0023602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965769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7010768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0739573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8078391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6376972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4671544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415388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2141996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5477270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5797715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1432438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081327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4964661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7655822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5541015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376943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01894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86277642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5550063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98802883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12820385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60472174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651347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19916718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79291502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90075283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13827554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09555199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8459563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17632367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0003445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52641427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05199934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461828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044523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2340241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63075697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69580867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08185478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00676196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84247105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10168813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14833051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73443180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855276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94384810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73278887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68344574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64758288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41773788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9700346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94264860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40361753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4710560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20087014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016060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13062084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79737625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06548794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98405666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42216829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63332441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3073206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43235664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37950551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03465509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644392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15642733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20773529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33180504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82286764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88176006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20050424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91256828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48359054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64728626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1365790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2271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6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6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14" name="Google Shape;14;p16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7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7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7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73" name="Google Shape;73;p17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7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79" name="Google Shape;79;p17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31522" y="1248508"/>
            <a:ext cx="5322277" cy="442180"/>
          </a:xfrm>
        </p:spPr>
        <p:txBody>
          <a:bodyPr/>
          <a:lstStyle/>
          <a:p>
            <a:r>
              <a:rPr lang="en-US" dirty="0" smtClean="0"/>
              <a:t>M</a:t>
            </a:r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‹#›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44881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6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6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6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26" name="Google Shape;26;p16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6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6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6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6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32" name="Google Shape;32;p16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7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7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7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7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7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39" name="Google Shape;39;p17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7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7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7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7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7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7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7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48" name="Google Shape;48;p17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7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7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53" name="Google Shape;53;p17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7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7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7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7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60" name="Google Shape;60;p17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7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7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7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7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67" name="Google Shape;67;p17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6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6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6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6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10" name="Google Shape;10;p16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slide" Target="slide99.xml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3" Type="http://schemas.openxmlformats.org/officeDocument/2006/relationships/slide" Target="slide103.xml"/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2.xml.rels><?xml version="1.0" encoding="UTF-8" standalone="yes"?>
<Relationships xmlns="http://schemas.openxmlformats.org/package/2006/relationships"><Relationship Id="rId3" Type="http://schemas.openxmlformats.org/officeDocument/2006/relationships/slide" Target="slide99.xml"/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3.xml.rels><?xml version="1.0" encoding="UTF-8" standalone="yes"?>
<Relationships xmlns="http://schemas.openxmlformats.org/package/2006/relationships"><Relationship Id="rId3" Type="http://schemas.openxmlformats.org/officeDocument/2006/relationships/slide" Target="slide103.xml"/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05.xml"/><Relationship Id="rId4" Type="http://schemas.openxmlformats.org/officeDocument/2006/relationships/slide" Target="slide106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slide" Target="slide103.xml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3" Type="http://schemas.openxmlformats.org/officeDocument/2006/relationships/slide" Target="slide107.xml"/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6.xml.rels><?xml version="1.0" encoding="UTF-8" standalone="yes"?>
<Relationships xmlns="http://schemas.openxmlformats.org/package/2006/relationships"><Relationship Id="rId3" Type="http://schemas.openxmlformats.org/officeDocument/2006/relationships/slide" Target="slide103.xml"/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7.xml.rels><?xml version="1.0" encoding="UTF-8" standalone="yes"?>
<Relationships xmlns="http://schemas.openxmlformats.org/package/2006/relationships"><Relationship Id="rId3" Type="http://schemas.openxmlformats.org/officeDocument/2006/relationships/slide" Target="slide107.xml"/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09.xml"/><Relationship Id="rId4" Type="http://schemas.openxmlformats.org/officeDocument/2006/relationships/slide" Target="slide110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slide" Target="slide107.xml"/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3" Type="http://schemas.openxmlformats.org/officeDocument/2006/relationships/slide" Target="slide111.xml"/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4.xml"/><Relationship Id="rId4" Type="http://schemas.openxmlformats.org/officeDocument/2006/relationships/slide" Target="slide13.xml"/></Relationships>
</file>

<file path=ppt/slides/_rels/slide110.xml.rels><?xml version="1.0" encoding="UTF-8" standalone="yes"?>
<Relationships xmlns="http://schemas.openxmlformats.org/package/2006/relationships"><Relationship Id="rId3" Type="http://schemas.openxmlformats.org/officeDocument/2006/relationships/slide" Target="slide107.xml"/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11.xml.rels><?xml version="1.0" encoding="UTF-8" standalone="yes"?>
<Relationships xmlns="http://schemas.openxmlformats.org/package/2006/relationships"><Relationship Id="rId3" Type="http://schemas.openxmlformats.org/officeDocument/2006/relationships/slide" Target="slide111.xml"/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13.xml"/><Relationship Id="rId4" Type="http://schemas.openxmlformats.org/officeDocument/2006/relationships/slide" Target="slide114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slide" Target="slide111.xml"/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3" Type="http://schemas.openxmlformats.org/officeDocument/2006/relationships/slide" Target="slide115.xml"/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4.xml.rels><?xml version="1.0" encoding="UTF-8" standalone="yes"?>
<Relationships xmlns="http://schemas.openxmlformats.org/package/2006/relationships"><Relationship Id="rId3" Type="http://schemas.openxmlformats.org/officeDocument/2006/relationships/slide" Target="slide111.xml"/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15.xml.rels><?xml version="1.0" encoding="UTF-8" standalone="yes"?>
<Relationships xmlns="http://schemas.openxmlformats.org/package/2006/relationships"><Relationship Id="rId3" Type="http://schemas.openxmlformats.org/officeDocument/2006/relationships/slide" Target="slide118.xml"/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15.xml"/><Relationship Id="rId4" Type="http://schemas.openxmlformats.org/officeDocument/2006/relationships/slide" Target="slide11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slide" Target="slide115.xml"/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3" Type="http://schemas.openxmlformats.org/officeDocument/2006/relationships/slide" Target="slide119.xml"/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8.xml.rels><?xml version="1.0" encoding="UTF-8" standalone="yes"?>
<Relationships xmlns="http://schemas.openxmlformats.org/package/2006/relationships"><Relationship Id="rId3" Type="http://schemas.openxmlformats.org/officeDocument/2006/relationships/slide" Target="slide115.xml"/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19.xml.rels><?xml version="1.0" encoding="UTF-8" standalone="yes"?>
<Relationships xmlns="http://schemas.openxmlformats.org/package/2006/relationships"><Relationship Id="rId3" Type="http://schemas.openxmlformats.org/officeDocument/2006/relationships/slide" Target="slide119.xml"/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22.xml"/><Relationship Id="rId4" Type="http://schemas.openxmlformats.org/officeDocument/2006/relationships/slide" Target="slide12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slide" Target="slide119.xml"/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3" Type="http://schemas.openxmlformats.org/officeDocument/2006/relationships/slide" Target="slide123.xml"/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2.xml.rels><?xml version="1.0" encoding="UTF-8" standalone="yes"?>
<Relationships xmlns="http://schemas.openxmlformats.org/package/2006/relationships"><Relationship Id="rId3" Type="http://schemas.openxmlformats.org/officeDocument/2006/relationships/slide" Target="slide119.xml"/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23.xml.rels><?xml version="1.0" encoding="UTF-8" standalone="yes"?>
<Relationships xmlns="http://schemas.openxmlformats.org/package/2006/relationships"><Relationship Id="rId3" Type="http://schemas.openxmlformats.org/officeDocument/2006/relationships/slide" Target="slide123.xml"/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25.xml"/><Relationship Id="rId4" Type="http://schemas.openxmlformats.org/officeDocument/2006/relationships/slide" Target="slide126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slide" Target="slide123.xml"/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3" Type="http://schemas.openxmlformats.org/officeDocument/2006/relationships/slide" Target="slide127.xml"/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6.xml.rels><?xml version="1.0" encoding="UTF-8" standalone="yes"?>
<Relationships xmlns="http://schemas.openxmlformats.org/package/2006/relationships"><Relationship Id="rId3" Type="http://schemas.openxmlformats.org/officeDocument/2006/relationships/slide" Target="slide123.xml"/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27.xml.rels><?xml version="1.0" encoding="UTF-8" standalone="yes"?>
<Relationships xmlns="http://schemas.openxmlformats.org/package/2006/relationships"><Relationship Id="rId3" Type="http://schemas.openxmlformats.org/officeDocument/2006/relationships/slide" Target="slide127.xml"/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29.xml"/><Relationship Id="rId4" Type="http://schemas.openxmlformats.org/officeDocument/2006/relationships/slide" Target="slide130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slide" Target="slide127.xml"/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3" Type="http://schemas.openxmlformats.org/officeDocument/2006/relationships/slide" Target="slide131.xml"/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0.xml.rels><?xml version="1.0" encoding="UTF-8" standalone="yes"?>
<Relationships xmlns="http://schemas.openxmlformats.org/package/2006/relationships"><Relationship Id="rId3" Type="http://schemas.openxmlformats.org/officeDocument/2006/relationships/slide" Target="slide127.xml"/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31.xml.rels><?xml version="1.0" encoding="UTF-8" standalone="yes"?>
<Relationships xmlns="http://schemas.openxmlformats.org/package/2006/relationships"><Relationship Id="rId3" Type="http://schemas.openxmlformats.org/officeDocument/2006/relationships/slide" Target="slide131.xml"/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33.xml"/><Relationship Id="rId4" Type="http://schemas.openxmlformats.org/officeDocument/2006/relationships/slide" Target="slide134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slide" Target="slide131.xml"/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3" Type="http://schemas.openxmlformats.org/officeDocument/2006/relationships/slide" Target="slide135.xml"/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4.xml.rels><?xml version="1.0" encoding="UTF-8" standalone="yes"?>
<Relationships xmlns="http://schemas.openxmlformats.org/package/2006/relationships"><Relationship Id="rId3" Type="http://schemas.openxmlformats.org/officeDocument/2006/relationships/slide" Target="slide131.xml"/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35.xml.rels><?xml version="1.0" encoding="UTF-8" standalone="yes"?>
<Relationships xmlns="http://schemas.openxmlformats.org/package/2006/relationships"><Relationship Id="rId3" Type="http://schemas.openxmlformats.org/officeDocument/2006/relationships/slide" Target="slide138.xml"/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35.xml"/><Relationship Id="rId4" Type="http://schemas.openxmlformats.org/officeDocument/2006/relationships/slide" Target="slide137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slide" Target="slide135.xml"/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3" Type="http://schemas.openxmlformats.org/officeDocument/2006/relationships/slide" Target="slide139.xml"/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8.xml.rels><?xml version="1.0" encoding="UTF-8" standalone="yes"?>
<Relationships xmlns="http://schemas.openxmlformats.org/package/2006/relationships"><Relationship Id="rId3" Type="http://schemas.openxmlformats.org/officeDocument/2006/relationships/slide" Target="slide135.xml"/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39.xml.rels><?xml version="1.0" encoding="UTF-8" standalone="yes"?>
<Relationships xmlns="http://schemas.openxmlformats.org/package/2006/relationships"><Relationship Id="rId3" Type="http://schemas.openxmlformats.org/officeDocument/2006/relationships/slide" Target="slide139.xml"/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41.xml"/><Relationship Id="rId4" Type="http://schemas.openxmlformats.org/officeDocument/2006/relationships/slide" Target="slide14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slide" Target="slide139.xml"/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3" Type="http://schemas.openxmlformats.org/officeDocument/2006/relationships/slide" Target="slide143.xml"/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2.xml.rels><?xml version="1.0" encoding="UTF-8" standalone="yes"?>
<Relationships xmlns="http://schemas.openxmlformats.org/package/2006/relationships"><Relationship Id="rId3" Type="http://schemas.openxmlformats.org/officeDocument/2006/relationships/slide" Target="slide139.xml"/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43.xml.rels><?xml version="1.0" encoding="UTF-8" standalone="yes"?>
<Relationships xmlns="http://schemas.openxmlformats.org/package/2006/relationships"><Relationship Id="rId3" Type="http://schemas.openxmlformats.org/officeDocument/2006/relationships/slide" Target="slide143.xml"/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45.xml"/><Relationship Id="rId4" Type="http://schemas.openxmlformats.org/officeDocument/2006/relationships/slide" Target="slide146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slide" Target="slide143.xml"/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3" Type="http://schemas.openxmlformats.org/officeDocument/2006/relationships/slide" Target="slide147.xml"/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6.xml.rels><?xml version="1.0" encoding="UTF-8" standalone="yes"?>
<Relationships xmlns="http://schemas.openxmlformats.org/package/2006/relationships"><Relationship Id="rId3" Type="http://schemas.openxmlformats.org/officeDocument/2006/relationships/slide" Target="slide143.xml"/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47.xml.rels><?xml version="1.0" encoding="UTF-8" standalone="yes"?>
<Relationships xmlns="http://schemas.openxmlformats.org/package/2006/relationships"><Relationship Id="rId3" Type="http://schemas.openxmlformats.org/officeDocument/2006/relationships/slide" Target="slide147.xml"/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49.xml"/><Relationship Id="rId4" Type="http://schemas.openxmlformats.org/officeDocument/2006/relationships/slide" Target="slide150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slide" Target="slide147.xml"/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3" Type="http://schemas.openxmlformats.org/officeDocument/2006/relationships/slide" Target="slide151.xml"/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5.xml"/><Relationship Id="rId4" Type="http://schemas.openxmlformats.org/officeDocument/2006/relationships/slide" Target="slide17.xml"/></Relationships>
</file>

<file path=ppt/slides/_rels/slide150.xml.rels><?xml version="1.0" encoding="UTF-8" standalone="yes"?>
<Relationships xmlns="http://schemas.openxmlformats.org/package/2006/relationships"><Relationship Id="rId3" Type="http://schemas.openxmlformats.org/officeDocument/2006/relationships/slide" Target="slide147.xml"/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51.xml.rels><?xml version="1.0" encoding="UTF-8" standalone="yes"?>
<Relationships xmlns="http://schemas.openxmlformats.org/package/2006/relationships"><Relationship Id="rId3" Type="http://schemas.openxmlformats.org/officeDocument/2006/relationships/slide" Target="slide151.xml"/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54.xml"/><Relationship Id="rId4" Type="http://schemas.openxmlformats.org/officeDocument/2006/relationships/slide" Target="slide153.xml"/></Relationships>
</file>

<file path=ppt/slides/_rels/slide152.xml.rels><?xml version="1.0" encoding="UTF-8" standalone="yes"?>
<Relationships xmlns="http://schemas.openxmlformats.org/package/2006/relationships"><Relationship Id="rId2" Type="http://schemas.openxmlformats.org/officeDocument/2006/relationships/slide" Target="slide151.xml"/><Relationship Id="rId1" Type="http://schemas.openxmlformats.org/officeDocument/2006/relationships/slideLayout" Target="../slideLayouts/slideLayout2.xml"/></Relationships>
</file>

<file path=ppt/slides/_rels/slide153.xml.rels><?xml version="1.0" encoding="UTF-8" standalone="yes"?>
<Relationships xmlns="http://schemas.openxmlformats.org/package/2006/relationships"><Relationship Id="rId3" Type="http://schemas.openxmlformats.org/officeDocument/2006/relationships/slide" Target="slide155.xml"/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54.xml.rels><?xml version="1.0" encoding="UTF-8" standalone="yes"?>
<Relationships xmlns="http://schemas.openxmlformats.org/package/2006/relationships"><Relationship Id="rId3" Type="http://schemas.openxmlformats.org/officeDocument/2006/relationships/slide" Target="slide151.xml"/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55.xml.rels><?xml version="1.0" encoding="UTF-8" standalone="yes"?>
<Relationships xmlns="http://schemas.openxmlformats.org/package/2006/relationships"><Relationship Id="rId3" Type="http://schemas.openxmlformats.org/officeDocument/2006/relationships/slide" Target="slide157.xml"/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55.xml"/><Relationship Id="rId4" Type="http://schemas.openxmlformats.org/officeDocument/2006/relationships/slide" Target="slide158.xml"/></Relationships>
</file>

<file path=ppt/slides/_rels/slide156.xml.rels><?xml version="1.0" encoding="UTF-8" standalone="yes"?>
<Relationships xmlns="http://schemas.openxmlformats.org/package/2006/relationships"><Relationship Id="rId2" Type="http://schemas.openxmlformats.org/officeDocument/2006/relationships/slide" Target="slide155.xml"/><Relationship Id="rId1" Type="http://schemas.openxmlformats.org/officeDocument/2006/relationships/slideLayout" Target="../slideLayouts/slideLayout2.xml"/></Relationships>
</file>

<file path=ppt/slides/_rels/slide157.xml.rels><?xml version="1.0" encoding="UTF-8" standalone="yes"?>
<Relationships xmlns="http://schemas.openxmlformats.org/package/2006/relationships"><Relationship Id="rId3" Type="http://schemas.openxmlformats.org/officeDocument/2006/relationships/slide" Target="slide159.xml"/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58.xml.rels><?xml version="1.0" encoding="UTF-8" standalone="yes"?>
<Relationships xmlns="http://schemas.openxmlformats.org/package/2006/relationships"><Relationship Id="rId3" Type="http://schemas.openxmlformats.org/officeDocument/2006/relationships/slide" Target="slide155.xml"/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59.xml.rels><?xml version="1.0" encoding="UTF-8" standalone="yes"?>
<Relationships xmlns="http://schemas.openxmlformats.org/package/2006/relationships"><Relationship Id="rId3" Type="http://schemas.openxmlformats.org/officeDocument/2006/relationships/slide" Target="slide159.xml"/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61.xml"/><Relationship Id="rId4" Type="http://schemas.openxmlformats.org/officeDocument/2006/relationships/slide" Target="slide16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60.xml.rels><?xml version="1.0" encoding="UTF-8" standalone="yes"?>
<Relationships xmlns="http://schemas.openxmlformats.org/package/2006/relationships"><Relationship Id="rId2" Type="http://schemas.openxmlformats.org/officeDocument/2006/relationships/slide" Target="slide159.xml"/><Relationship Id="rId1" Type="http://schemas.openxmlformats.org/officeDocument/2006/relationships/slideLayout" Target="../slideLayouts/slideLayout2.xml"/></Relationships>
</file>

<file path=ppt/slides/_rels/slide161.xml.rels><?xml version="1.0" encoding="UTF-8" standalone="yes"?>
<Relationships xmlns="http://schemas.openxmlformats.org/package/2006/relationships"><Relationship Id="rId3" Type="http://schemas.openxmlformats.org/officeDocument/2006/relationships/slide" Target="slide163.xml"/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62.xml.rels><?xml version="1.0" encoding="UTF-8" standalone="yes"?>
<Relationships xmlns="http://schemas.openxmlformats.org/package/2006/relationships"><Relationship Id="rId3" Type="http://schemas.openxmlformats.org/officeDocument/2006/relationships/slide" Target="slide159.xml"/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63.xml.rels><?xml version="1.0" encoding="UTF-8" standalone="yes"?>
<Relationships xmlns="http://schemas.openxmlformats.org/package/2006/relationships"><Relationship Id="rId3" Type="http://schemas.openxmlformats.org/officeDocument/2006/relationships/slide" Target="slide163.xml"/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65.xml"/><Relationship Id="rId4" Type="http://schemas.openxmlformats.org/officeDocument/2006/relationships/slide" Target="slide166.xml"/></Relationships>
</file>

<file path=ppt/slides/_rels/slide164.xml.rels><?xml version="1.0" encoding="UTF-8" standalone="yes"?>
<Relationships xmlns="http://schemas.openxmlformats.org/package/2006/relationships"><Relationship Id="rId2" Type="http://schemas.openxmlformats.org/officeDocument/2006/relationships/slide" Target="slide163.xml"/><Relationship Id="rId1" Type="http://schemas.openxmlformats.org/officeDocument/2006/relationships/slideLayout" Target="../slideLayouts/slideLayout2.xml"/></Relationships>
</file>

<file path=ppt/slides/_rels/slide165.xml.rels><?xml version="1.0" encoding="UTF-8" standalone="yes"?>
<Relationships xmlns="http://schemas.openxmlformats.org/package/2006/relationships"><Relationship Id="rId3" Type="http://schemas.openxmlformats.org/officeDocument/2006/relationships/slide" Target="slide167.xml"/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66.xml.rels><?xml version="1.0" encoding="UTF-8" standalone="yes"?>
<Relationships xmlns="http://schemas.openxmlformats.org/package/2006/relationships"><Relationship Id="rId3" Type="http://schemas.openxmlformats.org/officeDocument/2006/relationships/slide" Target="slide163.xml"/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67.xml.rels><?xml version="1.0" encoding="UTF-8" standalone="yes"?>
<Relationships xmlns="http://schemas.openxmlformats.org/package/2006/relationships"><Relationship Id="rId3" Type="http://schemas.openxmlformats.org/officeDocument/2006/relationships/slide" Target="slide167.xml"/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69.xml"/><Relationship Id="rId4" Type="http://schemas.openxmlformats.org/officeDocument/2006/relationships/slide" Target="slide170.xml"/></Relationships>
</file>

<file path=ppt/slides/_rels/slide168.xml.rels><?xml version="1.0" encoding="UTF-8" standalone="yes"?>
<Relationships xmlns="http://schemas.openxmlformats.org/package/2006/relationships"><Relationship Id="rId2" Type="http://schemas.openxmlformats.org/officeDocument/2006/relationships/slide" Target="slide167.xml"/><Relationship Id="rId1" Type="http://schemas.openxmlformats.org/officeDocument/2006/relationships/slideLayout" Target="../slideLayouts/slideLayout2.xml"/></Relationships>
</file>

<file path=ppt/slides/_rels/slide169.xml.rels><?xml version="1.0" encoding="UTF-8" standalone="yes"?>
<Relationships xmlns="http://schemas.openxmlformats.org/package/2006/relationships"><Relationship Id="rId3" Type="http://schemas.openxmlformats.org/officeDocument/2006/relationships/slide" Target="slide171.xml"/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70.xml.rels><?xml version="1.0" encoding="UTF-8" standalone="yes"?>
<Relationships xmlns="http://schemas.openxmlformats.org/package/2006/relationships"><Relationship Id="rId3" Type="http://schemas.openxmlformats.org/officeDocument/2006/relationships/slide" Target="slide167.xml"/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71.xml.rels><?xml version="1.0" encoding="UTF-8" standalone="yes"?>
<Relationships xmlns="http://schemas.openxmlformats.org/package/2006/relationships"><Relationship Id="rId3" Type="http://schemas.openxmlformats.org/officeDocument/2006/relationships/slide" Target="slide171.xml"/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73.xml"/><Relationship Id="rId4" Type="http://schemas.openxmlformats.org/officeDocument/2006/relationships/slide" Target="slide174.xml"/></Relationships>
</file>

<file path=ppt/slides/_rels/slide172.xml.rels><?xml version="1.0" encoding="UTF-8" standalone="yes"?>
<Relationships xmlns="http://schemas.openxmlformats.org/package/2006/relationships"><Relationship Id="rId2" Type="http://schemas.openxmlformats.org/officeDocument/2006/relationships/slide" Target="slide171.xml"/><Relationship Id="rId1" Type="http://schemas.openxmlformats.org/officeDocument/2006/relationships/slideLayout" Target="../slideLayouts/slideLayout2.xml"/></Relationships>
</file>

<file path=ppt/slides/_rels/slide173.xml.rels><?xml version="1.0" encoding="UTF-8" standalone="yes"?>
<Relationships xmlns="http://schemas.openxmlformats.org/package/2006/relationships"><Relationship Id="rId3" Type="http://schemas.openxmlformats.org/officeDocument/2006/relationships/slide" Target="slide175.xml"/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74.xml.rels><?xml version="1.0" encoding="UTF-8" standalone="yes"?>
<Relationships xmlns="http://schemas.openxmlformats.org/package/2006/relationships"><Relationship Id="rId3" Type="http://schemas.openxmlformats.org/officeDocument/2006/relationships/slide" Target="slide171.xml"/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75.xml.rels><?xml version="1.0" encoding="UTF-8" standalone="yes"?>
<Relationships xmlns="http://schemas.openxmlformats.org/package/2006/relationships"><Relationship Id="rId3" Type="http://schemas.openxmlformats.org/officeDocument/2006/relationships/slide" Target="slide178.xml"/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75.xml"/><Relationship Id="rId4" Type="http://schemas.openxmlformats.org/officeDocument/2006/relationships/slide" Target="slide177.xml"/></Relationships>
</file>

<file path=ppt/slides/_rels/slide176.xml.rels><?xml version="1.0" encoding="UTF-8" standalone="yes"?>
<Relationships xmlns="http://schemas.openxmlformats.org/package/2006/relationships"><Relationship Id="rId2" Type="http://schemas.openxmlformats.org/officeDocument/2006/relationships/slide" Target="slide175.xml"/><Relationship Id="rId1" Type="http://schemas.openxmlformats.org/officeDocument/2006/relationships/slideLayout" Target="../slideLayouts/slideLayout2.xml"/></Relationships>
</file>

<file path=ppt/slides/_rels/slide177.xml.rels><?xml version="1.0" encoding="UTF-8" standalone="yes"?>
<Relationships xmlns="http://schemas.openxmlformats.org/package/2006/relationships"><Relationship Id="rId3" Type="http://schemas.openxmlformats.org/officeDocument/2006/relationships/slide" Target="slide179.xml"/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78.xml.rels><?xml version="1.0" encoding="UTF-8" standalone="yes"?>
<Relationships xmlns="http://schemas.openxmlformats.org/package/2006/relationships"><Relationship Id="rId3" Type="http://schemas.openxmlformats.org/officeDocument/2006/relationships/slide" Target="slide175.xml"/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79.xml.rels><?xml version="1.0" encoding="UTF-8" standalone="yes"?>
<Relationships xmlns="http://schemas.openxmlformats.org/package/2006/relationships"><Relationship Id="rId3" Type="http://schemas.openxmlformats.org/officeDocument/2006/relationships/slide" Target="slide179.xml"/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81.xml"/><Relationship Id="rId4" Type="http://schemas.openxmlformats.org/officeDocument/2006/relationships/slide" Target="slide18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80.xml.rels><?xml version="1.0" encoding="UTF-8" standalone="yes"?>
<Relationships xmlns="http://schemas.openxmlformats.org/package/2006/relationships"><Relationship Id="rId2" Type="http://schemas.openxmlformats.org/officeDocument/2006/relationships/slide" Target="slide179.xml"/><Relationship Id="rId1" Type="http://schemas.openxmlformats.org/officeDocument/2006/relationships/slideLayout" Target="../slideLayouts/slideLayout2.xml"/></Relationships>
</file>

<file path=ppt/slides/_rels/slide181.xml.rels><?xml version="1.0" encoding="UTF-8" standalone="yes"?>
<Relationships xmlns="http://schemas.openxmlformats.org/package/2006/relationships"><Relationship Id="rId3" Type="http://schemas.openxmlformats.org/officeDocument/2006/relationships/slide" Target="slide183.xml"/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82.xml.rels><?xml version="1.0" encoding="UTF-8" standalone="yes"?>
<Relationships xmlns="http://schemas.openxmlformats.org/package/2006/relationships"><Relationship Id="rId3" Type="http://schemas.openxmlformats.org/officeDocument/2006/relationships/slide" Target="slide179.xml"/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2.xml"/><Relationship Id="rId4" Type="http://schemas.openxmlformats.org/officeDocument/2006/relationships/slide" Target="slide2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6.xml"/><Relationship Id="rId4" Type="http://schemas.openxmlformats.org/officeDocument/2006/relationships/slide" Target="slide2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9.xml"/><Relationship Id="rId4" Type="http://schemas.openxmlformats.org/officeDocument/2006/relationships/slide" Target="slide30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34.xml"/><Relationship Id="rId4" Type="http://schemas.openxmlformats.org/officeDocument/2006/relationships/slide" Target="slide3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8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35.xml"/><Relationship Id="rId4" Type="http://schemas.openxmlformats.org/officeDocument/2006/relationships/slide" Target="slide3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1.xml"/><Relationship Id="rId4" Type="http://schemas.openxmlformats.org/officeDocument/2006/relationships/slide" Target="slide4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5.xml"/><Relationship Id="rId4" Type="http://schemas.openxmlformats.org/officeDocument/2006/relationships/slide" Target="slide4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" Target="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9.xml"/><Relationship Id="rId4" Type="http://schemas.openxmlformats.org/officeDocument/2006/relationships/slide" Target="slide50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" Target="slide4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54.xml"/><Relationship Id="rId4" Type="http://schemas.openxmlformats.org/officeDocument/2006/relationships/slide" Target="slide53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" Target="slide5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57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55.xml"/><Relationship Id="rId4" Type="http://schemas.openxmlformats.org/officeDocument/2006/relationships/slide" Target="slide58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slide" Target="slide55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61.xml"/><Relationship Id="rId4" Type="http://schemas.openxmlformats.org/officeDocument/2006/relationships/slide" Target="slide6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slide" Target="slide59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slide" Target="slide63.xml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slide" Target="slide63.xml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65.xml"/><Relationship Id="rId4" Type="http://schemas.openxmlformats.org/officeDocument/2006/relationships/slide" Target="slide66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slide" Target="slide63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slide" Target="slide67.xml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slide" Target="slide63.xml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slide" Target="slide67.xml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69.xml"/><Relationship Id="rId4" Type="http://schemas.openxmlformats.org/officeDocument/2006/relationships/slide" Target="slide70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slide" Target="slide67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slide" Target="slide71.xml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0.xml"/><Relationship Id="rId4" Type="http://schemas.openxmlformats.org/officeDocument/2006/relationships/slide" Target="slide9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slide" Target="slide67.xml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slide" Target="slide71.xml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73.xml"/><Relationship Id="rId4" Type="http://schemas.openxmlformats.org/officeDocument/2006/relationships/slide" Target="slide74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slide" Target="slide71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slide" Target="slide75.xml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slide" Target="slide71.xml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slide" Target="slide78.xml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75.xml"/><Relationship Id="rId4" Type="http://schemas.openxmlformats.org/officeDocument/2006/relationships/slide" Target="slide7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slide" Target="slide75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slide" Target="slide79.xml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slide" Target="slide75.xml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slide" Target="slide79.xml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81.xml"/><Relationship Id="rId4" Type="http://schemas.openxmlformats.org/officeDocument/2006/relationships/slide" Target="slide8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slide" Target="slide79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slide" Target="slide83.xml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slide" Target="slide79.xml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slide" Target="slide83.xml"/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85.xml"/><Relationship Id="rId4" Type="http://schemas.openxmlformats.org/officeDocument/2006/relationships/slide" Target="slide86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slide" Target="slide83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slide" Target="slide87.xml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slide" Target="slide83.xml"/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slide" Target="slide87.xml"/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89.xml"/><Relationship Id="rId4" Type="http://schemas.openxmlformats.org/officeDocument/2006/relationships/slide" Target="slide90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slide" Target="slide87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slide" Target="slide91.xml"/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slide" Target="slide87.xml"/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slide" Target="slide91.xml"/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3.xml"/><Relationship Id="rId4" Type="http://schemas.openxmlformats.org/officeDocument/2006/relationships/slide" Target="slide94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slide" Target="slide91.xml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3" Type="http://schemas.openxmlformats.org/officeDocument/2006/relationships/slide" Target="slide95.xml"/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4.xml.rels><?xml version="1.0" encoding="UTF-8" standalone="yes"?>
<Relationships xmlns="http://schemas.openxmlformats.org/package/2006/relationships"><Relationship Id="rId3" Type="http://schemas.openxmlformats.org/officeDocument/2006/relationships/slide" Target="slide91.xml"/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5.xml.rels><?xml version="1.0" encoding="UTF-8" standalone="yes"?>
<Relationships xmlns="http://schemas.openxmlformats.org/package/2006/relationships"><Relationship Id="rId3" Type="http://schemas.openxmlformats.org/officeDocument/2006/relationships/slide" Target="slide98.xml"/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5.xml"/><Relationship Id="rId4" Type="http://schemas.openxmlformats.org/officeDocument/2006/relationships/slide" Target="slide9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slide" Target="slide95.xml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3" Type="http://schemas.openxmlformats.org/officeDocument/2006/relationships/slide" Target="slide99.xml"/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8.xml.rels><?xml version="1.0" encoding="UTF-8" standalone="yes"?>
<Relationships xmlns="http://schemas.openxmlformats.org/package/2006/relationships"><Relationship Id="rId3" Type="http://schemas.openxmlformats.org/officeDocument/2006/relationships/slide" Target="slide95.xml"/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9.xml.rels><?xml version="1.0" encoding="UTF-8" standalone="yes"?>
<Relationships xmlns="http://schemas.openxmlformats.org/package/2006/relationships"><Relationship Id="rId3" Type="http://schemas.openxmlformats.org/officeDocument/2006/relationships/slide" Target="slide99.xml"/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02.xml"/><Relationship Id="rId4" Type="http://schemas.openxmlformats.org/officeDocument/2006/relationships/slide" Target="slide10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98F5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"/>
          <p:cNvSpPr txBox="1"/>
          <p:nvPr/>
        </p:nvSpPr>
        <p:spPr>
          <a:xfrm>
            <a:off x="1735492" y="195198"/>
            <a:ext cx="3769569" cy="11079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en-US" sz="66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+</a:t>
            </a:r>
            <a:r>
              <a:rPr lang="en-US" sz="40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ta-IN" sz="40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2 வணிகவியல்</a:t>
            </a:r>
            <a:endParaRPr lang="ta-IN" sz="4000" b="1" dirty="0">
              <a:solidFill>
                <a:srgbClr val="002060"/>
              </a:solidFill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4483522" y="3195520"/>
            <a:ext cx="2363147" cy="1323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a-IN" sz="80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4563619" y="4902197"/>
            <a:ext cx="7435548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ta-IN" sz="6000" b="1" dirty="0">
                <a:solidFill>
                  <a:srgbClr val="00B0F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ஒரு </a:t>
            </a:r>
            <a:r>
              <a:rPr lang="ta-IN" sz="6000" b="1" dirty="0" smtClean="0">
                <a:solidFill>
                  <a:srgbClr val="00B0F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மதிப்பெண்</a:t>
            </a:r>
            <a:r>
              <a:rPr lang="en-US" sz="6000" b="1" dirty="0" smtClean="0">
                <a:solidFill>
                  <a:srgbClr val="00B0F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ta-IN" sz="6000" b="1" dirty="0" smtClean="0">
                <a:solidFill>
                  <a:srgbClr val="00B0F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தேர்வு</a:t>
            </a:r>
            <a:r>
              <a:rPr lang="ta-IN" sz="60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endParaRPr lang="ta-IN" sz="9600" b="1" dirty="0">
              <a:solidFill>
                <a:srgbClr val="002060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2" name="Frame 1"/>
          <p:cNvSpPr/>
          <p:nvPr/>
        </p:nvSpPr>
        <p:spPr>
          <a:xfrm>
            <a:off x="6671388" y="513184"/>
            <a:ext cx="5327779" cy="3452326"/>
          </a:xfrm>
          <a:prstGeom prst="frame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pic>
        <p:nvPicPr>
          <p:cNvPr id="9" name="Picture 2" descr="Best Courses after 12th Commerce Stream 2022: High Salary Courses - Jobs  Digi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8587" y="942393"/>
            <a:ext cx="4441371" cy="2575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ardrop 2"/>
          <p:cNvSpPr/>
          <p:nvPr/>
        </p:nvSpPr>
        <p:spPr>
          <a:xfrm>
            <a:off x="681135" y="1912776"/>
            <a:ext cx="3974841" cy="4562669"/>
          </a:xfrm>
          <a:prstGeom prst="teardrop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2" name="Picture 4" descr="School Writing Test Learning Lesson, PNG, 4367x3459px, Watercolor, Cartoon,  Flower, Frame, Heart Download Fre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464" y="2796944"/>
            <a:ext cx="3250099" cy="2572335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b="1" dirty="0" smtClean="0">
                <a:solidFill>
                  <a:schemeClr val="tx1"/>
                </a:solidFill>
              </a:rPr>
              <a:t>M. MuthuSelvam, Madurai. Cell No: 9842104826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0923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96253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44570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34527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301620" y="538850"/>
            <a:ext cx="9274629" cy="93306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கீழ் குறிப்பிடப்பட்டவைகளில் எது உற்பத்திக் காரணி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ta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810137" y="2253348"/>
            <a:ext cx="2439955" cy="699797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நிலம் </a:t>
            </a: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6246846" y="2253348"/>
            <a:ext cx="3149082" cy="967464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உழைப்பு </a:t>
            </a:r>
          </a:p>
        </p:txBody>
      </p:sp>
      <p:sp>
        <p:nvSpPr>
          <p:cNvPr id="5" name="Heart 4">
            <a:hlinkClick r:id="rId4" action="ppaction://hlinksldjump"/>
          </p:cNvPr>
          <p:cNvSpPr/>
          <p:nvPr/>
        </p:nvSpPr>
        <p:spPr>
          <a:xfrm>
            <a:off x="1483567" y="4516018"/>
            <a:ext cx="3839547" cy="1287624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தொழில்முனை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5938935" y="4273424"/>
            <a:ext cx="4380722" cy="1567542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மேற்கூறிய அனைத்தும் 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08488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14645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78506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63390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1411256" y="297333"/>
            <a:ext cx="9253634" cy="1814809"/>
          </a:xfrm>
          <a:prstGeom prst="wave">
            <a:avLst>
              <a:gd name="adj1" fmla="val 12500"/>
              <a:gd name="adj2" fmla="val -10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தொழில் முனைவோரை கீழ் குறிப்பிட்டபடி எப்படி வகைப்படுத்த முடியாது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ta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558212" y="2547841"/>
            <a:ext cx="2668554" cy="1322981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இடர்தாங்கி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630818" y="2672055"/>
            <a:ext cx="1875454" cy="882908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ஊழியர் </a:t>
            </a: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973215" y="4450704"/>
            <a:ext cx="2911153" cy="979714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அமைப்பாளர் </a:t>
            </a:r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>
            <a:off x="5131837" y="2705770"/>
            <a:ext cx="2593910" cy="1007122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புதுமை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படைப்பவர்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923737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13143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0915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2589369" y="277157"/>
            <a:ext cx="6806558" cy="122231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மாவட்ட மன்றத்தின் தலைவர் யார்?  </a:t>
            </a: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2099387" y="2669046"/>
            <a:ext cx="2799185" cy="951231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மாவட்ட நீதிபதி </a:t>
            </a: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5871412" y="2277160"/>
            <a:ext cx="4709502" cy="1909951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உயர் நீதிமன்ற நீதிபதி </a:t>
            </a: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1775929" y="4086809"/>
            <a:ext cx="4783491" cy="1838130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உச்ச நீதிமன்ற நீதிபதி </a:t>
            </a:r>
          </a:p>
        </p:txBody>
      </p:sp>
      <p:sp>
        <p:nvSpPr>
          <p:cNvPr id="10" name="Parallelogram 9">
            <a:hlinkClick r:id="rId5" action="ppaction://hlinksldjump"/>
          </p:cNvPr>
          <p:cNvSpPr/>
          <p:nvPr/>
        </p:nvSpPr>
        <p:spPr>
          <a:xfrm>
            <a:off x="6776357" y="4735290"/>
            <a:ext cx="3804557" cy="1189649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மேலே குறிப்பிடப்பட்ட எதுவும் இல்லை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87869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19382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117342" y="383186"/>
            <a:ext cx="9155664" cy="122231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கீழ் குறிப்பிடப்பட்டுள்ள எந்தெந்த பண்புகள் தொழில் முனைவோர்க்கு உரித்தானவை? </a:t>
            </a: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272074" y="2454442"/>
            <a:ext cx="3230072" cy="1238426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துணிகர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உணர்வு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4" action="ppaction://hlinksldjump"/>
          </p:cNvPr>
          <p:cNvSpPr/>
          <p:nvPr/>
        </p:nvSpPr>
        <p:spPr>
          <a:xfrm>
            <a:off x="6142000" y="2398949"/>
            <a:ext cx="3972384" cy="1909951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நெளிவு சுளிவு </a:t>
            </a:r>
          </a:p>
        </p:txBody>
      </p:sp>
      <p:sp>
        <p:nvSpPr>
          <p:cNvPr id="9" name="Right Triangle 8">
            <a:hlinkClick r:id="rId4" action="ppaction://hlinksldjump"/>
          </p:cNvPr>
          <p:cNvSpPr/>
          <p:nvPr/>
        </p:nvSpPr>
        <p:spPr>
          <a:xfrm>
            <a:off x="1436915" y="4159119"/>
            <a:ext cx="4935894" cy="1938435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தன்னம்பிக்கை</a:t>
            </a:r>
          </a:p>
        </p:txBody>
      </p:sp>
      <p:sp>
        <p:nvSpPr>
          <p:cNvPr id="10" name="Parallelogram 9">
            <a:hlinkClick r:id="rId5" action="ppaction://hlinksldjump"/>
          </p:cNvPr>
          <p:cNvSpPr/>
          <p:nvPr/>
        </p:nvSpPr>
        <p:spPr>
          <a:xfrm>
            <a:off x="6711043" y="4781937"/>
            <a:ext cx="3216729" cy="1315617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அனைத்தும்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81825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47593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40491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36583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511560" y="4114801"/>
            <a:ext cx="3685592" cy="1464906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அமைப்பாற்றல்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6258110" y="1876886"/>
            <a:ext cx="3713584" cy="1411255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சந்தையிடல்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932646" y="4212773"/>
            <a:ext cx="2845838" cy="1268962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கட்டுப்பாடு காத்தல்</a:t>
            </a:r>
          </a:p>
        </p:txBody>
      </p:sp>
      <p:sp>
        <p:nvSpPr>
          <p:cNvPr id="8" name="Double Wave 7">
            <a:hlinkClick r:id="rId3" action="ppaction://hlinksldjump"/>
          </p:cNvPr>
          <p:cNvSpPr/>
          <p:nvPr/>
        </p:nvSpPr>
        <p:spPr>
          <a:xfrm>
            <a:off x="1623526" y="2015412"/>
            <a:ext cx="2523931" cy="910269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திட்டமிடல் </a:t>
            </a: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1343607" y="408215"/>
            <a:ext cx="9829007" cy="97971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கீழ் குறிப்பிடப்பட்டவைகளில் எது மேலாண்பணி அல்ல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ta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64020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00504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2094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99440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082352" y="526608"/>
            <a:ext cx="9787809" cy="123687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 கீழ் குறிப்பிடப்பட்டுள்ள பணிகளில் எது வணிகப் பணியை சார்ந்தது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474238" y="2960254"/>
            <a:ext cx="2873828" cy="977263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கணக்கியல் பணி </a:t>
            </a: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7305870" y="2769082"/>
            <a:ext cx="2855167" cy="1082351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ஒருங்கிணைப்பு </a:t>
            </a:r>
          </a:p>
        </p:txBody>
      </p:sp>
      <p:sp>
        <p:nvSpPr>
          <p:cNvPr id="9" name="Snip Diagonal Corner Rectangle 8">
            <a:hlinkClick r:id="rId5" action="ppaction://hlinksldjump"/>
          </p:cNvPr>
          <p:cNvSpPr/>
          <p:nvPr/>
        </p:nvSpPr>
        <p:spPr>
          <a:xfrm>
            <a:off x="7305870" y="4750172"/>
            <a:ext cx="2953136" cy="890628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திட்டமிடல்</a:t>
            </a:r>
          </a:p>
        </p:txBody>
      </p:sp>
      <p:sp>
        <p:nvSpPr>
          <p:cNvPr id="10" name="Round Diagonal Corner Rectangle 9">
            <a:hlinkClick r:id="rId5" action="ppaction://hlinksldjump"/>
          </p:cNvPr>
          <p:cNvSpPr/>
          <p:nvPr/>
        </p:nvSpPr>
        <p:spPr>
          <a:xfrm>
            <a:off x="1567543" y="4647090"/>
            <a:ext cx="2780523" cy="1096792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வாய்ப்பை கண்டறிதல் 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39322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146125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935621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33892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05856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968759" y="416671"/>
            <a:ext cx="7567127" cy="132494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கீழ் குறிப்பிட்ட எந்த செயல் வியாபார 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தொழில்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முனைவோரைச் </a:t>
            </a:r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சார்ந்தது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ta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2192694" y="2475682"/>
            <a:ext cx="2150706" cy="765105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உற்பத்தி </a:t>
            </a: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5575040" y="2317059"/>
            <a:ext cx="3438331" cy="1082351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சந்தையிடுகை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5" name="Heart 4">
            <a:hlinkClick r:id="rId4" action="ppaction://hlinksldjump"/>
          </p:cNvPr>
          <p:cNvSpPr/>
          <p:nvPr/>
        </p:nvSpPr>
        <p:spPr>
          <a:xfrm>
            <a:off x="1968759" y="4268759"/>
            <a:ext cx="2808515" cy="1455576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செயல்பாடு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5673011" y="3974851"/>
            <a:ext cx="4170785" cy="2043393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மேற்கூறிய அனைத்தும் 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988562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6286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13806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171761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944726" y="564989"/>
            <a:ext cx="10224018" cy="1101017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வணிக தொழில் முனைவோரைச் சாராத பணியைக் கண்டறி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ta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194319" y="2405582"/>
            <a:ext cx="2565916" cy="1071054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விற்பனை </a:t>
            </a:r>
          </a:p>
        </p:txBody>
      </p:sp>
      <p:sp>
        <p:nvSpPr>
          <p:cNvPr id="5" name="Trapezoid 4">
            <a:hlinkClick r:id="rId4" action="ppaction://hlinksldjump"/>
          </p:cNvPr>
          <p:cNvSpPr/>
          <p:nvPr/>
        </p:nvSpPr>
        <p:spPr>
          <a:xfrm>
            <a:off x="8203945" y="2543575"/>
            <a:ext cx="2267339" cy="830424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வாங்கல் </a:t>
            </a: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604075" y="4130757"/>
            <a:ext cx="2756029" cy="643811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தயாரிப்பு </a:t>
            </a:r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>
            <a:off x="4839090" y="2440938"/>
            <a:ext cx="2286000" cy="1035698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கழிவு 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94473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64116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7298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717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764692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660849" y="447870"/>
            <a:ext cx="9369081" cy="970383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கூட்டுப்பங்கு தொழில் முனைவோரின் வேறு பெயர்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ta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660849" y="2272110"/>
            <a:ext cx="3500660" cy="1238426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அகத்தொழில்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முனைவோர்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5899403" y="2202515"/>
            <a:ext cx="5511935" cy="1520399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தோற்றுவிப்பாளர்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4" action="ppaction://hlinksldjump"/>
          </p:cNvPr>
          <p:cNvSpPr/>
          <p:nvPr/>
        </p:nvSpPr>
        <p:spPr>
          <a:xfrm>
            <a:off x="1968760" y="4364393"/>
            <a:ext cx="3433665" cy="1938435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மேலாளர்</a:t>
            </a: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6774025" y="5089853"/>
            <a:ext cx="4255905" cy="1133665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பங்குநர் 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198179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379307" y="438539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9819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869183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31096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576874" y="4281585"/>
            <a:ext cx="3928188" cy="2045735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கூட்டுறவு 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தொழில் முனைவு </a:t>
            </a: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5766317" y="1831605"/>
            <a:ext cx="5589037" cy="2324709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தொழில் துவக்கும் மற்றும் வளர்க்கும் தொழில் முனைவு </a:t>
            </a: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7193902" y="4460032"/>
            <a:ext cx="3093098" cy="1688842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தொழிற்சாலை தொழில் முனைவு </a:t>
            </a:r>
          </a:p>
        </p:txBody>
      </p:sp>
      <p:sp>
        <p:nvSpPr>
          <p:cNvPr id="8" name="Double Wave 7">
            <a:hlinkClick r:id="rId3" action="ppaction://hlinksldjump"/>
          </p:cNvPr>
          <p:cNvSpPr/>
          <p:nvPr/>
        </p:nvSpPr>
        <p:spPr>
          <a:xfrm>
            <a:off x="1884783" y="2304661"/>
            <a:ext cx="3111759" cy="1414122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நவீன தொழில் முனைவு </a:t>
            </a: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1278295" y="291817"/>
            <a:ext cx="9110549" cy="1387929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கீழ் குறிப்பிடப்பட்டவையில் எது தொழில் நுட்பத்தை அடிப்படையாக 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கொண்டது</a:t>
            </a:r>
            <a:endParaRPr lang="ta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33063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40529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149770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91491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881743" y="377318"/>
            <a:ext cx="10650896" cy="138616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கீழ் குறிப்பிடப்பட்டுள்ள எது காலம் தாழ்த்தும் பழமை விரும்பி தொழில் முனைவோருக்குப் பொருந்தாது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ta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763486" y="3020903"/>
            <a:ext cx="3065105" cy="692681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பழமை பேணுவது </a:t>
            </a:r>
          </a:p>
        </p:txBody>
      </p:sp>
      <p:sp>
        <p:nvSpPr>
          <p:cNvPr id="8" name="Snip Same Side Corner Rectangle 7">
            <a:hlinkClick r:id="rId4" action="ppaction://hlinksldjump"/>
          </p:cNvPr>
          <p:cNvSpPr/>
          <p:nvPr/>
        </p:nvSpPr>
        <p:spPr>
          <a:xfrm>
            <a:off x="7226559" y="2960255"/>
            <a:ext cx="3093098" cy="753329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இடர் வெறுப்பது </a:t>
            </a:r>
          </a:p>
        </p:txBody>
      </p:sp>
      <p:sp>
        <p:nvSpPr>
          <p:cNvPr id="9" name="Snip Diagonal Corner Rectangle 8">
            <a:hlinkClick r:id="rId5" action="ppaction://hlinksldjump"/>
          </p:cNvPr>
          <p:cNvSpPr/>
          <p:nvPr/>
        </p:nvSpPr>
        <p:spPr>
          <a:xfrm>
            <a:off x="7226559" y="4490475"/>
            <a:ext cx="3172408" cy="771990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மாற்றிக்கொள்வது </a:t>
            </a: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1763486" y="4609765"/>
            <a:ext cx="3065105" cy="652700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ஐயப்படுவது 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33764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40100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811691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96075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78477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783771" y="165034"/>
            <a:ext cx="10809514" cy="196234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அனைத்து இந்திய அரசாங்கங்களும் மின்னணு முறையில் கிடைக்கச் செய்ய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,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இந்திய பொருளாதாரத்தை நவீனமயமாக்க _______ முன் முயற்சி தொடங்கப்பட்டது. </a:t>
            </a: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520890" y="2454251"/>
            <a:ext cx="3037114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ஸ்டாண்ட் அப் இந்தியா </a:t>
            </a: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6400799" y="2301755"/>
            <a:ext cx="3769567" cy="1421459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ஸ்டார்ட்டப்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இந்தியா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1520890" y="4385387"/>
            <a:ext cx="2850502" cy="1632857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டிஜிட்டல்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இந்தியா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5673012" y="4096449"/>
            <a:ext cx="5323114" cy="1735493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இந்தியாவில் தயாரிப்போம் திட்டம்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11670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5377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39404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503805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9420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683469" y="494523"/>
            <a:ext cx="11045112" cy="1520895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_______ இந்தியாவை உலகளாவிய வடிவமைப்பு மற்றும் உற்பத்தி மையமாக மாற்றுவதற்காக வடிவமைக்கப்பட்டுள்ளது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ta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838196" y="2547841"/>
            <a:ext cx="3239279" cy="1406956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டிஜிட்டல் இந்தியா </a:t>
            </a:r>
          </a:p>
        </p:txBody>
      </p:sp>
      <p:sp>
        <p:nvSpPr>
          <p:cNvPr id="5" name="Trapezoid 4">
            <a:hlinkClick r:id="rId4" action="ppaction://hlinksldjump"/>
          </p:cNvPr>
          <p:cNvSpPr/>
          <p:nvPr/>
        </p:nvSpPr>
        <p:spPr>
          <a:xfrm>
            <a:off x="8593494" y="2678691"/>
            <a:ext cx="2817846" cy="1072215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ஸ்டார்ட்டப் இந்தியா </a:t>
            </a: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560335" y="4655977"/>
            <a:ext cx="3550298" cy="979714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வடிவமைப்பு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இந்தியா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707292" y="2501772"/>
            <a:ext cx="3256384" cy="1406956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இந்தியாவில் தயாரிப்போம் திட்டம் 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20886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10843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58523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233974" y="4133462"/>
            <a:ext cx="3498980" cy="2183363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ரூ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. 3 லட்சம் ஆனால் ரூ. 5 லட்சம் </a:t>
            </a: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5868955" y="1838131"/>
            <a:ext cx="4917233" cy="2295331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ரூ 20 இலட்சத்திற்கு மிகையாக ஆனால் ரூ 1 கோடிக்கு மிகாமல்  </a:t>
            </a: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820678" y="4282750"/>
            <a:ext cx="3503644" cy="1884785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ரூ. 4 லட்சம் ஆனால் 20 லட்சம் ரூபாய் இல்லை </a:t>
            </a:r>
          </a:p>
        </p:txBody>
      </p:sp>
      <p:sp>
        <p:nvSpPr>
          <p:cNvPr id="8" name="Double Wave 7">
            <a:hlinkClick r:id="rId3" action="ppaction://hlinksldjump"/>
          </p:cNvPr>
          <p:cNvSpPr/>
          <p:nvPr/>
        </p:nvSpPr>
        <p:spPr>
          <a:xfrm>
            <a:off x="1464905" y="2379306"/>
            <a:ext cx="2402633" cy="1050228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ரூ. 2 இலட்சம் ரூ. 5 இலட்சம் </a:t>
            </a: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555965" y="111968"/>
            <a:ext cx="11111172" cy="1838131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பொருட்களின் அல்லது சேவைகளின் மதிப்பு மற்றும் இழப்பீட்டுத் தொகை ஆகியவற்றிற்கு அதிகமாக இருந்தால் மாநில ஆணையம் புகார் தெரிவிக்கலாம்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ta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06747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503805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98361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709128" y="171768"/>
            <a:ext cx="10648562" cy="132494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புதிது புனைதல் மற்றும் தொழில் முனைவோர் கலாச்சாரத்தை ஊக்குவிக்க இந்திய அரசு _______ 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முயற்சிக்கிறது</a:t>
            </a:r>
            <a:endParaRPr lang="ta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088408" y="1621827"/>
            <a:ext cx="4579858" cy="869446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அடல் புதுமை புகுத்தல்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திட்டம்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4450702" y="2241040"/>
            <a:ext cx="7502959" cy="2274337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பெண்களுக்கு பயிற்சி மற்றும் வேலைவாய்ப்பு திட்டத்திற்கான ஆதரவு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709128" y="2696547"/>
            <a:ext cx="6372808" cy="3606281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விஞ்ஞான அடிப்படையில் அதிகாரமளித்தல் மற்றும் அபிவிருத்தி</a:t>
            </a:r>
          </a:p>
        </p:txBody>
      </p:sp>
      <p:sp>
        <p:nvSpPr>
          <p:cNvPr id="10" name="Parallelogram 9">
            <a:hlinkClick r:id="rId5" action="ppaction://hlinksldjump"/>
          </p:cNvPr>
          <p:cNvSpPr/>
          <p:nvPr/>
        </p:nvSpPr>
        <p:spPr>
          <a:xfrm>
            <a:off x="7464490" y="4959224"/>
            <a:ext cx="4223249" cy="975045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அடல் இன்புவேஷன் சென்டர்ஸ்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39816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93365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84476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503805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85969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623526" y="4541678"/>
            <a:ext cx="3034782" cy="1810139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திட்ட அறிக்கை </a:t>
            </a: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6805330" y="2750735"/>
            <a:ext cx="3667302" cy="1441578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ஸ்டார்ட்டப் 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இந்தியா </a:t>
            </a:r>
          </a:p>
        </p:txBody>
      </p:sp>
      <p:sp>
        <p:nvSpPr>
          <p:cNvPr id="7" name="Bevel 6">
            <a:hlinkClick r:id="rId4" action="ppaction://hlinksldjump"/>
          </p:cNvPr>
          <p:cNvSpPr/>
          <p:nvPr/>
        </p:nvSpPr>
        <p:spPr>
          <a:xfrm>
            <a:off x="7361853" y="4945224"/>
            <a:ext cx="2554256" cy="1406593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வளர்ச்சி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அறிக்கை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623526" y="3144416"/>
            <a:ext cx="2983464" cy="1047897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தொழில்நுட்ப </a:t>
            </a: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589392" y="203478"/>
            <a:ext cx="11123628" cy="254725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_______ நிதி ஆதாரங்கள், தொழில் நுட்ப அறிவு, தொழிலாளர் ஆதாரங்கள் மற்றும் மூலப்பொருட்கள், சந்தை திறன் மற்றும் இலாபகத்தன்மை ஆகியவற்றை ஆதாரங்களாகக் கொண்டிருக்கிறது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ta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60130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55608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14970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503805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72673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937727" y="442633"/>
            <a:ext cx="10450282" cy="132085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______ திட்ட அறிக்கையில் துணிகரம் செய்வதற்கான 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நெறிமுறையை </a:t>
            </a:r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உள்ளடக்கியது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ta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511560" y="2843621"/>
            <a:ext cx="2761861" cy="767326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வங்கியர் </a:t>
            </a:r>
          </a:p>
        </p:txBody>
      </p:sp>
      <p:sp>
        <p:nvSpPr>
          <p:cNvPr id="8" name="Snip Same Side Corner Rectangle 7">
            <a:hlinkClick r:id="rId4" action="ppaction://hlinksldjump"/>
          </p:cNvPr>
          <p:cNvSpPr/>
          <p:nvPr/>
        </p:nvSpPr>
        <p:spPr>
          <a:xfrm>
            <a:off x="6979297" y="2843621"/>
            <a:ext cx="3648269" cy="767326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அரசு </a:t>
            </a:r>
          </a:p>
        </p:txBody>
      </p:sp>
      <p:sp>
        <p:nvSpPr>
          <p:cNvPr id="9" name="Snip Diagonal Corner Rectangle 8">
            <a:hlinkClick r:id="rId5" action="ppaction://hlinksldjump"/>
          </p:cNvPr>
          <p:cNvSpPr/>
          <p:nvPr/>
        </p:nvSpPr>
        <p:spPr>
          <a:xfrm>
            <a:off x="6979298" y="4824810"/>
            <a:ext cx="3648269" cy="1101013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தொழில் முனைவோர் </a:t>
            </a: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1511561" y="4824811"/>
            <a:ext cx="2761860" cy="1101012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கடன் அளிக்கும் நிறுவனங்கள் 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751777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56366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58783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12354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503805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89100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541173" y="62392"/>
            <a:ext cx="11210731" cy="186612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ஒரு நிறுமம் தனது பதிவு அலுவலகம் அமைந்துள்ள இடம் பற்றிய அறிக்கையை ______ நாட்களுக்குள் நிறுமப் பதிவாளருக்கு தெரிவிக்க வேண்டும்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ta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516224" y="2549006"/>
            <a:ext cx="2626568" cy="949974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14 </a:t>
            </a:r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நாட்கள்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6419461" y="2549006"/>
            <a:ext cx="3396343" cy="1052610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21 </a:t>
            </a:r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நாட்கள்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1516224" y="4119466"/>
            <a:ext cx="2757197" cy="1558211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30 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நாட்கள் </a:t>
            </a: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6326154" y="4189455"/>
            <a:ext cx="3582956" cy="1474227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60 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நாட்கள்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92689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268380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50987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503805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09162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1112677" y="325325"/>
            <a:ext cx="10466614" cy="1814809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ஒரு நபரின் கருத்து மற்றும் எண்ணங்களின் வெளிப்பாட்டின் மூலம் நிருமத்தை தோற்றுவித்தால் அவர் 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______</a:t>
            </a:r>
            <a:endParaRPr lang="ta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660848" y="2765285"/>
            <a:ext cx="2752529" cy="1109760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இயக்குபவர்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5" name="Trapezoid 4">
            <a:hlinkClick r:id="rId4" action="ppaction://hlinksldjump"/>
          </p:cNvPr>
          <p:cNvSpPr/>
          <p:nvPr/>
        </p:nvSpPr>
        <p:spPr>
          <a:xfrm>
            <a:off x="8509518" y="2831540"/>
            <a:ext cx="2547258" cy="783772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பதிவாளர் </a:t>
            </a: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767941" y="4544009"/>
            <a:ext cx="3610949" cy="979714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தோற்றுவிப்பாளர்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>
            <a:off x="5106177" y="2815362"/>
            <a:ext cx="2710541" cy="1109760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நிறும செயலாளர் 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75133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541037" y="401217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6099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77538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3633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503805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37919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291786" y="83240"/>
            <a:ext cx="11608428" cy="1883131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கீழ்க்கண்ட </a:t>
            </a:r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பங்குகளில் எது முந்தைய பங்குதாரர்களின் துணை கொண்டு தனது நிறுமத்தின் முதலை உயர்த்தி 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வெளியிடும்பங்கு______</a:t>
            </a:r>
            <a:endParaRPr lang="ta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399592" y="2634840"/>
            <a:ext cx="3491330" cy="1238426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சாதாரணப்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பங்குகள்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6197983" y="2454442"/>
            <a:ext cx="3851086" cy="1909951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உரிமைப்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பங்குகள்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4" action="ppaction://hlinksldjump"/>
          </p:cNvPr>
          <p:cNvSpPr/>
          <p:nvPr/>
        </p:nvSpPr>
        <p:spPr>
          <a:xfrm>
            <a:off x="1474236" y="4223758"/>
            <a:ext cx="4838700" cy="1644521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முன்னுரிமைப் பங்குகள்</a:t>
            </a: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6757697" y="4687961"/>
            <a:ext cx="3394010" cy="1180318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ஊக்கப் பங்குகள்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27543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24724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3448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503805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21508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875453" y="4244484"/>
            <a:ext cx="3118758" cy="1558212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உரிமைப் பங்குகள் </a:t>
            </a:r>
          </a:p>
        </p:txBody>
      </p:sp>
      <p:sp>
        <p:nvSpPr>
          <p:cNvPr id="6" name="7-Point Star 5">
            <a:hlinkClick r:id="rId3" action="ppaction://hlinksldjump"/>
          </p:cNvPr>
          <p:cNvSpPr/>
          <p:nvPr/>
        </p:nvSpPr>
        <p:spPr>
          <a:xfrm>
            <a:off x="6279502" y="2388640"/>
            <a:ext cx="3405673" cy="1576870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சாதாரணப் பங்குகள் </a:t>
            </a: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925648" y="4467032"/>
            <a:ext cx="2759527" cy="1335664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முன்னுரிமைப் பங்குகள் </a:t>
            </a: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987421" y="2388640"/>
            <a:ext cx="2554256" cy="1296954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ஊக்கப் பங்குகள் </a:t>
            </a: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1243305" y="441821"/>
            <a:ext cx="9406795" cy="1387929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முந்தைய பங்குதாரர்களுக்கு எந்தவித கட்டணமும் இல்லாமல் வெளியிடும் பங்குகள் 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_____</a:t>
            </a:r>
            <a:endParaRPr lang="ta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77297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71978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806513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503805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537533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774443" y="443075"/>
            <a:ext cx="10907485" cy="135817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முந்தைய பங்குதாரர்களுக்கு பங்குகளின் விலையை குறைத்து அவர்களுக்கு சாதகமாக வழங்குவது 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________</a:t>
            </a:r>
            <a:endParaRPr lang="ta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838132" y="2743642"/>
            <a:ext cx="2341983" cy="961053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ஊக்கப் பங்குகள் </a:t>
            </a:r>
          </a:p>
        </p:txBody>
      </p:sp>
      <p:sp>
        <p:nvSpPr>
          <p:cNvPr id="8" name="Snip Same Side Corner Rectangle 7">
            <a:hlinkClick r:id="rId4" action="ppaction://hlinksldjump"/>
          </p:cNvPr>
          <p:cNvSpPr/>
          <p:nvPr/>
        </p:nvSpPr>
        <p:spPr>
          <a:xfrm>
            <a:off x="7147249" y="2743642"/>
            <a:ext cx="2752531" cy="1082351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சாதாரணப் பங்குகள் </a:t>
            </a: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7263885" y="4647086"/>
            <a:ext cx="2635895" cy="1212978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முன்னுரிமைப் பங்குகள் </a:t>
            </a:r>
          </a:p>
        </p:txBody>
      </p:sp>
      <p:sp>
        <p:nvSpPr>
          <p:cNvPr id="10" name="Round Diagonal Corner Rectangle 9">
            <a:hlinkClick r:id="rId5" action="ppaction://hlinksldjump"/>
          </p:cNvPr>
          <p:cNvSpPr/>
          <p:nvPr/>
        </p:nvSpPr>
        <p:spPr>
          <a:xfrm>
            <a:off x="1838131" y="4647086"/>
            <a:ext cx="2341984" cy="1101012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உரிமைப் பங்குகள் 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26495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194909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180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985285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181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85729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503805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182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59210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351" y="460829"/>
            <a:ext cx="10515600" cy="1768021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ta-IN" sz="6000" dirty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இரண்டாம் இடைப்பருவத் தேர்வில் </a:t>
            </a:r>
            <a:endParaRPr lang="en-US" sz="6000" dirty="0" smtClean="0">
              <a:solidFill>
                <a:srgbClr val="002060"/>
              </a:solidFill>
              <a:latin typeface="TAU-Marutham" panose="020B0604020202020204" pitchFamily="34" charset="0"/>
              <a:cs typeface="TAU-Marutham" panose="020B0604020202020204" pitchFamily="34" charset="0"/>
              <a:hlinkClick r:id="" action="ppaction://hlinkshowjump?jump=endshow"/>
            </a:endParaRPr>
          </a:p>
          <a:p>
            <a:pPr algn="ctr"/>
            <a:r>
              <a:rPr lang="ta-IN" sz="4800" dirty="0" smtClean="0">
                <a:solidFill>
                  <a:srgbClr val="FFFF0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அதிக </a:t>
            </a:r>
            <a:r>
              <a:rPr lang="ta-IN" sz="4800" dirty="0">
                <a:solidFill>
                  <a:srgbClr val="FFFF0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மதிப்பெண் </a:t>
            </a:r>
            <a:r>
              <a:rPr lang="ta-IN" sz="4800" dirty="0" smtClean="0">
                <a:solidFill>
                  <a:srgbClr val="FFFF0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பெற </a:t>
            </a:r>
            <a:r>
              <a:rPr lang="ta-IN" sz="4800" dirty="0">
                <a:solidFill>
                  <a:srgbClr val="FFFF0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வாழ்த்துக்கள் </a:t>
            </a:r>
            <a:endParaRPr lang="en-US" sz="4800" dirty="0">
              <a:solidFill>
                <a:srgbClr val="FFFF00"/>
              </a:solidFill>
              <a:latin typeface="TAU-Marutham" panose="020B0604020202020204" pitchFamily="34" charset="0"/>
              <a:cs typeface="TAU-Marutham" panose="020B0604020202020204" pitchFamily="34" charset="0"/>
              <a:hlinkClick r:id="" action="ppaction://hlinkshowjump?jump=endshow"/>
            </a:endParaRPr>
          </a:p>
          <a:p>
            <a:pPr algn="ctr"/>
            <a:endParaRPr lang="en-IN" sz="4800" dirty="0">
              <a:solidFill>
                <a:srgbClr val="FFFF00"/>
              </a:solidFill>
              <a:latin typeface="TAU-Marutham" panose="020B0604020202020204" pitchFamily="34" charset="0"/>
              <a:cs typeface="TAU-Marutham" panose="020B0604020202020204" pitchFamily="34" charset="0"/>
              <a:hlinkClick r:id="" action="ppaction://hlinkshowjump?jump=endshow"/>
            </a:endParaRPr>
          </a:p>
        </p:txBody>
      </p:sp>
      <p:sp>
        <p:nvSpPr>
          <p:cNvPr id="8" name="Text Placeholder 2"/>
          <p:cNvSpPr txBox="1">
            <a:spLocks/>
          </p:cNvSpPr>
          <p:nvPr/>
        </p:nvSpPr>
        <p:spPr>
          <a:xfrm>
            <a:off x="5298233" y="6789511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14300" indent="0" algn="ctr">
              <a:buNone/>
            </a:pPr>
            <a:endParaRPr lang="en-US" sz="4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endParaRPr lang="en-IN" sz="4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pic>
        <p:nvPicPr>
          <p:cNvPr id="9" name="Picture 2" descr="Clapping Hands on Apple iOS 15.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5902" y="2396605"/>
            <a:ext cx="3596498" cy="3596501"/>
          </a:xfrm>
          <a:prstGeom prst="rect">
            <a:avLst/>
          </a:prstGeom>
          <a:noFill/>
          <a:ln w="5715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z="1400" b="1" dirty="0" smtClean="0">
                <a:solidFill>
                  <a:schemeClr val="tx1"/>
                </a:solidFill>
              </a:rPr>
              <a:t>M. MuthuSelvam, Madurai. Cell No: 9842104826</a:t>
            </a:r>
            <a:endParaRPr lang="pt-BR" sz="1400" b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183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4814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138339" y="433301"/>
            <a:ext cx="9405254" cy="157278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நுகர்வோர் சங்கங்களின் சர்வதேச அமைப்பு (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IOCU) </a:t>
            </a:r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முதன்முதலில் நிறுவப்பட்டது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2341984" y="2776198"/>
            <a:ext cx="2178697" cy="655358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1960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6739035" y="2776198"/>
            <a:ext cx="1754155" cy="655358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1965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5" action="ppaction://hlinksldjump"/>
          </p:cNvPr>
          <p:cNvSpPr/>
          <p:nvPr/>
        </p:nvSpPr>
        <p:spPr>
          <a:xfrm>
            <a:off x="6739035" y="4096581"/>
            <a:ext cx="1754155" cy="587385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1987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5" action="ppaction://hlinksldjump"/>
          </p:cNvPr>
          <p:cNvSpPr/>
          <p:nvPr/>
        </p:nvSpPr>
        <p:spPr>
          <a:xfrm>
            <a:off x="2341984" y="4201673"/>
            <a:ext cx="2178697" cy="592049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1967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71465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/>
          <p:nvPr/>
        </p:nvSpPr>
        <p:spPr>
          <a:xfrm>
            <a:off x="1026488" y="894206"/>
            <a:ext cx="3309111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Prepared by ….</a:t>
            </a:r>
            <a:endParaRPr sz="18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/>
          <p:cNvSpPr txBox="1"/>
          <p:nvPr/>
        </p:nvSpPr>
        <p:spPr>
          <a:xfrm>
            <a:off x="5617031" y="2677302"/>
            <a:ext cx="5775648" cy="2862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 err="1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M.MuthuSelvam</a:t>
            </a:r>
            <a:endParaRPr lang="en-US" sz="3200" b="1" dirty="0" smtClean="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M.</a:t>
            </a:r>
            <a:r>
              <a:rPr lang="en-US" sz="2000" b="1" dirty="0" err="1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Sc</a:t>
            </a: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.,M.Com.M.Ed.,</a:t>
            </a:r>
            <a:r>
              <a:rPr lang="en-US" sz="2000" b="1" dirty="0" err="1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M.Phil</a:t>
            </a: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en-US" sz="32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PG Asst. in Commerce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MLWA HSS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(Run by Jain Educational &amp; Empowerment Trust)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Madurai 625 001</a:t>
            </a:r>
            <a:endParaRPr lang="en-US" sz="3200" b="1" dirty="0" smtClean="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Cell No: 98421 04826</a:t>
            </a:r>
          </a:p>
        </p:txBody>
      </p:sp>
      <p:sp>
        <p:nvSpPr>
          <p:cNvPr id="3" name="Oval 2"/>
          <p:cNvSpPr/>
          <p:nvPr/>
        </p:nvSpPr>
        <p:spPr>
          <a:xfrm>
            <a:off x="270588" y="1996750"/>
            <a:ext cx="5486400" cy="3760237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4102" name="Picture 6" descr="5,506,772 Prepared Images, Stock Photos &amp; Vectors | Shutterstoc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2526" y="2578902"/>
            <a:ext cx="3402524" cy="2595931"/>
          </a:xfrm>
          <a:prstGeom prst="rect">
            <a:avLst/>
          </a:prstGeom>
          <a:noFill/>
          <a:ln w="5715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10986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0273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12497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819470" y="380812"/>
            <a:ext cx="8005666" cy="94239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VUCA ______, _______, ______, 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________.</a:t>
            </a:r>
            <a:endParaRPr lang="ta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418253" y="1850386"/>
            <a:ext cx="4100804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மதிப்பு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,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நிச்சயமின்மை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,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சிக்கலானது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,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தெளிவில்லாதது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6041572" y="1709551"/>
            <a:ext cx="4613988" cy="1878952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மதிப்பு தவிர்க்க இயலாதது நிறும மற்றும் அதிகாரம் </a:t>
            </a: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1240971" y="3387012"/>
            <a:ext cx="4432040" cy="2926905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மாற்றம் 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கட்டுப்பாட்டிற்கு அப்பாற்பட்டது நிறுமம் ஏலம் </a:t>
            </a: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5822303" y="3946867"/>
            <a:ext cx="5271797" cy="2043393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மேற்கூறிய அனைத்தும்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58488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08651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154722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40535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2437623" y="410547"/>
            <a:ext cx="7182238" cy="1073026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 ஜி.எஸ்.டி என்பது _____, ______, 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______</a:t>
            </a:r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101012" y="2395055"/>
            <a:ext cx="3046444" cy="1477149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சரக்கு மற்றும் வெற்றிவரி </a:t>
            </a:r>
          </a:p>
        </p:txBody>
      </p:sp>
      <p:sp>
        <p:nvSpPr>
          <p:cNvPr id="5" name="Trapezoid 4">
            <a:hlinkClick r:id="rId4" action="ppaction://hlinksldjump"/>
          </p:cNvPr>
          <p:cNvSpPr/>
          <p:nvPr/>
        </p:nvSpPr>
        <p:spPr>
          <a:xfrm>
            <a:off x="8341565" y="2463865"/>
            <a:ext cx="2817847" cy="1408339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சரக்கு மற்றும் விற்பனை வரி </a:t>
            </a: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021492" y="4362639"/>
            <a:ext cx="4814598" cy="979714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சரக்கு மற்றும் ஊதிய வரி</a:t>
            </a: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842588" y="2463865"/>
            <a:ext cx="3116424" cy="1324363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சரக்கு மற்றும் சேவை வரி 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7283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59496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70257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154664" y="662471"/>
            <a:ext cx="10282335" cy="774441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தேசிய நுகர்வோர் மறுவாழ்வுக் குழுவின் தலைவர் யார்? </a:t>
            </a: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334277" y="2164699"/>
            <a:ext cx="4744616" cy="1408927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இந்திய உச்ச நீதிமன்றத்தின் சேவை அல்லது ஓய்வு பெற்ற நீதிபதி </a:t>
            </a: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7380514" y="2341984"/>
            <a:ext cx="3144416" cy="1378019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பிரதம மந்திரி </a:t>
            </a: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1968759" y="4161453"/>
            <a:ext cx="3111759" cy="1856789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இந்தியத் 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தலைவர் </a:t>
            </a: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5635691" y="4506684"/>
            <a:ext cx="6153538" cy="1511559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மேலே குறிப்பிடப்பட்டவை அல்ல 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90646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8740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625151" y="429208"/>
            <a:ext cx="10963469" cy="96105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ஒரு நிறுவனத்திற்குள் உள்ள காரணிகள் _______ சூழல் ஆகும்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ta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356049" y="2400546"/>
            <a:ext cx="3477208" cy="839264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அக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சிந்தனையாளர்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5871412" y="1931928"/>
            <a:ext cx="4737494" cy="1909951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புற 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நோக்கியான்</a:t>
            </a:r>
            <a:endParaRPr lang="ta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1496009" y="4250097"/>
            <a:ext cx="4046375" cy="1590865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சக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மனிதர்கள்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5" action="ppaction://hlinksldjump"/>
          </p:cNvPr>
          <p:cNvSpPr/>
          <p:nvPr/>
        </p:nvSpPr>
        <p:spPr>
          <a:xfrm>
            <a:off x="6897656" y="4504354"/>
            <a:ext cx="3067438" cy="1082350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மேற்கூறிய அனைத்தும்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20822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88298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1996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35753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950098" y="3993502"/>
            <a:ext cx="3111759" cy="1952429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சமாளிக்க கூடியது </a:t>
            </a:r>
          </a:p>
        </p:txBody>
      </p:sp>
      <p:sp>
        <p:nvSpPr>
          <p:cNvPr id="6" name="7-Point Star 5">
            <a:hlinkClick r:id="rId3" action="ppaction://hlinksldjump"/>
          </p:cNvPr>
          <p:cNvSpPr/>
          <p:nvPr/>
        </p:nvSpPr>
        <p:spPr>
          <a:xfrm>
            <a:off x="6102220" y="2009580"/>
            <a:ext cx="4777273" cy="1362270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கட்டுப்பாட்டிற்கு உட்பட்டது </a:t>
            </a: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997960" y="4292083"/>
            <a:ext cx="2901820" cy="1436914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சமாளிக்க முடியாதது</a:t>
            </a: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709834" y="2234682"/>
            <a:ext cx="3592285" cy="912067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கட்டுப்படுத்த முடியாது </a:t>
            </a: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1376266" y="384082"/>
            <a:ext cx="9054565" cy="1165381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வணிகத்தின் பரந்த சூழல் ஒரு ______ காரணியாகும்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ta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31086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63283" y="391886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07613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25346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935695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699799" y="517277"/>
            <a:ext cx="10907485" cy="1180895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இரண்டு முக்கிய வாணிபச் சூழல்கள் _______ மற்றும் ______ ஆகும்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ta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856791" y="2741090"/>
            <a:ext cx="3023118" cy="961053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அகம் மற்றும் புறம் </a:t>
            </a: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6391468" y="2741090"/>
            <a:ext cx="3638939" cy="1082351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உட்புறம் மற்றும் வெளிப்புறம் </a:t>
            </a: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6484774" y="4371837"/>
            <a:ext cx="3750906" cy="1281781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அனுமதிக்கத்தக்கது மற்றும் அனுமதிக்கமுடியாதது</a:t>
            </a: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1856791" y="4371837"/>
            <a:ext cx="3083766" cy="1101012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நல்லது மற்றும் கெட்டது 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8597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868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83414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74825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8901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287624" y="298579"/>
            <a:ext cx="10282335" cy="132494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_____ புதிய தொழிற்துறைக் கொள்கையின் விளைவாகும், இதனால் உரிமம் முறை அகற்றப்பட்டது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ta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464905" y="2024747"/>
            <a:ext cx="3055776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உலகமயமாக்கல் </a:t>
            </a: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5952932" y="2012210"/>
            <a:ext cx="4413379" cy="1573957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தனியார்மயமாக்கல் </a:t>
            </a: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1287624" y="3727589"/>
            <a:ext cx="4261756" cy="2537916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தாராளமயமாக்கல்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6036906" y="3974851"/>
            <a:ext cx="4954556" cy="2043393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இவற்றில் எதுவுமே இல்லை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0357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6017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16429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81791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1233975" y="335902"/>
            <a:ext cx="9402924" cy="1614201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பொதுத்துறைக்கு ஒதுக்கப்பட்ட தொழில்களை தனியார் துறைகள் துவங்க அனுமதிப்பது _______ ஆகும்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ta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981270" y="2332668"/>
            <a:ext cx="4030826" cy="1147652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தாராளமயமாக்கல்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5" name="Trapezoid 4">
            <a:hlinkClick r:id="rId4" action="ppaction://hlinksldjump"/>
          </p:cNvPr>
          <p:cNvSpPr/>
          <p:nvPr/>
        </p:nvSpPr>
        <p:spPr>
          <a:xfrm>
            <a:off x="1351385" y="4105470"/>
            <a:ext cx="3290595" cy="1349438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உலகமயமாக்கல்  </a:t>
            </a: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6396133" y="4292082"/>
            <a:ext cx="3722916" cy="1162826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பொது நிறுவனம்</a:t>
            </a: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5935437" y="2332668"/>
            <a:ext cx="4296746" cy="1184404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தனியார்மயமாக்கல்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126301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39570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46293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1612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93682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398884" y="216653"/>
            <a:ext cx="11208398" cy="186689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______ உரிமைகள் சர்வதேச மட்டத்தில் வலுவான அஸ்திவாரத்தின் காரணமாக தைரியமான மேலாண்மை முடிவுகளை எடுக்கின்றன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ta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365034" y="2715699"/>
            <a:ext cx="2506781" cy="857925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தனியார்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5871412" y="2454443"/>
            <a:ext cx="3701796" cy="1501738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பொது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1365034" y="4364393"/>
            <a:ext cx="4599337" cy="1336611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கார்ப்பரேஷன்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10" name="Parallelogram 9">
            <a:hlinkClick r:id="rId5" action="ppaction://hlinksldjump"/>
          </p:cNvPr>
          <p:cNvSpPr/>
          <p:nvPr/>
        </p:nvSpPr>
        <p:spPr>
          <a:xfrm>
            <a:off x="6776357" y="4735290"/>
            <a:ext cx="2796851" cy="965714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MNC 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இன் 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91113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53952" y="391886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34139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68418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02251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306286" y="4599991"/>
            <a:ext cx="4049486" cy="1520890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உலகமயமாக்கல்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5996879" y="2565420"/>
            <a:ext cx="5153202" cy="1269095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தாராளமயமாக்கல்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7" name="Bevel 6">
            <a:hlinkClick r:id="rId4" action="ppaction://hlinksldjump"/>
          </p:cNvPr>
          <p:cNvSpPr/>
          <p:nvPr/>
        </p:nvSpPr>
        <p:spPr>
          <a:xfrm>
            <a:off x="7399176" y="4599991"/>
            <a:ext cx="2766524" cy="1520890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வெளிநாட்டு வர்த்தகம்</a:t>
            </a: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548881" y="2830940"/>
            <a:ext cx="3055776" cy="1003575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தனியார்மயமாக்கல்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429209" y="83974"/>
            <a:ext cx="11303243" cy="2640563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 _____ பொருட்கள், சேவைகள், மூலதனம் மற்றும் உழைப்பு ஆகியவற்றை ஊக்குவிப்பதற்காக தேசிய பொருளாதாரங்களுக்கு இடையில் தடைகளை அகற்றுவதால் ஏற்படும் 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விளைவுகளாகும்</a:t>
            </a:r>
            <a:endParaRPr lang="ta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61405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05729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96890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8005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559839" y="387482"/>
            <a:ext cx="11308699" cy="1423491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புதிய பொருளாதாரக் கொள்கை ஆண்டு அறிமுகப்படுத்தப்பட்டது 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2323322" y="2897392"/>
            <a:ext cx="1509225" cy="713790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1980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6825342" y="2897392"/>
            <a:ext cx="1474237" cy="648241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1991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6904652" y="4277455"/>
            <a:ext cx="1539552" cy="771603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2015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2273169" y="4304250"/>
            <a:ext cx="1609529" cy="718015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2013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249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357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2547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51761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4435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590868" y="578488"/>
            <a:ext cx="8705462" cy="100770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சரக்கு விற்பனைச் சட்டம் இயற்றப்பட்ட ஆண்டு 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894113" y="2351321"/>
            <a:ext cx="2318657" cy="718452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1940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6559420" y="2146040"/>
            <a:ext cx="2789853" cy="1063691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1997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2136709" y="3977749"/>
            <a:ext cx="2076061" cy="1406015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1930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6316823" y="4030835"/>
            <a:ext cx="3275046" cy="1352929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1960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34676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976146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4355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385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1240972" y="270588"/>
            <a:ext cx="10011748" cy="1838713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சரக்கு விற்பனை ஒப்பந்தத்திற்கு எது முக்கிய உறுப்பாக இருக்கிறது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ta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138335" y="2659232"/>
            <a:ext cx="3125755" cy="1231634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இருதரப்பினர்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 </a:t>
            </a:r>
          </a:p>
        </p:txBody>
      </p:sp>
      <p:sp>
        <p:nvSpPr>
          <p:cNvPr id="5" name="Trapezoid 4">
            <a:hlinkClick r:id="rId4" action="ppaction://hlinksldjump"/>
          </p:cNvPr>
          <p:cNvSpPr/>
          <p:nvPr/>
        </p:nvSpPr>
        <p:spPr>
          <a:xfrm>
            <a:off x="8500188" y="2659224"/>
            <a:ext cx="2752532" cy="989046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விலை </a:t>
            </a: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581329" y="4403757"/>
            <a:ext cx="3554965" cy="979714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அனைத்தும்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>
            <a:off x="4581329" y="2547842"/>
            <a:ext cx="3097765" cy="1343024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சொத்துரிமை மாற்றம் 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24283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329186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4102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1495232" y="569167"/>
            <a:ext cx="9346940" cy="951728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மாநில நுகர்வோர் பாதுகாப்பு சபையின் தலைவர் யார்? </a:t>
            </a: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625151" y="2395056"/>
            <a:ext cx="3452328" cy="1617107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உயர் நீதிமன்றத்தின் நீதிபதி  </a:t>
            </a: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593493" y="2789852"/>
            <a:ext cx="2733870" cy="783771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நிதி மந்திரி </a:t>
            </a: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394717" y="4389477"/>
            <a:ext cx="3984173" cy="1264874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மேலே குறிப்பிடப்பட்டவை அல்ல</a:t>
            </a: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702627" y="2659240"/>
            <a:ext cx="3163077" cy="1025782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முதலமைச்சர்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28988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5364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998375" y="175432"/>
            <a:ext cx="10442101" cy="1455575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சரக்கு 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விற்பனைச்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சட்டத்தில் </a:t>
            </a:r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எது சரக்கு என்ற பொருளை உள்ளடங்காதது ?</a:t>
            </a: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660848" y="2719780"/>
            <a:ext cx="2567599" cy="661982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சரக்கிருப்பு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5871412" y="2454442"/>
            <a:ext cx="4364270" cy="1408431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வரவேண்டிய பங்காதாயம் </a:t>
            </a:r>
          </a:p>
        </p:txBody>
      </p:sp>
      <p:sp>
        <p:nvSpPr>
          <p:cNvPr id="9" name="Right Triangle 8">
            <a:hlinkClick r:id="rId4" action="ppaction://hlinksldjump"/>
          </p:cNvPr>
          <p:cNvSpPr/>
          <p:nvPr/>
        </p:nvSpPr>
        <p:spPr>
          <a:xfrm>
            <a:off x="1754154" y="4324737"/>
            <a:ext cx="2673998" cy="1150003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பயிர் </a:t>
            </a: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6944308" y="4686308"/>
            <a:ext cx="2946141" cy="788432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தண்ணீர் 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04853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89838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941952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58364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632857" y="4166813"/>
            <a:ext cx="3023119" cy="1807110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வாடகைக்கு எடுப்பவர் </a:t>
            </a: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6444749" y="2120383"/>
            <a:ext cx="3025823" cy="1223697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விற்பவர் </a:t>
            </a: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806682" y="4384567"/>
            <a:ext cx="2663890" cy="1371601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அனுப்பப் பெற்றவர்</a:t>
            </a:r>
          </a:p>
        </p:txBody>
      </p:sp>
      <p:sp>
        <p:nvSpPr>
          <p:cNvPr id="8" name="Double Wave 7">
            <a:hlinkClick r:id="rId3" action="ppaction://hlinksldjump"/>
          </p:cNvPr>
          <p:cNvSpPr/>
          <p:nvPr/>
        </p:nvSpPr>
        <p:spPr>
          <a:xfrm>
            <a:off x="1884785" y="2380002"/>
            <a:ext cx="2659223" cy="650810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வாங்குனர் </a:t>
            </a: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593288" y="562047"/>
            <a:ext cx="11111172" cy="103569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விற்பனை ஒப்பந்தத்தில் யாருக்கு விற்பதற்கு உரிமை உண்டு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799208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2486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58969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30754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2780522" y="539263"/>
            <a:ext cx="6820680" cy="106892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பொருளின் மீதான உரிமை என்பது </a:t>
            </a: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2649894" y="2465837"/>
            <a:ext cx="2864497" cy="1126449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பொருளின் உடைமை </a:t>
            </a:r>
          </a:p>
        </p:txBody>
      </p:sp>
      <p:sp>
        <p:nvSpPr>
          <p:cNvPr id="8" name="Snip Same Side Corner Rectangle 7">
            <a:hlinkClick r:id="rId4" action="ppaction://hlinksldjump"/>
          </p:cNvPr>
          <p:cNvSpPr/>
          <p:nvPr/>
        </p:nvSpPr>
        <p:spPr>
          <a:xfrm>
            <a:off x="7198571" y="2335207"/>
            <a:ext cx="2481943" cy="1126449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பொருளைப் பாதுகாத்தல் </a:t>
            </a: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7198571" y="4460257"/>
            <a:ext cx="2481943" cy="1432693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இவற்றில் ஏதுமில்லை </a:t>
            </a:r>
          </a:p>
        </p:txBody>
      </p:sp>
      <p:sp>
        <p:nvSpPr>
          <p:cNvPr id="10" name="Round Diagonal Corner Rectangle 9">
            <a:hlinkClick r:id="rId5" action="ppaction://hlinksldjump"/>
          </p:cNvPr>
          <p:cNvSpPr/>
          <p:nvPr/>
        </p:nvSpPr>
        <p:spPr>
          <a:xfrm>
            <a:off x="2649894" y="4534901"/>
            <a:ext cx="3102426" cy="1432693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பொருளின் மீதான உரிமை பாத்தியம் வைத்திருப்பவர் 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2295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68658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41364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376542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80010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867746" y="404130"/>
            <a:ext cx="10571584" cy="914401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மாற்றுமுறை ஆவணச் சட்டம் எந்த ஆண்டு இயற்றப்பட்டது? 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2174032" y="2202029"/>
            <a:ext cx="1632857" cy="821089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1981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6867330" y="2288920"/>
            <a:ext cx="2351314" cy="734198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1881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4" action="ppaction://hlinksldjump"/>
          </p:cNvPr>
          <p:cNvSpPr/>
          <p:nvPr/>
        </p:nvSpPr>
        <p:spPr>
          <a:xfrm>
            <a:off x="2330321" y="4189455"/>
            <a:ext cx="1812471" cy="1045018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1994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6587412" y="3993507"/>
            <a:ext cx="2995128" cy="1147655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1818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07316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78803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0811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80858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1103345" y="643811"/>
            <a:ext cx="9990753" cy="984383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மாற்றுச்சீட்டில் ஈடுபட்டுள்ள தரப்பினர்கள் எத்தனை பேர்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371599" y="2674970"/>
            <a:ext cx="2174031" cy="839755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2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462863" y="2708796"/>
            <a:ext cx="1446247" cy="749363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3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693296" y="4122379"/>
            <a:ext cx="2211357" cy="765111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4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>
            <a:off x="4823925" y="2674970"/>
            <a:ext cx="1670181" cy="783189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6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8015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64873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92205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0811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23278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2030699" y="565480"/>
            <a:ext cx="7662766" cy="132494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மாற்றுமுறை ஆவணச்சட்டம் 1881 பிரிவு 6 எதைப் பற்றி இயம்புகிறது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ta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2198649" y="2622105"/>
            <a:ext cx="3108775" cy="1238426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கடனுறுதிச்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சீட்டு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6169993" y="2482145"/>
            <a:ext cx="3720457" cy="1378386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காசோலை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4" action="ppaction://hlinksldjump"/>
          </p:cNvPr>
          <p:cNvSpPr/>
          <p:nvPr/>
        </p:nvSpPr>
        <p:spPr>
          <a:xfrm>
            <a:off x="2198649" y="4550217"/>
            <a:ext cx="4416755" cy="1469571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மாற்றுச் சீட்டு</a:t>
            </a: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6776358" y="4452250"/>
            <a:ext cx="3114092" cy="1567538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மேற்கூறிய 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எதுவுமில்லை 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22551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4743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8072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68930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532950" y="3946155"/>
            <a:ext cx="4040155" cy="1492205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மாற்றுச்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சீட்டு</a:t>
            </a:r>
          </a:p>
          <a:p>
            <a:pPr algn="ctr"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6232848" y="1864689"/>
            <a:ext cx="3716288" cy="1682377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>
                <a:latin typeface="TAU-Marutham" panose="020B0604020202020204" pitchFamily="34" charset="0"/>
                <a:cs typeface="TAU-Marutham" panose="020B0604020202020204" pitchFamily="34" charset="0"/>
              </a:rPr>
              <a:t>கடனுறுதிச்சீட்டு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885991" y="3946155"/>
            <a:ext cx="2561253" cy="1409617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>
                <a:latin typeface="TAU-Marutham" panose="020B0604020202020204" pitchFamily="34" charset="0"/>
                <a:cs typeface="TAU-Marutham" panose="020B0604020202020204" pitchFamily="34" charset="0"/>
              </a:rPr>
              <a:t>மேற்கூறிய ஏதும் அல்ல 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3" action="ppaction://hlinksldjump"/>
          </p:cNvPr>
          <p:cNvSpPr/>
          <p:nvPr/>
        </p:nvSpPr>
        <p:spPr>
          <a:xfrm>
            <a:off x="2071397" y="2287962"/>
            <a:ext cx="2295329" cy="835829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காசோலை </a:t>
            </a: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1532950" y="495214"/>
            <a:ext cx="8205480" cy="97038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எது கொணர்பவர் பத்திரமாக இருக்க முடியாது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ta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2730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312909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833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43704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615823" y="545269"/>
            <a:ext cx="10907485" cy="107825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எத்தனை மாதங்களுக்கு பின் காசோலை 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காலாவதியாகிறது</a:t>
            </a:r>
            <a:endParaRPr lang="ta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726164" y="2960254"/>
            <a:ext cx="2435289" cy="697345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3 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மாதங்கள் </a:t>
            </a: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7361853" y="2960255"/>
            <a:ext cx="2295331" cy="697345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4 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மாதங்கள் </a:t>
            </a:r>
          </a:p>
        </p:txBody>
      </p:sp>
      <p:sp>
        <p:nvSpPr>
          <p:cNvPr id="9" name="Snip Diagonal Corner Rectangle 8">
            <a:hlinkClick r:id="rId5" action="ppaction://hlinksldjump"/>
          </p:cNvPr>
          <p:cNvSpPr/>
          <p:nvPr/>
        </p:nvSpPr>
        <p:spPr>
          <a:xfrm>
            <a:off x="7282546" y="4871022"/>
            <a:ext cx="2374637" cy="755337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1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மாதங்கள்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5" action="ppaction://hlinksldjump"/>
          </p:cNvPr>
          <p:cNvSpPr/>
          <p:nvPr/>
        </p:nvSpPr>
        <p:spPr>
          <a:xfrm>
            <a:off x="1726164" y="4857029"/>
            <a:ext cx="2435289" cy="769330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5 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மாதங்கள் 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23286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4024</TotalTime>
  <Words>3469</Words>
  <Application>Microsoft Office PowerPoint</Application>
  <PresentationFormat>Widescreen</PresentationFormat>
  <Paragraphs>898</Paragraphs>
  <Slides>183</Slides>
  <Notes>137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183</vt:i4>
      </vt:variant>
    </vt:vector>
  </HeadingPairs>
  <TitlesOfParts>
    <vt:vector size="187" baseType="lpstr">
      <vt:lpstr>Arial</vt:lpstr>
      <vt:lpstr>Calibri</vt:lpstr>
      <vt:lpstr>TAU-Marutham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Anand raj</dc:creator>
  <cp:lastModifiedBy>Kanthamani S</cp:lastModifiedBy>
  <cp:revision>329</cp:revision>
  <dcterms:created xsi:type="dcterms:W3CDTF">2022-09-24T06:45:25Z</dcterms:created>
  <dcterms:modified xsi:type="dcterms:W3CDTF">2024-04-06T07:57:33Z</dcterms:modified>
</cp:coreProperties>
</file>