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slides/slide94.xml" ContentType="application/vnd.openxmlformats-officedocument.presentationml.slide+xml"/>
  <Override PartName="/ppt/slides/slide95.xml" ContentType="application/vnd.openxmlformats-officedocument.presentationml.slide+xml"/>
  <Override PartName="/ppt/slides/slide96.xml" ContentType="application/vnd.openxmlformats-officedocument.presentationml.slide+xml"/>
  <Override PartName="/ppt/slides/slide97.xml" ContentType="application/vnd.openxmlformats-officedocument.presentationml.slide+xml"/>
  <Override PartName="/ppt/slides/slide98.xml" ContentType="application/vnd.openxmlformats-officedocument.presentationml.slide+xml"/>
  <Override PartName="/ppt/slides/slide99.xml" ContentType="application/vnd.openxmlformats-officedocument.presentationml.slide+xml"/>
  <Override PartName="/ppt/slides/slide100.xml" ContentType="application/vnd.openxmlformats-officedocument.presentationml.slide+xml"/>
  <Override PartName="/ppt/slides/slide101.xml" ContentType="application/vnd.openxmlformats-officedocument.presentationml.slide+xml"/>
  <Override PartName="/ppt/slides/slide102.xml" ContentType="application/vnd.openxmlformats-officedocument.presentationml.slide+xml"/>
  <Override PartName="/ppt/slides/slide103.xml" ContentType="application/vnd.openxmlformats-officedocument.presentationml.slide+xml"/>
  <Override PartName="/ppt/slides/slide104.xml" ContentType="application/vnd.openxmlformats-officedocument.presentationml.slide+xml"/>
  <Override PartName="/ppt/slides/slide105.xml" ContentType="application/vnd.openxmlformats-officedocument.presentationml.slide+xml"/>
  <Override PartName="/ppt/slides/slide106.xml" ContentType="application/vnd.openxmlformats-officedocument.presentationml.slide+xml"/>
  <Override PartName="/ppt/slides/slide107.xml" ContentType="application/vnd.openxmlformats-officedocument.presentationml.slide+xml"/>
  <Override PartName="/ppt/slides/slide108.xml" ContentType="application/vnd.openxmlformats-officedocument.presentationml.slide+xml"/>
  <Override PartName="/ppt/slides/slide109.xml" ContentType="application/vnd.openxmlformats-officedocument.presentationml.slide+xml"/>
  <Override PartName="/ppt/slides/slide110.xml" ContentType="application/vnd.openxmlformats-officedocument.presentationml.slide+xml"/>
  <Override PartName="/ppt/slides/slide111.xml" ContentType="application/vnd.openxmlformats-officedocument.presentationml.slide+xml"/>
  <Override PartName="/ppt/slides/slide112.xml" ContentType="application/vnd.openxmlformats-officedocument.presentationml.slide+xml"/>
  <Override PartName="/ppt/slides/slide113.xml" ContentType="application/vnd.openxmlformats-officedocument.presentationml.slide+xml"/>
  <Override PartName="/ppt/slides/slide114.xml" ContentType="application/vnd.openxmlformats-officedocument.presentationml.slide+xml"/>
  <Override PartName="/ppt/slides/slide115.xml" ContentType="application/vnd.openxmlformats-officedocument.presentationml.slide+xml"/>
  <Override PartName="/ppt/slides/slide116.xml" ContentType="application/vnd.openxmlformats-officedocument.presentationml.slide+xml"/>
  <Override PartName="/ppt/slides/slide117.xml" ContentType="application/vnd.openxmlformats-officedocument.presentationml.slide+xml"/>
  <Override PartName="/ppt/slides/slide118.xml" ContentType="application/vnd.openxmlformats-officedocument.presentationml.slide+xml"/>
  <Override PartName="/ppt/slides/slide119.xml" ContentType="application/vnd.openxmlformats-officedocument.presentationml.slide+xml"/>
  <Override PartName="/ppt/slides/slide120.xml" ContentType="application/vnd.openxmlformats-officedocument.presentationml.slide+xml"/>
  <Override PartName="/ppt/slides/slide121.xml" ContentType="application/vnd.openxmlformats-officedocument.presentationml.slide+xml"/>
  <Override PartName="/ppt/slides/slide122.xml" ContentType="application/vnd.openxmlformats-officedocument.presentationml.slide+xml"/>
  <Override PartName="/ppt/slides/slide123.xml" ContentType="application/vnd.openxmlformats-officedocument.presentationml.slide+xml"/>
  <Override PartName="/ppt/slides/slide124.xml" ContentType="application/vnd.openxmlformats-officedocument.presentationml.slide+xml"/>
  <Override PartName="/ppt/slides/slide125.xml" ContentType="application/vnd.openxmlformats-officedocument.presentationml.slide+xml"/>
  <Override PartName="/ppt/slides/slide126.xml" ContentType="application/vnd.openxmlformats-officedocument.presentationml.slide+xml"/>
  <Override PartName="/ppt/slides/slide127.xml" ContentType="application/vnd.openxmlformats-officedocument.presentationml.slide+xml"/>
  <Override PartName="/ppt/slides/slide128.xml" ContentType="application/vnd.openxmlformats-officedocument.presentationml.slide+xml"/>
  <Override PartName="/ppt/slides/slide129.xml" ContentType="application/vnd.openxmlformats-officedocument.presentationml.slide+xml"/>
  <Override PartName="/ppt/slides/slide130.xml" ContentType="application/vnd.openxmlformats-officedocument.presentationml.slide+xml"/>
  <Override PartName="/ppt/slides/slide131.xml" ContentType="application/vnd.openxmlformats-officedocument.presentationml.slide+xml"/>
  <Override PartName="/ppt/slides/slide132.xml" ContentType="application/vnd.openxmlformats-officedocument.presentationml.slide+xml"/>
  <Override PartName="/ppt/slides/slide133.xml" ContentType="application/vnd.openxmlformats-officedocument.presentationml.slide+xml"/>
  <Override PartName="/ppt/slides/slide134.xml" ContentType="application/vnd.openxmlformats-officedocument.presentationml.slide+xml"/>
  <Override PartName="/ppt/slides/slide135.xml" ContentType="application/vnd.openxmlformats-officedocument.presentationml.slide+xml"/>
  <Override PartName="/ppt/slides/slide136.xml" ContentType="application/vnd.openxmlformats-officedocument.presentationml.slide+xml"/>
  <Override PartName="/ppt/slides/slide137.xml" ContentType="application/vnd.openxmlformats-officedocument.presentationml.slide+xml"/>
  <Override PartName="/ppt/slides/slide138.xml" ContentType="application/vnd.openxmlformats-officedocument.presentationml.slide+xml"/>
  <Override PartName="/ppt/slides/slide139.xml" ContentType="application/vnd.openxmlformats-officedocument.presentationml.slide+xml"/>
  <Override PartName="/ppt/slides/slide140.xml" ContentType="application/vnd.openxmlformats-officedocument.presentationml.slide+xml"/>
  <Override PartName="/ppt/slides/slide141.xml" ContentType="application/vnd.openxmlformats-officedocument.presentationml.slide+xml"/>
  <Override PartName="/ppt/slides/slide142.xml" ContentType="application/vnd.openxmlformats-officedocument.presentationml.slide+xml"/>
  <Override PartName="/ppt/slides/slide143.xml" ContentType="application/vnd.openxmlformats-officedocument.presentationml.slide+xml"/>
  <Override PartName="/ppt/slides/slide144.xml" ContentType="application/vnd.openxmlformats-officedocument.presentationml.slide+xml"/>
  <Override PartName="/ppt/slides/slide145.xml" ContentType="application/vnd.openxmlformats-officedocument.presentationml.slide+xml"/>
  <Override PartName="/ppt/slides/slide146.xml" ContentType="application/vnd.openxmlformats-officedocument.presentationml.slide+xml"/>
  <Override PartName="/ppt/slides/slide147.xml" ContentType="application/vnd.openxmlformats-officedocument.presentationml.slide+xml"/>
  <Override PartName="/ppt/slides/slide148.xml" ContentType="application/vnd.openxmlformats-officedocument.presentationml.slide+xml"/>
  <Override PartName="/ppt/slides/slide149.xml" ContentType="application/vnd.openxmlformats-officedocument.presentationml.slide+xml"/>
  <Override PartName="/ppt/slides/slide150.xml" ContentType="application/vnd.openxmlformats-officedocument.presentationml.slide+xml"/>
  <Override PartName="/ppt/slides/slide151.xml" ContentType="application/vnd.openxmlformats-officedocument.presentationml.slide+xml"/>
  <Override PartName="/ppt/slides/slide152.xml" ContentType="application/vnd.openxmlformats-officedocument.presentationml.slide+xml"/>
  <Override PartName="/ppt/slides/slide153.xml" ContentType="application/vnd.openxmlformats-officedocument.presentationml.slide+xml"/>
  <Override PartName="/ppt/slides/slide154.xml" ContentType="application/vnd.openxmlformats-officedocument.presentationml.slide+xml"/>
  <Override PartName="/ppt/slides/slide155.xml" ContentType="application/vnd.openxmlformats-officedocument.presentationml.slide+xml"/>
  <Override PartName="/ppt/slides/slide156.xml" ContentType="application/vnd.openxmlformats-officedocument.presentationml.slide+xml"/>
  <Override PartName="/ppt/slides/slide157.xml" ContentType="application/vnd.openxmlformats-officedocument.presentationml.slide+xml"/>
  <Override PartName="/ppt/slides/slide158.xml" ContentType="application/vnd.openxmlformats-officedocument.presentationml.slide+xml"/>
  <Override PartName="/ppt/slides/slide159.xml" ContentType="application/vnd.openxmlformats-officedocument.presentationml.slide+xml"/>
  <Override PartName="/ppt/slides/slide160.xml" ContentType="application/vnd.openxmlformats-officedocument.presentationml.slide+xml"/>
  <Override PartName="/ppt/slides/slide161.xml" ContentType="application/vnd.openxmlformats-officedocument.presentationml.slide+xml"/>
  <Override PartName="/ppt/slides/slide162.xml" ContentType="application/vnd.openxmlformats-officedocument.presentationml.slide+xml"/>
  <Override PartName="/ppt/slides/slide163.xml" ContentType="application/vnd.openxmlformats-officedocument.presentationml.slide+xml"/>
  <Override PartName="/ppt/slides/slide164.xml" ContentType="application/vnd.openxmlformats-officedocument.presentationml.slide+xml"/>
  <Override PartName="/ppt/slides/slide165.xml" ContentType="application/vnd.openxmlformats-officedocument.presentationml.slide+xml"/>
  <Override PartName="/ppt/slides/slide166.xml" ContentType="application/vnd.openxmlformats-officedocument.presentationml.slide+xml"/>
  <Override PartName="/ppt/slides/slide167.xml" ContentType="application/vnd.openxmlformats-officedocument.presentationml.slide+xml"/>
  <Override PartName="/ppt/slides/slide168.xml" ContentType="application/vnd.openxmlformats-officedocument.presentationml.slide+xml"/>
  <Override PartName="/ppt/slides/slide169.xml" ContentType="application/vnd.openxmlformats-officedocument.presentationml.slide+xml"/>
  <Override PartName="/ppt/slides/slide170.xml" ContentType="application/vnd.openxmlformats-officedocument.presentationml.slide+xml"/>
  <Override PartName="/ppt/slides/slide171.xml" ContentType="application/vnd.openxmlformats-officedocument.presentationml.slide+xml"/>
  <Override PartName="/ppt/slides/slide172.xml" ContentType="application/vnd.openxmlformats-officedocument.presentationml.slide+xml"/>
  <Override PartName="/ppt/slides/slide173.xml" ContentType="application/vnd.openxmlformats-officedocument.presentationml.slide+xml"/>
  <Override PartName="/ppt/slides/slide174.xml" ContentType="application/vnd.openxmlformats-officedocument.presentationml.slide+xml"/>
  <Override PartName="/ppt/slides/slide175.xml" ContentType="application/vnd.openxmlformats-officedocument.presentationml.slide+xml"/>
  <Override PartName="/ppt/slides/slide176.xml" ContentType="application/vnd.openxmlformats-officedocument.presentationml.slide+xml"/>
  <Override PartName="/ppt/slides/slide177.xml" ContentType="application/vnd.openxmlformats-officedocument.presentationml.slide+xml"/>
  <Override PartName="/ppt/slides/slide178.xml" ContentType="application/vnd.openxmlformats-officedocument.presentationml.slide+xml"/>
  <Override PartName="/ppt/slides/slide179.xml" ContentType="application/vnd.openxmlformats-officedocument.presentationml.slide+xml"/>
  <Override PartName="/ppt/slides/slide180.xml" ContentType="application/vnd.openxmlformats-officedocument.presentationml.slide+xml"/>
  <Override PartName="/ppt/slides/slide181.xml" ContentType="application/vnd.openxmlformats-officedocument.presentationml.slide+xml"/>
  <Override PartName="/ppt/slides/slide182.xml" ContentType="application/vnd.openxmlformats-officedocument.presentationml.slide+xml"/>
  <Override PartName="/ppt/slides/slide18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53.xml" ContentType="application/vnd.openxmlformats-officedocument.presentationml.notesSlide+xml"/>
  <Override PartName="/ppt/notesSlides/notesSlide54.xml" ContentType="application/vnd.openxmlformats-officedocument.presentationml.notesSlide+xml"/>
  <Override PartName="/ppt/notesSlides/notesSlide55.xml" ContentType="application/vnd.openxmlformats-officedocument.presentationml.notesSlide+xml"/>
  <Override PartName="/ppt/notesSlides/notesSlide56.xml" ContentType="application/vnd.openxmlformats-officedocument.presentationml.notesSlide+xml"/>
  <Override PartName="/ppt/notesSlides/notesSlide57.xml" ContentType="application/vnd.openxmlformats-officedocument.presentationml.notesSlide+xml"/>
  <Override PartName="/ppt/notesSlides/notesSlide58.xml" ContentType="application/vnd.openxmlformats-officedocument.presentationml.notesSlide+xml"/>
  <Override PartName="/ppt/notesSlides/notesSlide59.xml" ContentType="application/vnd.openxmlformats-officedocument.presentationml.notesSlide+xml"/>
  <Override PartName="/ppt/notesSlides/notesSlide60.xml" ContentType="application/vnd.openxmlformats-officedocument.presentationml.notesSlide+xml"/>
  <Override PartName="/ppt/notesSlides/notesSlide61.xml" ContentType="application/vnd.openxmlformats-officedocument.presentationml.notesSlide+xml"/>
  <Override PartName="/ppt/notesSlides/notesSlide62.xml" ContentType="application/vnd.openxmlformats-officedocument.presentationml.notesSlide+xml"/>
  <Override PartName="/ppt/notesSlides/notesSlide63.xml" ContentType="application/vnd.openxmlformats-officedocument.presentationml.notesSlide+xml"/>
  <Override PartName="/ppt/notesSlides/notesSlide64.xml" ContentType="application/vnd.openxmlformats-officedocument.presentationml.notesSlide+xml"/>
  <Override PartName="/ppt/notesSlides/notesSlide65.xml" ContentType="application/vnd.openxmlformats-officedocument.presentationml.notesSlide+xml"/>
  <Override PartName="/ppt/notesSlides/notesSlide66.xml" ContentType="application/vnd.openxmlformats-officedocument.presentationml.notesSlide+xml"/>
  <Override PartName="/ppt/notesSlides/notesSlide67.xml" ContentType="application/vnd.openxmlformats-officedocument.presentationml.notesSlide+xml"/>
  <Override PartName="/ppt/notesSlides/notesSlide68.xml" ContentType="application/vnd.openxmlformats-officedocument.presentationml.notesSlide+xml"/>
  <Override PartName="/ppt/notesSlides/notesSlide69.xml" ContentType="application/vnd.openxmlformats-officedocument.presentationml.notesSlide+xml"/>
  <Override PartName="/ppt/notesSlides/notesSlide70.xml" ContentType="application/vnd.openxmlformats-officedocument.presentationml.notesSlide+xml"/>
  <Override PartName="/ppt/notesSlides/notesSlide71.xml" ContentType="application/vnd.openxmlformats-officedocument.presentationml.notesSlide+xml"/>
  <Override PartName="/ppt/notesSlides/notesSlide72.xml" ContentType="application/vnd.openxmlformats-officedocument.presentationml.notesSlide+xml"/>
  <Override PartName="/ppt/notesSlides/notesSlide73.xml" ContentType="application/vnd.openxmlformats-officedocument.presentationml.notesSlide+xml"/>
  <Override PartName="/ppt/notesSlides/notesSlide74.xml" ContentType="application/vnd.openxmlformats-officedocument.presentationml.notesSlide+xml"/>
  <Override PartName="/ppt/notesSlides/notesSlide75.xml" ContentType="application/vnd.openxmlformats-officedocument.presentationml.notesSlide+xml"/>
  <Override PartName="/ppt/notesSlides/notesSlide76.xml" ContentType="application/vnd.openxmlformats-officedocument.presentationml.notesSlide+xml"/>
  <Override PartName="/ppt/notesSlides/notesSlide77.xml" ContentType="application/vnd.openxmlformats-officedocument.presentationml.notesSlide+xml"/>
  <Override PartName="/ppt/notesSlides/notesSlide78.xml" ContentType="application/vnd.openxmlformats-officedocument.presentationml.notesSlide+xml"/>
  <Override PartName="/ppt/notesSlides/notesSlide79.xml" ContentType="application/vnd.openxmlformats-officedocument.presentationml.notesSlide+xml"/>
  <Override PartName="/ppt/notesSlides/notesSlide80.xml" ContentType="application/vnd.openxmlformats-officedocument.presentationml.notesSlide+xml"/>
  <Override PartName="/ppt/notesSlides/notesSlide81.xml" ContentType="application/vnd.openxmlformats-officedocument.presentationml.notesSlide+xml"/>
  <Override PartName="/ppt/notesSlides/notesSlide82.xml" ContentType="application/vnd.openxmlformats-officedocument.presentationml.notesSlide+xml"/>
  <Override PartName="/ppt/notesSlides/notesSlide83.xml" ContentType="application/vnd.openxmlformats-officedocument.presentationml.notesSlide+xml"/>
  <Override PartName="/ppt/notesSlides/notesSlide84.xml" ContentType="application/vnd.openxmlformats-officedocument.presentationml.notesSlide+xml"/>
  <Override PartName="/ppt/notesSlides/notesSlide85.xml" ContentType="application/vnd.openxmlformats-officedocument.presentationml.notesSlide+xml"/>
  <Override PartName="/ppt/notesSlides/notesSlide86.xml" ContentType="application/vnd.openxmlformats-officedocument.presentationml.notesSlide+xml"/>
  <Override PartName="/ppt/notesSlides/notesSlide87.xml" ContentType="application/vnd.openxmlformats-officedocument.presentationml.notesSlide+xml"/>
  <Override PartName="/ppt/notesSlides/notesSlide88.xml" ContentType="application/vnd.openxmlformats-officedocument.presentationml.notesSlide+xml"/>
  <Override PartName="/ppt/notesSlides/notesSlide89.xml" ContentType="application/vnd.openxmlformats-officedocument.presentationml.notesSlide+xml"/>
  <Override PartName="/ppt/notesSlides/notesSlide90.xml" ContentType="application/vnd.openxmlformats-officedocument.presentationml.notesSlide+xml"/>
  <Override PartName="/ppt/notesSlides/notesSlide91.xml" ContentType="application/vnd.openxmlformats-officedocument.presentationml.notesSlide+xml"/>
  <Override PartName="/ppt/notesSlides/notesSlide92.xml" ContentType="application/vnd.openxmlformats-officedocument.presentationml.notesSlide+xml"/>
  <Override PartName="/ppt/notesSlides/notesSlide93.xml" ContentType="application/vnd.openxmlformats-officedocument.presentationml.notesSlide+xml"/>
  <Override PartName="/ppt/notesSlides/notesSlide94.xml" ContentType="application/vnd.openxmlformats-officedocument.presentationml.notesSlide+xml"/>
  <Override PartName="/ppt/notesSlides/notesSlide95.xml" ContentType="application/vnd.openxmlformats-officedocument.presentationml.notesSlide+xml"/>
  <Override PartName="/ppt/notesSlides/notesSlide96.xml" ContentType="application/vnd.openxmlformats-officedocument.presentationml.notesSlide+xml"/>
  <Override PartName="/ppt/notesSlides/notesSlide97.xml" ContentType="application/vnd.openxmlformats-officedocument.presentationml.notesSlide+xml"/>
  <Override PartName="/ppt/notesSlides/notesSlide98.xml" ContentType="application/vnd.openxmlformats-officedocument.presentationml.notesSlide+xml"/>
  <Override PartName="/ppt/notesSlides/notesSlide99.xml" ContentType="application/vnd.openxmlformats-officedocument.presentationml.notesSlide+xml"/>
  <Override PartName="/ppt/notesSlides/notesSlide100.xml" ContentType="application/vnd.openxmlformats-officedocument.presentationml.notesSlide+xml"/>
  <Override PartName="/ppt/notesSlides/notesSlide101.xml" ContentType="application/vnd.openxmlformats-officedocument.presentationml.notesSlide+xml"/>
  <Override PartName="/ppt/notesSlides/notesSlide102.xml" ContentType="application/vnd.openxmlformats-officedocument.presentationml.notesSlide+xml"/>
  <Override PartName="/ppt/notesSlides/notesSlide103.xml" ContentType="application/vnd.openxmlformats-officedocument.presentationml.notesSlide+xml"/>
  <Override PartName="/ppt/notesSlides/notesSlide104.xml" ContentType="application/vnd.openxmlformats-officedocument.presentationml.notesSlide+xml"/>
  <Override PartName="/ppt/notesSlides/notesSlide105.xml" ContentType="application/vnd.openxmlformats-officedocument.presentationml.notesSlide+xml"/>
  <Override PartName="/ppt/notesSlides/notesSlide106.xml" ContentType="application/vnd.openxmlformats-officedocument.presentationml.notesSlide+xml"/>
  <Override PartName="/ppt/notesSlides/notesSlide107.xml" ContentType="application/vnd.openxmlformats-officedocument.presentationml.notesSlide+xml"/>
  <Override PartName="/ppt/notesSlides/notesSlide108.xml" ContentType="application/vnd.openxmlformats-officedocument.presentationml.notesSlide+xml"/>
  <Override PartName="/ppt/notesSlides/notesSlide109.xml" ContentType="application/vnd.openxmlformats-officedocument.presentationml.notesSlide+xml"/>
  <Override PartName="/ppt/notesSlides/notesSlide110.xml" ContentType="application/vnd.openxmlformats-officedocument.presentationml.notesSlide+xml"/>
  <Override PartName="/ppt/notesSlides/notesSlide111.xml" ContentType="application/vnd.openxmlformats-officedocument.presentationml.notesSlide+xml"/>
  <Override PartName="/ppt/notesSlides/notesSlide112.xml" ContentType="application/vnd.openxmlformats-officedocument.presentationml.notesSlide+xml"/>
  <Override PartName="/ppt/notesSlides/notesSlide113.xml" ContentType="application/vnd.openxmlformats-officedocument.presentationml.notesSlide+xml"/>
  <Override PartName="/ppt/notesSlides/notesSlide114.xml" ContentType="application/vnd.openxmlformats-officedocument.presentationml.notesSlide+xml"/>
  <Override PartName="/ppt/notesSlides/notesSlide115.xml" ContentType="application/vnd.openxmlformats-officedocument.presentationml.notesSlide+xml"/>
  <Override PartName="/ppt/notesSlides/notesSlide116.xml" ContentType="application/vnd.openxmlformats-officedocument.presentationml.notesSlide+xml"/>
  <Override PartName="/ppt/notesSlides/notesSlide117.xml" ContentType="application/vnd.openxmlformats-officedocument.presentationml.notesSlide+xml"/>
  <Override PartName="/ppt/notesSlides/notesSlide118.xml" ContentType="application/vnd.openxmlformats-officedocument.presentationml.notesSlide+xml"/>
  <Override PartName="/ppt/notesSlides/notesSlide119.xml" ContentType="application/vnd.openxmlformats-officedocument.presentationml.notesSlide+xml"/>
  <Override PartName="/ppt/notesSlides/notesSlide120.xml" ContentType="application/vnd.openxmlformats-officedocument.presentationml.notesSlide+xml"/>
  <Override PartName="/ppt/notesSlides/notesSlide121.xml" ContentType="application/vnd.openxmlformats-officedocument.presentationml.notesSlide+xml"/>
  <Override PartName="/ppt/notesSlides/notesSlide122.xml" ContentType="application/vnd.openxmlformats-officedocument.presentationml.notesSlide+xml"/>
  <Override PartName="/ppt/notesSlides/notesSlide123.xml" ContentType="application/vnd.openxmlformats-officedocument.presentationml.notesSlide+xml"/>
  <Override PartName="/ppt/notesSlides/notesSlide124.xml" ContentType="application/vnd.openxmlformats-officedocument.presentationml.notesSlide+xml"/>
  <Override PartName="/ppt/notesSlides/notesSlide125.xml" ContentType="application/vnd.openxmlformats-officedocument.presentationml.notesSlide+xml"/>
  <Override PartName="/ppt/notesSlides/notesSlide126.xml" ContentType="application/vnd.openxmlformats-officedocument.presentationml.notesSlide+xml"/>
  <Override PartName="/ppt/notesSlides/notesSlide127.xml" ContentType="application/vnd.openxmlformats-officedocument.presentationml.notesSlide+xml"/>
  <Override PartName="/ppt/notesSlides/notesSlide128.xml" ContentType="application/vnd.openxmlformats-officedocument.presentationml.notesSlide+xml"/>
  <Override PartName="/ppt/notesSlides/notesSlide129.xml" ContentType="application/vnd.openxmlformats-officedocument.presentationml.notesSlide+xml"/>
  <Override PartName="/ppt/notesSlides/notesSlide130.xml" ContentType="application/vnd.openxmlformats-officedocument.presentationml.notesSlide+xml"/>
  <Override PartName="/ppt/notesSlides/notesSlide131.xml" ContentType="application/vnd.openxmlformats-officedocument.presentationml.notesSlide+xml"/>
  <Override PartName="/ppt/notesSlides/notesSlide132.xml" ContentType="application/vnd.openxmlformats-officedocument.presentationml.notesSlide+xml"/>
  <Override PartName="/ppt/notesSlides/notesSlide133.xml" ContentType="application/vnd.openxmlformats-officedocument.presentationml.notesSlide+xml"/>
  <Override PartName="/ppt/notesSlides/notesSlide134.xml" ContentType="application/vnd.openxmlformats-officedocument.presentationml.notesSlide+xml"/>
  <Override PartName="/ppt/notesSlides/notesSlide135.xml" ContentType="application/vnd.openxmlformats-officedocument.presentationml.notesSlide+xml"/>
  <Override PartName="/ppt/notesSlides/notesSlide136.xml" ContentType="application/vnd.openxmlformats-officedocument.presentationml.notesSlide+xml"/>
  <Override PartName="/ppt/notesSlides/notesSlide13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185"/>
  </p:notesMasterIdLst>
  <p:handoutMasterIdLst>
    <p:handoutMasterId r:id="rId186"/>
  </p:handoutMasterIdLst>
  <p:sldIdLst>
    <p:sldId id="256" r:id="rId2"/>
    <p:sldId id="257" r:id="rId3"/>
    <p:sldId id="560" r:id="rId4"/>
    <p:sldId id="924" r:id="rId5"/>
    <p:sldId id="713" r:id="rId6"/>
    <p:sldId id="714" r:id="rId7"/>
    <p:sldId id="561" r:id="rId8"/>
    <p:sldId id="925" r:id="rId9"/>
    <p:sldId id="715" r:id="rId10"/>
    <p:sldId id="716" r:id="rId11"/>
    <p:sldId id="562" r:id="rId12"/>
    <p:sldId id="926" r:id="rId13"/>
    <p:sldId id="717" r:id="rId14"/>
    <p:sldId id="718" r:id="rId15"/>
    <p:sldId id="563" r:id="rId16"/>
    <p:sldId id="927" r:id="rId17"/>
    <p:sldId id="719" r:id="rId18"/>
    <p:sldId id="720" r:id="rId19"/>
    <p:sldId id="564" r:id="rId20"/>
    <p:sldId id="928" r:id="rId21"/>
    <p:sldId id="721" r:id="rId22"/>
    <p:sldId id="722" r:id="rId23"/>
    <p:sldId id="565" r:id="rId24"/>
    <p:sldId id="929" r:id="rId25"/>
    <p:sldId id="723" r:id="rId26"/>
    <p:sldId id="724" r:id="rId27"/>
    <p:sldId id="566" r:id="rId28"/>
    <p:sldId id="930" r:id="rId29"/>
    <p:sldId id="725" r:id="rId30"/>
    <p:sldId id="726" r:id="rId31"/>
    <p:sldId id="567" r:id="rId32"/>
    <p:sldId id="931" r:id="rId33"/>
    <p:sldId id="727" r:id="rId34"/>
    <p:sldId id="728" r:id="rId35"/>
    <p:sldId id="568" r:id="rId36"/>
    <p:sldId id="932" r:id="rId37"/>
    <p:sldId id="729" r:id="rId38"/>
    <p:sldId id="730" r:id="rId39"/>
    <p:sldId id="569" r:id="rId40"/>
    <p:sldId id="933" r:id="rId41"/>
    <p:sldId id="731" r:id="rId42"/>
    <p:sldId id="732" r:id="rId43"/>
    <p:sldId id="570" r:id="rId44"/>
    <p:sldId id="934" r:id="rId45"/>
    <p:sldId id="733" r:id="rId46"/>
    <p:sldId id="734" r:id="rId47"/>
    <p:sldId id="571" r:id="rId48"/>
    <p:sldId id="935" r:id="rId49"/>
    <p:sldId id="735" r:id="rId50"/>
    <p:sldId id="736" r:id="rId51"/>
    <p:sldId id="572" r:id="rId52"/>
    <p:sldId id="936" r:id="rId53"/>
    <p:sldId id="737" r:id="rId54"/>
    <p:sldId id="738" r:id="rId55"/>
    <p:sldId id="573" r:id="rId56"/>
    <p:sldId id="937" r:id="rId57"/>
    <p:sldId id="739" r:id="rId58"/>
    <p:sldId id="740" r:id="rId59"/>
    <p:sldId id="574" r:id="rId60"/>
    <p:sldId id="938" r:id="rId61"/>
    <p:sldId id="741" r:id="rId62"/>
    <p:sldId id="742" r:id="rId63"/>
    <p:sldId id="575" r:id="rId64"/>
    <p:sldId id="939" r:id="rId65"/>
    <p:sldId id="743" r:id="rId66"/>
    <p:sldId id="744" r:id="rId67"/>
    <p:sldId id="576" r:id="rId68"/>
    <p:sldId id="940" r:id="rId69"/>
    <p:sldId id="745" r:id="rId70"/>
    <p:sldId id="746" r:id="rId71"/>
    <p:sldId id="579" r:id="rId72"/>
    <p:sldId id="941" r:id="rId73"/>
    <p:sldId id="747" r:id="rId74"/>
    <p:sldId id="748" r:id="rId75"/>
    <p:sldId id="577" r:id="rId76"/>
    <p:sldId id="942" r:id="rId77"/>
    <p:sldId id="749" r:id="rId78"/>
    <p:sldId id="750" r:id="rId79"/>
    <p:sldId id="578" r:id="rId80"/>
    <p:sldId id="943" r:id="rId81"/>
    <p:sldId id="751" r:id="rId82"/>
    <p:sldId id="752" r:id="rId83"/>
    <p:sldId id="580" r:id="rId84"/>
    <p:sldId id="944" r:id="rId85"/>
    <p:sldId id="753" r:id="rId86"/>
    <p:sldId id="754" r:id="rId87"/>
    <p:sldId id="581" r:id="rId88"/>
    <p:sldId id="945" r:id="rId89"/>
    <p:sldId id="755" r:id="rId90"/>
    <p:sldId id="756" r:id="rId91"/>
    <p:sldId id="582" r:id="rId92"/>
    <p:sldId id="946" r:id="rId93"/>
    <p:sldId id="757" r:id="rId94"/>
    <p:sldId id="758" r:id="rId95"/>
    <p:sldId id="583" r:id="rId96"/>
    <p:sldId id="947" r:id="rId97"/>
    <p:sldId id="759" r:id="rId98"/>
    <p:sldId id="760" r:id="rId99"/>
    <p:sldId id="584" r:id="rId100"/>
    <p:sldId id="948" r:id="rId101"/>
    <p:sldId id="761" r:id="rId102"/>
    <p:sldId id="762" r:id="rId103"/>
    <p:sldId id="585" r:id="rId104"/>
    <p:sldId id="949" r:id="rId105"/>
    <p:sldId id="763" r:id="rId106"/>
    <p:sldId id="764" r:id="rId107"/>
    <p:sldId id="586" r:id="rId108"/>
    <p:sldId id="950" r:id="rId109"/>
    <p:sldId id="765" r:id="rId110"/>
    <p:sldId id="766" r:id="rId111"/>
    <p:sldId id="587" r:id="rId112"/>
    <p:sldId id="951" r:id="rId113"/>
    <p:sldId id="767" r:id="rId114"/>
    <p:sldId id="768" r:id="rId115"/>
    <p:sldId id="588" r:id="rId116"/>
    <p:sldId id="952" r:id="rId117"/>
    <p:sldId id="769" r:id="rId118"/>
    <p:sldId id="770" r:id="rId119"/>
    <p:sldId id="589" r:id="rId120"/>
    <p:sldId id="953" r:id="rId121"/>
    <p:sldId id="771" r:id="rId122"/>
    <p:sldId id="772" r:id="rId123"/>
    <p:sldId id="590" r:id="rId124"/>
    <p:sldId id="954" r:id="rId125"/>
    <p:sldId id="773" r:id="rId126"/>
    <p:sldId id="774" r:id="rId127"/>
    <p:sldId id="591" r:id="rId128"/>
    <p:sldId id="955" r:id="rId129"/>
    <p:sldId id="775" r:id="rId130"/>
    <p:sldId id="776" r:id="rId131"/>
    <p:sldId id="592" r:id="rId132"/>
    <p:sldId id="956" r:id="rId133"/>
    <p:sldId id="777" r:id="rId134"/>
    <p:sldId id="778" r:id="rId135"/>
    <p:sldId id="593" r:id="rId136"/>
    <p:sldId id="957" r:id="rId137"/>
    <p:sldId id="779" r:id="rId138"/>
    <p:sldId id="780" r:id="rId139"/>
    <p:sldId id="594" r:id="rId140"/>
    <p:sldId id="958" r:id="rId141"/>
    <p:sldId id="781" r:id="rId142"/>
    <p:sldId id="782" r:id="rId143"/>
    <p:sldId id="595" r:id="rId144"/>
    <p:sldId id="959" r:id="rId145"/>
    <p:sldId id="783" r:id="rId146"/>
    <p:sldId id="784" r:id="rId147"/>
    <p:sldId id="596" r:id="rId148"/>
    <p:sldId id="960" r:id="rId149"/>
    <p:sldId id="785" r:id="rId150"/>
    <p:sldId id="786" r:id="rId151"/>
    <p:sldId id="597" r:id="rId152"/>
    <p:sldId id="961" r:id="rId153"/>
    <p:sldId id="787" r:id="rId154"/>
    <p:sldId id="788" r:id="rId155"/>
    <p:sldId id="598" r:id="rId156"/>
    <p:sldId id="962" r:id="rId157"/>
    <p:sldId id="789" r:id="rId158"/>
    <p:sldId id="790" r:id="rId159"/>
    <p:sldId id="599" r:id="rId160"/>
    <p:sldId id="963" r:id="rId161"/>
    <p:sldId id="791" r:id="rId162"/>
    <p:sldId id="792" r:id="rId163"/>
    <p:sldId id="600" r:id="rId164"/>
    <p:sldId id="964" r:id="rId165"/>
    <p:sldId id="793" r:id="rId166"/>
    <p:sldId id="794" r:id="rId167"/>
    <p:sldId id="601" r:id="rId168"/>
    <p:sldId id="965" r:id="rId169"/>
    <p:sldId id="795" r:id="rId170"/>
    <p:sldId id="796" r:id="rId171"/>
    <p:sldId id="602" r:id="rId172"/>
    <p:sldId id="966" r:id="rId173"/>
    <p:sldId id="797" r:id="rId174"/>
    <p:sldId id="798" r:id="rId175"/>
    <p:sldId id="603" r:id="rId176"/>
    <p:sldId id="967" r:id="rId177"/>
    <p:sldId id="799" r:id="rId178"/>
    <p:sldId id="800" r:id="rId179"/>
    <p:sldId id="604" r:id="rId180"/>
    <p:sldId id="968" r:id="rId181"/>
    <p:sldId id="801" r:id="rId182"/>
    <p:sldId id="802" r:id="rId183"/>
    <p:sldId id="823" r:id="rId184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http://customooxmlschemas.google.com/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567" roundtripDataSignature="AMtx7mj1R5tO690/Iu2z+s3x9W/gLPbvfw==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Kanthamani S" initials="KS" lastIdx="1" clrIdx="0">
    <p:extLst>
      <p:ext uri="{19B8F6BF-5375-455C-9EA6-DF929625EA0E}">
        <p15:presenceInfo xmlns:p15="http://schemas.microsoft.com/office/powerpoint/2012/main" userId="14a67a6ae089e9dc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4" d="100"/>
          <a:sy n="84" d="100"/>
        </p:scale>
        <p:origin x="48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7" Type="http://schemas.openxmlformats.org/officeDocument/2006/relationships/slide" Target="slides/slide116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63" Type="http://schemas.openxmlformats.org/officeDocument/2006/relationships/slide" Target="slides/slide62.xml"/><Relationship Id="rId84" Type="http://schemas.openxmlformats.org/officeDocument/2006/relationships/slide" Target="slides/slide83.xml"/><Relationship Id="rId138" Type="http://schemas.openxmlformats.org/officeDocument/2006/relationships/slide" Target="slides/slide137.xml"/><Relationship Id="rId159" Type="http://schemas.openxmlformats.org/officeDocument/2006/relationships/slide" Target="slides/slide158.xml"/><Relationship Id="rId170" Type="http://schemas.openxmlformats.org/officeDocument/2006/relationships/slide" Target="slides/slide169.xml"/><Relationship Id="rId107" Type="http://schemas.openxmlformats.org/officeDocument/2006/relationships/slide" Target="slides/slide106.xml"/><Relationship Id="rId11" Type="http://schemas.openxmlformats.org/officeDocument/2006/relationships/slide" Target="slides/slide10.xml"/><Relationship Id="rId32" Type="http://schemas.openxmlformats.org/officeDocument/2006/relationships/slide" Target="slides/slide31.xml"/><Relationship Id="rId53" Type="http://schemas.openxmlformats.org/officeDocument/2006/relationships/slide" Target="slides/slide52.xml"/><Relationship Id="rId74" Type="http://schemas.openxmlformats.org/officeDocument/2006/relationships/slide" Target="slides/slide73.xml"/><Relationship Id="rId128" Type="http://schemas.openxmlformats.org/officeDocument/2006/relationships/slide" Target="slides/slide127.xml"/><Relationship Id="rId149" Type="http://schemas.openxmlformats.org/officeDocument/2006/relationships/slide" Target="slides/slide148.xml"/><Relationship Id="rId5" Type="http://schemas.openxmlformats.org/officeDocument/2006/relationships/slide" Target="slides/slide4.xml"/><Relationship Id="rId95" Type="http://schemas.openxmlformats.org/officeDocument/2006/relationships/slide" Target="slides/slide94.xml"/><Relationship Id="rId160" Type="http://schemas.openxmlformats.org/officeDocument/2006/relationships/slide" Target="slides/slide159.xml"/><Relationship Id="rId181" Type="http://schemas.openxmlformats.org/officeDocument/2006/relationships/slide" Target="slides/slide180.xml"/><Relationship Id="rId22" Type="http://schemas.openxmlformats.org/officeDocument/2006/relationships/slide" Target="slides/slide21.xml"/><Relationship Id="rId43" Type="http://schemas.openxmlformats.org/officeDocument/2006/relationships/slide" Target="slides/slide42.xml"/><Relationship Id="rId64" Type="http://schemas.openxmlformats.org/officeDocument/2006/relationships/slide" Target="slides/slide63.xml"/><Relationship Id="rId118" Type="http://schemas.openxmlformats.org/officeDocument/2006/relationships/slide" Target="slides/slide117.xml"/><Relationship Id="rId139" Type="http://schemas.openxmlformats.org/officeDocument/2006/relationships/slide" Target="slides/slide138.xml"/><Relationship Id="rId85" Type="http://schemas.openxmlformats.org/officeDocument/2006/relationships/slide" Target="slides/slide84.xml"/><Relationship Id="rId150" Type="http://schemas.openxmlformats.org/officeDocument/2006/relationships/slide" Target="slides/slide149.xml"/><Relationship Id="rId171" Type="http://schemas.openxmlformats.org/officeDocument/2006/relationships/slide" Target="slides/slide170.xml"/><Relationship Id="rId12" Type="http://schemas.openxmlformats.org/officeDocument/2006/relationships/slide" Target="slides/slide11.xml"/><Relationship Id="rId33" Type="http://schemas.openxmlformats.org/officeDocument/2006/relationships/slide" Target="slides/slide32.xml"/><Relationship Id="rId108" Type="http://schemas.openxmlformats.org/officeDocument/2006/relationships/slide" Target="slides/slide107.xml"/><Relationship Id="rId129" Type="http://schemas.openxmlformats.org/officeDocument/2006/relationships/slide" Target="slides/slide128.xml"/><Relationship Id="rId54" Type="http://schemas.openxmlformats.org/officeDocument/2006/relationships/slide" Target="slides/slide53.xml"/><Relationship Id="rId75" Type="http://schemas.openxmlformats.org/officeDocument/2006/relationships/slide" Target="slides/slide74.xml"/><Relationship Id="rId96" Type="http://schemas.openxmlformats.org/officeDocument/2006/relationships/slide" Target="slides/slide95.xml"/><Relationship Id="rId140" Type="http://schemas.openxmlformats.org/officeDocument/2006/relationships/slide" Target="slides/slide139.xml"/><Relationship Id="rId161" Type="http://schemas.openxmlformats.org/officeDocument/2006/relationships/slide" Target="slides/slide160.xml"/><Relationship Id="rId182" Type="http://schemas.openxmlformats.org/officeDocument/2006/relationships/slide" Target="slides/slide181.xml"/><Relationship Id="rId6" Type="http://schemas.openxmlformats.org/officeDocument/2006/relationships/slide" Target="slides/slide5.xml"/><Relationship Id="rId23" Type="http://schemas.openxmlformats.org/officeDocument/2006/relationships/slide" Target="slides/slide22.xml"/><Relationship Id="rId119" Type="http://schemas.openxmlformats.org/officeDocument/2006/relationships/slide" Target="slides/slide118.xml"/><Relationship Id="rId44" Type="http://schemas.openxmlformats.org/officeDocument/2006/relationships/slide" Target="slides/slide43.xml"/><Relationship Id="rId65" Type="http://schemas.openxmlformats.org/officeDocument/2006/relationships/slide" Target="slides/slide64.xml"/><Relationship Id="rId86" Type="http://schemas.openxmlformats.org/officeDocument/2006/relationships/slide" Target="slides/slide85.xml"/><Relationship Id="rId130" Type="http://schemas.openxmlformats.org/officeDocument/2006/relationships/slide" Target="slides/slide129.xml"/><Relationship Id="rId151" Type="http://schemas.openxmlformats.org/officeDocument/2006/relationships/slide" Target="slides/slide150.xml"/><Relationship Id="rId172" Type="http://schemas.openxmlformats.org/officeDocument/2006/relationships/slide" Target="slides/slide171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109" Type="http://schemas.openxmlformats.org/officeDocument/2006/relationships/slide" Target="slides/slide10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97" Type="http://schemas.openxmlformats.org/officeDocument/2006/relationships/slide" Target="slides/slide96.xml"/><Relationship Id="rId104" Type="http://schemas.openxmlformats.org/officeDocument/2006/relationships/slide" Target="slides/slide103.xml"/><Relationship Id="rId120" Type="http://schemas.openxmlformats.org/officeDocument/2006/relationships/slide" Target="slides/slide119.xml"/><Relationship Id="rId125" Type="http://schemas.openxmlformats.org/officeDocument/2006/relationships/slide" Target="slides/slide124.xml"/><Relationship Id="rId141" Type="http://schemas.openxmlformats.org/officeDocument/2006/relationships/slide" Target="slides/slide140.xml"/><Relationship Id="rId146" Type="http://schemas.openxmlformats.org/officeDocument/2006/relationships/slide" Target="slides/slide145.xml"/><Relationship Id="rId167" Type="http://schemas.openxmlformats.org/officeDocument/2006/relationships/slide" Target="slides/slide166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slide" Target="slides/slide91.xml"/><Relationship Id="rId162" Type="http://schemas.openxmlformats.org/officeDocument/2006/relationships/slide" Target="slides/slide161.xml"/><Relationship Id="rId183" Type="http://schemas.openxmlformats.org/officeDocument/2006/relationships/slide" Target="slides/slide182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4" Type="http://schemas.openxmlformats.org/officeDocument/2006/relationships/slide" Target="slides/slide23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66" Type="http://schemas.openxmlformats.org/officeDocument/2006/relationships/slide" Target="slides/slide65.xml"/><Relationship Id="rId87" Type="http://schemas.openxmlformats.org/officeDocument/2006/relationships/slide" Target="slides/slide86.xml"/><Relationship Id="rId110" Type="http://schemas.openxmlformats.org/officeDocument/2006/relationships/slide" Target="slides/slide109.xml"/><Relationship Id="rId115" Type="http://schemas.openxmlformats.org/officeDocument/2006/relationships/slide" Target="slides/slide114.xml"/><Relationship Id="rId131" Type="http://schemas.openxmlformats.org/officeDocument/2006/relationships/slide" Target="slides/slide130.xml"/><Relationship Id="rId136" Type="http://schemas.openxmlformats.org/officeDocument/2006/relationships/slide" Target="slides/slide135.xml"/><Relationship Id="rId157" Type="http://schemas.openxmlformats.org/officeDocument/2006/relationships/slide" Target="slides/slide156.xml"/><Relationship Id="rId178" Type="http://schemas.openxmlformats.org/officeDocument/2006/relationships/slide" Target="slides/slide177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152" Type="http://schemas.openxmlformats.org/officeDocument/2006/relationships/slide" Target="slides/slide151.xml"/><Relationship Id="rId173" Type="http://schemas.openxmlformats.org/officeDocument/2006/relationships/slide" Target="slides/slide172.xml"/><Relationship Id="rId571" Type="http://schemas.openxmlformats.org/officeDocument/2006/relationships/theme" Target="theme/theme1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56" Type="http://schemas.openxmlformats.org/officeDocument/2006/relationships/slide" Target="slides/slide55.xml"/><Relationship Id="rId77" Type="http://schemas.openxmlformats.org/officeDocument/2006/relationships/slide" Target="slides/slide76.xml"/><Relationship Id="rId100" Type="http://schemas.openxmlformats.org/officeDocument/2006/relationships/slide" Target="slides/slide99.xml"/><Relationship Id="rId105" Type="http://schemas.openxmlformats.org/officeDocument/2006/relationships/slide" Target="slides/slide104.xml"/><Relationship Id="rId126" Type="http://schemas.openxmlformats.org/officeDocument/2006/relationships/slide" Target="slides/slide125.xml"/><Relationship Id="rId147" Type="http://schemas.openxmlformats.org/officeDocument/2006/relationships/slide" Target="slides/slide146.xml"/><Relationship Id="rId168" Type="http://schemas.openxmlformats.org/officeDocument/2006/relationships/slide" Target="slides/slide167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93" Type="http://schemas.openxmlformats.org/officeDocument/2006/relationships/slide" Target="slides/slide92.xml"/><Relationship Id="rId98" Type="http://schemas.openxmlformats.org/officeDocument/2006/relationships/slide" Target="slides/slide97.xml"/><Relationship Id="rId121" Type="http://schemas.openxmlformats.org/officeDocument/2006/relationships/slide" Target="slides/slide120.xml"/><Relationship Id="rId142" Type="http://schemas.openxmlformats.org/officeDocument/2006/relationships/slide" Target="slides/slide141.xml"/><Relationship Id="rId163" Type="http://schemas.openxmlformats.org/officeDocument/2006/relationships/slide" Target="slides/slide162.xml"/><Relationship Id="rId184" Type="http://schemas.openxmlformats.org/officeDocument/2006/relationships/slide" Target="slides/slide183.xml"/><Relationship Id="rId3" Type="http://schemas.openxmlformats.org/officeDocument/2006/relationships/slide" Target="slides/slide2.xml"/><Relationship Id="rId25" Type="http://schemas.openxmlformats.org/officeDocument/2006/relationships/slide" Target="slides/slide24.xml"/><Relationship Id="rId46" Type="http://schemas.openxmlformats.org/officeDocument/2006/relationships/slide" Target="slides/slide45.xml"/><Relationship Id="rId67" Type="http://schemas.openxmlformats.org/officeDocument/2006/relationships/slide" Target="slides/slide66.xml"/><Relationship Id="rId116" Type="http://schemas.openxmlformats.org/officeDocument/2006/relationships/slide" Target="slides/slide115.xml"/><Relationship Id="rId137" Type="http://schemas.openxmlformats.org/officeDocument/2006/relationships/slide" Target="slides/slide136.xml"/><Relationship Id="rId158" Type="http://schemas.openxmlformats.org/officeDocument/2006/relationships/slide" Target="slides/slide157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62" Type="http://schemas.openxmlformats.org/officeDocument/2006/relationships/slide" Target="slides/slide61.xml"/><Relationship Id="rId83" Type="http://schemas.openxmlformats.org/officeDocument/2006/relationships/slide" Target="slides/slide82.xml"/><Relationship Id="rId88" Type="http://schemas.openxmlformats.org/officeDocument/2006/relationships/slide" Target="slides/slide87.xml"/><Relationship Id="rId111" Type="http://schemas.openxmlformats.org/officeDocument/2006/relationships/slide" Target="slides/slide110.xml"/><Relationship Id="rId132" Type="http://schemas.openxmlformats.org/officeDocument/2006/relationships/slide" Target="slides/slide131.xml"/><Relationship Id="rId153" Type="http://schemas.openxmlformats.org/officeDocument/2006/relationships/slide" Target="slides/slide152.xml"/><Relationship Id="rId174" Type="http://schemas.openxmlformats.org/officeDocument/2006/relationships/slide" Target="slides/slide173.xml"/><Relationship Id="rId179" Type="http://schemas.openxmlformats.org/officeDocument/2006/relationships/slide" Target="slides/slide178.xml"/><Relationship Id="rId572" Type="http://schemas.openxmlformats.org/officeDocument/2006/relationships/tableStyles" Target="tableStyles.xml"/><Relationship Id="rId15" Type="http://schemas.openxmlformats.org/officeDocument/2006/relationships/slide" Target="slides/slide14.xml"/><Relationship Id="rId36" Type="http://schemas.openxmlformats.org/officeDocument/2006/relationships/slide" Target="slides/slide35.xml"/><Relationship Id="rId57" Type="http://schemas.openxmlformats.org/officeDocument/2006/relationships/slide" Target="slides/slide56.xml"/><Relationship Id="rId106" Type="http://schemas.openxmlformats.org/officeDocument/2006/relationships/slide" Target="slides/slide105.xml"/><Relationship Id="rId127" Type="http://schemas.openxmlformats.org/officeDocument/2006/relationships/slide" Target="slides/slide126.xml"/><Relationship Id="rId567" Type="http://customschemas.google.com/relationships/presentationmetadata" Target="metadata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52" Type="http://schemas.openxmlformats.org/officeDocument/2006/relationships/slide" Target="slides/slide51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94" Type="http://schemas.openxmlformats.org/officeDocument/2006/relationships/slide" Target="slides/slide93.xml"/><Relationship Id="rId99" Type="http://schemas.openxmlformats.org/officeDocument/2006/relationships/slide" Target="slides/slide98.xml"/><Relationship Id="rId101" Type="http://schemas.openxmlformats.org/officeDocument/2006/relationships/slide" Target="slides/slide100.xml"/><Relationship Id="rId122" Type="http://schemas.openxmlformats.org/officeDocument/2006/relationships/slide" Target="slides/slide121.xml"/><Relationship Id="rId143" Type="http://schemas.openxmlformats.org/officeDocument/2006/relationships/slide" Target="slides/slide142.xml"/><Relationship Id="rId148" Type="http://schemas.openxmlformats.org/officeDocument/2006/relationships/slide" Target="slides/slide147.xml"/><Relationship Id="rId164" Type="http://schemas.openxmlformats.org/officeDocument/2006/relationships/slide" Target="slides/slide163.xml"/><Relationship Id="rId169" Type="http://schemas.openxmlformats.org/officeDocument/2006/relationships/slide" Target="slides/slide168.xml"/><Relationship Id="rId18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80" Type="http://schemas.openxmlformats.org/officeDocument/2006/relationships/slide" Target="slides/slide179.xml"/><Relationship Id="rId26" Type="http://schemas.openxmlformats.org/officeDocument/2006/relationships/slide" Target="slides/slide25.xml"/><Relationship Id="rId47" Type="http://schemas.openxmlformats.org/officeDocument/2006/relationships/slide" Target="slides/slide46.xml"/><Relationship Id="rId68" Type="http://schemas.openxmlformats.org/officeDocument/2006/relationships/slide" Target="slides/slide67.xml"/><Relationship Id="rId89" Type="http://schemas.openxmlformats.org/officeDocument/2006/relationships/slide" Target="slides/slide88.xml"/><Relationship Id="rId112" Type="http://schemas.openxmlformats.org/officeDocument/2006/relationships/slide" Target="slides/slide111.xml"/><Relationship Id="rId133" Type="http://schemas.openxmlformats.org/officeDocument/2006/relationships/slide" Target="slides/slide132.xml"/><Relationship Id="rId154" Type="http://schemas.openxmlformats.org/officeDocument/2006/relationships/slide" Target="slides/slide153.xml"/><Relationship Id="rId175" Type="http://schemas.openxmlformats.org/officeDocument/2006/relationships/slide" Target="slides/slide174.xml"/><Relationship Id="rId16" Type="http://schemas.openxmlformats.org/officeDocument/2006/relationships/slide" Target="slides/slide15.xml"/><Relationship Id="rId37" Type="http://schemas.openxmlformats.org/officeDocument/2006/relationships/slide" Target="slides/slide36.xml"/><Relationship Id="rId58" Type="http://schemas.openxmlformats.org/officeDocument/2006/relationships/slide" Target="slides/slide57.xml"/><Relationship Id="rId79" Type="http://schemas.openxmlformats.org/officeDocument/2006/relationships/slide" Target="slides/slide78.xml"/><Relationship Id="rId102" Type="http://schemas.openxmlformats.org/officeDocument/2006/relationships/slide" Target="slides/slide101.xml"/><Relationship Id="rId123" Type="http://schemas.openxmlformats.org/officeDocument/2006/relationships/slide" Target="slides/slide122.xml"/><Relationship Id="rId144" Type="http://schemas.openxmlformats.org/officeDocument/2006/relationships/slide" Target="slides/slide143.xml"/><Relationship Id="rId568" Type="http://schemas.openxmlformats.org/officeDocument/2006/relationships/commentAuthors" Target="commentAuthors.xml"/><Relationship Id="rId90" Type="http://schemas.openxmlformats.org/officeDocument/2006/relationships/slide" Target="slides/slide89.xml"/><Relationship Id="rId165" Type="http://schemas.openxmlformats.org/officeDocument/2006/relationships/slide" Target="slides/slide164.xml"/><Relationship Id="rId186" Type="http://schemas.openxmlformats.org/officeDocument/2006/relationships/handoutMaster" Target="handoutMasters/handoutMaster1.xml"/><Relationship Id="rId27" Type="http://schemas.openxmlformats.org/officeDocument/2006/relationships/slide" Target="slides/slide26.xml"/><Relationship Id="rId48" Type="http://schemas.openxmlformats.org/officeDocument/2006/relationships/slide" Target="slides/slide47.xml"/><Relationship Id="rId69" Type="http://schemas.openxmlformats.org/officeDocument/2006/relationships/slide" Target="slides/slide68.xml"/><Relationship Id="rId113" Type="http://schemas.openxmlformats.org/officeDocument/2006/relationships/slide" Target="slides/slide112.xml"/><Relationship Id="rId134" Type="http://schemas.openxmlformats.org/officeDocument/2006/relationships/slide" Target="slides/slide133.xml"/><Relationship Id="rId80" Type="http://schemas.openxmlformats.org/officeDocument/2006/relationships/slide" Target="slides/slide79.xml"/><Relationship Id="rId155" Type="http://schemas.openxmlformats.org/officeDocument/2006/relationships/slide" Target="slides/slide154.xml"/><Relationship Id="rId176" Type="http://schemas.openxmlformats.org/officeDocument/2006/relationships/slide" Target="slides/slide175.xml"/><Relationship Id="rId17" Type="http://schemas.openxmlformats.org/officeDocument/2006/relationships/slide" Target="slides/slide16.xml"/><Relationship Id="rId38" Type="http://schemas.openxmlformats.org/officeDocument/2006/relationships/slide" Target="slides/slide37.xml"/><Relationship Id="rId59" Type="http://schemas.openxmlformats.org/officeDocument/2006/relationships/slide" Target="slides/slide58.xml"/><Relationship Id="rId103" Type="http://schemas.openxmlformats.org/officeDocument/2006/relationships/slide" Target="slides/slide102.xml"/><Relationship Id="rId124" Type="http://schemas.openxmlformats.org/officeDocument/2006/relationships/slide" Target="slides/slide123.xml"/><Relationship Id="rId569" Type="http://schemas.openxmlformats.org/officeDocument/2006/relationships/presProps" Target="presProps.xml"/><Relationship Id="rId70" Type="http://schemas.openxmlformats.org/officeDocument/2006/relationships/slide" Target="slides/slide69.xml"/><Relationship Id="rId91" Type="http://schemas.openxmlformats.org/officeDocument/2006/relationships/slide" Target="slides/slide90.xml"/><Relationship Id="rId145" Type="http://schemas.openxmlformats.org/officeDocument/2006/relationships/slide" Target="slides/slide144.xml"/><Relationship Id="rId166" Type="http://schemas.openxmlformats.org/officeDocument/2006/relationships/slide" Target="slides/slide165.xml"/><Relationship Id="rId1" Type="http://schemas.openxmlformats.org/officeDocument/2006/relationships/slideMaster" Target="slideMasters/slideMaster1.xml"/><Relationship Id="rId28" Type="http://schemas.openxmlformats.org/officeDocument/2006/relationships/slide" Target="slides/slide27.xml"/><Relationship Id="rId49" Type="http://schemas.openxmlformats.org/officeDocument/2006/relationships/slide" Target="slides/slide48.xml"/><Relationship Id="rId114" Type="http://schemas.openxmlformats.org/officeDocument/2006/relationships/slide" Target="slides/slide113.xml"/><Relationship Id="rId60" Type="http://schemas.openxmlformats.org/officeDocument/2006/relationships/slide" Target="slides/slide59.xml"/><Relationship Id="rId81" Type="http://schemas.openxmlformats.org/officeDocument/2006/relationships/slide" Target="slides/slide80.xml"/><Relationship Id="rId135" Type="http://schemas.openxmlformats.org/officeDocument/2006/relationships/slide" Target="slides/slide134.xml"/><Relationship Id="rId156" Type="http://schemas.openxmlformats.org/officeDocument/2006/relationships/slide" Target="slides/slide155.xml"/><Relationship Id="rId177" Type="http://schemas.openxmlformats.org/officeDocument/2006/relationships/slide" Target="slides/slide176.xml"/><Relationship Id="rId57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IN" smtClean="0"/>
              <a:t>1</a:t>
            </a:r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50A5EB-6758-442D-A9EB-A6BB9055E8C1}" type="datetimeFigureOut">
              <a:rPr lang="en-IN" smtClean="0"/>
              <a:t>06-04-2024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47ACAF-F427-4904-B022-32BC5E98149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89298464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hf hdr="0" ftr="0" dt="0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0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3.xml"/><Relationship Id="rId1" Type="http://schemas.openxmlformats.org/officeDocument/2006/relationships/notesMaster" Target="../notesMasters/notesMaster1.xml"/></Relationships>
</file>

<file path=ppt/notesSlides/_rels/notesSlide10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4.xml"/><Relationship Id="rId1" Type="http://schemas.openxmlformats.org/officeDocument/2006/relationships/notesMaster" Target="../notesMasters/notesMaster1.xml"/></Relationships>
</file>

<file path=ppt/notesSlides/_rels/notesSlide10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5.xml"/><Relationship Id="rId1" Type="http://schemas.openxmlformats.org/officeDocument/2006/relationships/notesMaster" Target="../notesMasters/notesMaster1.xml"/></Relationships>
</file>

<file path=ppt/notesSlides/_rels/notesSlide10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7.xml"/><Relationship Id="rId1" Type="http://schemas.openxmlformats.org/officeDocument/2006/relationships/notesMaster" Target="../notesMasters/notesMaster1.xml"/></Relationships>
</file>

<file path=ppt/notesSlides/_rels/notesSlide10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8.xml"/><Relationship Id="rId1" Type="http://schemas.openxmlformats.org/officeDocument/2006/relationships/notesMaster" Target="../notesMasters/notesMaster1.xml"/></Relationships>
</file>

<file path=ppt/notesSlides/_rels/notesSlide10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9.xml"/><Relationship Id="rId1" Type="http://schemas.openxmlformats.org/officeDocument/2006/relationships/notesMaster" Target="../notesMasters/notesMaster1.xml"/></Relationships>
</file>

<file path=ppt/notesSlides/_rels/notesSlide10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1.xml"/><Relationship Id="rId1" Type="http://schemas.openxmlformats.org/officeDocument/2006/relationships/notesMaster" Target="../notesMasters/notesMaster1.xml"/></Relationships>
</file>

<file path=ppt/notesSlides/_rels/notesSlide10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2.xml"/><Relationship Id="rId1" Type="http://schemas.openxmlformats.org/officeDocument/2006/relationships/notesMaster" Target="../notesMasters/notesMaster1.xml"/></Relationships>
</file>

<file path=ppt/notesSlides/_rels/notesSlide10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3.xml"/><Relationship Id="rId1" Type="http://schemas.openxmlformats.org/officeDocument/2006/relationships/notesMaster" Target="../notesMasters/notesMaster1.xml"/></Relationships>
</file>

<file path=ppt/notesSlides/_rels/notesSlide10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5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6.xml"/><Relationship Id="rId1" Type="http://schemas.openxmlformats.org/officeDocument/2006/relationships/notesMaster" Target="../notesMasters/notesMaster1.xml"/></Relationships>
</file>

<file path=ppt/notesSlides/_rels/notesSlide1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7.xml"/><Relationship Id="rId1" Type="http://schemas.openxmlformats.org/officeDocument/2006/relationships/notesMaster" Target="../notesMasters/notesMaster1.xml"/></Relationships>
</file>

<file path=ppt/notesSlides/_rels/notesSlide1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9.xml"/><Relationship Id="rId1" Type="http://schemas.openxmlformats.org/officeDocument/2006/relationships/notesMaster" Target="../notesMasters/notesMaster1.xml"/></Relationships>
</file>

<file path=ppt/notesSlides/_rels/notesSlide1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0.xml"/><Relationship Id="rId1" Type="http://schemas.openxmlformats.org/officeDocument/2006/relationships/notesMaster" Target="../notesMasters/notesMaster1.xml"/></Relationships>
</file>

<file path=ppt/notesSlides/_rels/notesSlide1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1.xml"/><Relationship Id="rId1" Type="http://schemas.openxmlformats.org/officeDocument/2006/relationships/notesMaster" Target="../notesMasters/notesMaster1.xml"/></Relationships>
</file>

<file path=ppt/notesSlides/_rels/notesSlide1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3.xml"/><Relationship Id="rId1" Type="http://schemas.openxmlformats.org/officeDocument/2006/relationships/notesMaster" Target="../notesMasters/notesMaster1.xml"/></Relationships>
</file>

<file path=ppt/notesSlides/_rels/notesSlide1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4.xml"/><Relationship Id="rId1" Type="http://schemas.openxmlformats.org/officeDocument/2006/relationships/notesMaster" Target="../notesMasters/notesMaster1.xml"/></Relationships>
</file>

<file path=ppt/notesSlides/_rels/notesSlide1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5.xml"/><Relationship Id="rId1" Type="http://schemas.openxmlformats.org/officeDocument/2006/relationships/notesMaster" Target="../notesMasters/notesMaster1.xml"/></Relationships>
</file>

<file path=ppt/notesSlides/_rels/notesSlide1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7.xml"/><Relationship Id="rId1" Type="http://schemas.openxmlformats.org/officeDocument/2006/relationships/notesMaster" Target="../notesMasters/notesMaster1.xml"/></Relationships>
</file>

<file path=ppt/notesSlides/_rels/notesSlide1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8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9.xml"/><Relationship Id="rId1" Type="http://schemas.openxmlformats.org/officeDocument/2006/relationships/notesMaster" Target="../notesMasters/notesMaster1.xml"/></Relationships>
</file>

<file path=ppt/notesSlides/_rels/notesSlide1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1.xml"/><Relationship Id="rId1" Type="http://schemas.openxmlformats.org/officeDocument/2006/relationships/notesMaster" Target="../notesMasters/notesMaster1.xml"/></Relationships>
</file>

<file path=ppt/notesSlides/_rels/notesSlide1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2.xml"/><Relationship Id="rId1" Type="http://schemas.openxmlformats.org/officeDocument/2006/relationships/notesMaster" Target="../notesMasters/notesMaster1.xml"/></Relationships>
</file>

<file path=ppt/notesSlides/_rels/notesSlide1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3.xml"/><Relationship Id="rId1" Type="http://schemas.openxmlformats.org/officeDocument/2006/relationships/notesMaster" Target="../notesMasters/notesMaster1.xml"/></Relationships>
</file>

<file path=ppt/notesSlides/_rels/notesSlide1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5.xml"/><Relationship Id="rId1" Type="http://schemas.openxmlformats.org/officeDocument/2006/relationships/notesMaster" Target="../notesMasters/notesMaster1.xml"/></Relationships>
</file>

<file path=ppt/notesSlides/_rels/notesSlide1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6.xml"/><Relationship Id="rId1" Type="http://schemas.openxmlformats.org/officeDocument/2006/relationships/notesMaster" Target="../notesMasters/notesMaster1.xml"/></Relationships>
</file>

<file path=ppt/notesSlides/_rels/notesSlide1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7.xml"/><Relationship Id="rId1" Type="http://schemas.openxmlformats.org/officeDocument/2006/relationships/notesMaster" Target="../notesMasters/notesMaster1.xml"/></Relationships>
</file>

<file path=ppt/notesSlides/_rels/notesSlide1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9.xml"/><Relationship Id="rId1" Type="http://schemas.openxmlformats.org/officeDocument/2006/relationships/notesMaster" Target="../notesMasters/notesMaster1.xml"/></Relationships>
</file>

<file path=ppt/notesSlides/_rels/notesSlide1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0.xml"/><Relationship Id="rId1" Type="http://schemas.openxmlformats.org/officeDocument/2006/relationships/notesMaster" Target="../notesMasters/notesMaster1.xml"/></Relationships>
</file>

<file path=ppt/notesSlides/_rels/notesSlide1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1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3.xml"/><Relationship Id="rId1" Type="http://schemas.openxmlformats.org/officeDocument/2006/relationships/notesMaster" Target="../notesMasters/notesMaster1.xml"/></Relationships>
</file>

<file path=ppt/notesSlides/_rels/notesSlide1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4.xml"/><Relationship Id="rId1" Type="http://schemas.openxmlformats.org/officeDocument/2006/relationships/notesMaster" Target="../notesMasters/notesMaster1.xml"/></Relationships>
</file>

<file path=ppt/notesSlides/_rels/notesSlide1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5.xml"/><Relationship Id="rId1" Type="http://schemas.openxmlformats.org/officeDocument/2006/relationships/notesMaster" Target="../notesMasters/notesMaster1.xml"/></Relationships>
</file>

<file path=ppt/notesSlides/_rels/notesSlide1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7.xml"/><Relationship Id="rId1" Type="http://schemas.openxmlformats.org/officeDocument/2006/relationships/notesMaster" Target="../notesMasters/notesMaster1.xml"/></Relationships>
</file>

<file path=ppt/notesSlides/_rels/notesSlide1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8.xml"/><Relationship Id="rId1" Type="http://schemas.openxmlformats.org/officeDocument/2006/relationships/notesMaster" Target="../notesMasters/notesMaster1.xml"/></Relationships>
</file>

<file path=ppt/notesSlides/_rels/notesSlide1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9.xml"/><Relationship Id="rId1" Type="http://schemas.openxmlformats.org/officeDocument/2006/relationships/notesMaster" Target="../notesMasters/notesMaster1.xml"/></Relationships>
</file>

<file path=ppt/notesSlides/_rels/notesSlide1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1.xml"/><Relationship Id="rId1" Type="http://schemas.openxmlformats.org/officeDocument/2006/relationships/notesMaster" Target="../notesMasters/notesMaster1.xml"/></Relationships>
</file>

<file path=ppt/notesSlides/_rels/notesSlide1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2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1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2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3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6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7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9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0.xml"/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1.xml"/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3.xml"/><Relationship Id="rId1" Type="http://schemas.openxmlformats.org/officeDocument/2006/relationships/notesMaster" Target="../notesMasters/notesMaster1.xml"/></Relationships>
</file>

<file path=ppt/notesSlides/_rels/notesSlide5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4.xml"/><Relationship Id="rId1" Type="http://schemas.openxmlformats.org/officeDocument/2006/relationships/notesMaster" Target="../notesMasters/notesMaster1.xml"/></Relationships>
</file>

<file path=ppt/notesSlides/_rels/notesSlide5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5.xml"/><Relationship Id="rId1" Type="http://schemas.openxmlformats.org/officeDocument/2006/relationships/notesMaster" Target="../notesMasters/notesMaster1.xml"/></Relationships>
</file>

<file path=ppt/notesSlides/_rels/notesSlide5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7.xml"/><Relationship Id="rId1" Type="http://schemas.openxmlformats.org/officeDocument/2006/relationships/notesMaster" Target="../notesMasters/notesMaster1.xml"/></Relationships>
</file>

<file path=ppt/notesSlides/_rels/notesSlide5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9.xml"/><Relationship Id="rId1" Type="http://schemas.openxmlformats.org/officeDocument/2006/relationships/notesMaster" Target="../notesMasters/notesMaster1.xml"/></Relationships>
</file>

<file path=ppt/notesSlides/_rels/notesSlide6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1.xml"/><Relationship Id="rId1" Type="http://schemas.openxmlformats.org/officeDocument/2006/relationships/notesMaster" Target="../notesMasters/notesMaster1.xml"/></Relationships>
</file>

<file path=ppt/notesSlides/_rels/notesSlide6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2.xml"/><Relationship Id="rId1" Type="http://schemas.openxmlformats.org/officeDocument/2006/relationships/notesMaster" Target="../notesMasters/notesMaster1.xml"/></Relationships>
</file>

<file path=ppt/notesSlides/_rels/notesSlide6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3.xml"/><Relationship Id="rId1" Type="http://schemas.openxmlformats.org/officeDocument/2006/relationships/notesMaster" Target="../notesMasters/notesMaster1.xml"/></Relationships>
</file>

<file path=ppt/notesSlides/_rels/notesSlide6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5.xml"/><Relationship Id="rId1" Type="http://schemas.openxmlformats.org/officeDocument/2006/relationships/notesMaster" Target="../notesMasters/notesMaster1.xml"/></Relationships>
</file>

<file path=ppt/notesSlides/_rels/notesSlide6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6.xml"/><Relationship Id="rId1" Type="http://schemas.openxmlformats.org/officeDocument/2006/relationships/notesMaster" Target="../notesMasters/notesMaster1.xml"/></Relationships>
</file>

<file path=ppt/notesSlides/_rels/notesSlide6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7.xml"/><Relationship Id="rId1" Type="http://schemas.openxmlformats.org/officeDocument/2006/relationships/notesMaster" Target="../notesMasters/notesMaster1.xml"/></Relationships>
</file>

<file path=ppt/notesSlides/_rels/notesSlide6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9.xml"/><Relationship Id="rId1" Type="http://schemas.openxmlformats.org/officeDocument/2006/relationships/notesMaster" Target="../notesMasters/notesMaster1.xml"/></Relationships>
</file>

<file path=ppt/notesSlides/_rels/notesSlide6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0.xml"/><Relationship Id="rId1" Type="http://schemas.openxmlformats.org/officeDocument/2006/relationships/notesMaster" Target="../notesMasters/notesMaster1.xml"/></Relationships>
</file>

<file path=ppt/notesSlides/_rels/notesSlide6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3.xml"/><Relationship Id="rId1" Type="http://schemas.openxmlformats.org/officeDocument/2006/relationships/notesMaster" Target="../notesMasters/notesMaster1.xml"/></Relationships>
</file>

<file path=ppt/notesSlides/_rels/notesSlide7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4.xml"/><Relationship Id="rId1" Type="http://schemas.openxmlformats.org/officeDocument/2006/relationships/notesMaster" Target="../notesMasters/notesMaster1.xml"/></Relationships>
</file>

<file path=ppt/notesSlides/_rels/notesSlide7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5.xml"/><Relationship Id="rId1" Type="http://schemas.openxmlformats.org/officeDocument/2006/relationships/notesMaster" Target="../notesMasters/notesMaster1.xml"/></Relationships>
</file>

<file path=ppt/notesSlides/_rels/notesSlide7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7.xml"/><Relationship Id="rId1" Type="http://schemas.openxmlformats.org/officeDocument/2006/relationships/notesMaster" Target="../notesMasters/notesMaster1.xml"/></Relationships>
</file>

<file path=ppt/notesSlides/_rels/notesSlide7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8.xml"/><Relationship Id="rId1" Type="http://schemas.openxmlformats.org/officeDocument/2006/relationships/notesMaster" Target="../notesMasters/notesMaster1.xml"/></Relationships>
</file>

<file path=ppt/notesSlides/_rels/notesSlide7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9.xml"/><Relationship Id="rId1" Type="http://schemas.openxmlformats.org/officeDocument/2006/relationships/notesMaster" Target="../notesMasters/notesMaster1.xml"/></Relationships>
</file>

<file path=ppt/notesSlides/_rels/notesSlide7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1.xml"/><Relationship Id="rId1" Type="http://schemas.openxmlformats.org/officeDocument/2006/relationships/notesMaster" Target="../notesMasters/notesMaster1.xml"/></Relationships>
</file>

<file path=ppt/notesSlides/_rels/notesSlide7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2.xml"/><Relationship Id="rId1" Type="http://schemas.openxmlformats.org/officeDocument/2006/relationships/notesMaster" Target="../notesMasters/notesMaster1.xml"/></Relationships>
</file>

<file path=ppt/notesSlides/_rels/notesSlide7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3.xml"/><Relationship Id="rId1" Type="http://schemas.openxmlformats.org/officeDocument/2006/relationships/notesMaster" Target="../notesMasters/notesMaster1.xml"/></Relationships>
</file>

<file path=ppt/notesSlides/_rels/notesSlide7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5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6.xml"/><Relationship Id="rId1" Type="http://schemas.openxmlformats.org/officeDocument/2006/relationships/notesMaster" Target="../notesMasters/notesMaster1.xml"/></Relationships>
</file>

<file path=ppt/notesSlides/_rels/notesSlide8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7.xml"/><Relationship Id="rId1" Type="http://schemas.openxmlformats.org/officeDocument/2006/relationships/notesMaster" Target="../notesMasters/notesMaster1.xml"/></Relationships>
</file>

<file path=ppt/notesSlides/_rels/notesSlide8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9.xml"/><Relationship Id="rId1" Type="http://schemas.openxmlformats.org/officeDocument/2006/relationships/notesMaster" Target="../notesMasters/notesMaster1.xml"/></Relationships>
</file>

<file path=ppt/notesSlides/_rels/notesSlide8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0.xml"/><Relationship Id="rId1" Type="http://schemas.openxmlformats.org/officeDocument/2006/relationships/notesMaster" Target="../notesMasters/notesMaster1.xml"/></Relationships>
</file>

<file path=ppt/notesSlides/_rels/notesSlide8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1.xml"/><Relationship Id="rId1" Type="http://schemas.openxmlformats.org/officeDocument/2006/relationships/notesMaster" Target="../notesMasters/notesMaster1.xml"/></Relationships>
</file>

<file path=ppt/notesSlides/_rels/notesSlide8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3.xml"/><Relationship Id="rId1" Type="http://schemas.openxmlformats.org/officeDocument/2006/relationships/notesMaster" Target="../notesMasters/notesMaster1.xml"/></Relationships>
</file>

<file path=ppt/notesSlides/_rels/notesSlide8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4.xml"/><Relationship Id="rId1" Type="http://schemas.openxmlformats.org/officeDocument/2006/relationships/notesMaster" Target="../notesMasters/notesMaster1.xml"/></Relationships>
</file>

<file path=ppt/notesSlides/_rels/notesSlide8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5.xml"/><Relationship Id="rId1" Type="http://schemas.openxmlformats.org/officeDocument/2006/relationships/notesMaster" Target="../notesMasters/notesMaster1.xml"/></Relationships>
</file>

<file path=ppt/notesSlides/_rels/notesSlide8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7.xml"/><Relationship Id="rId1" Type="http://schemas.openxmlformats.org/officeDocument/2006/relationships/notesMaster" Target="../notesMasters/notesMaster1.xml"/></Relationships>
</file>

<file path=ppt/notesSlides/_rels/notesSlide8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9.xml"/><Relationship Id="rId1" Type="http://schemas.openxmlformats.org/officeDocument/2006/relationships/notesMaster" Target="../notesMasters/notesMaster1.xml"/></Relationships>
</file>

<file path=ppt/notesSlides/_rels/notesSlide9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1.xml"/><Relationship Id="rId1" Type="http://schemas.openxmlformats.org/officeDocument/2006/relationships/notesMaster" Target="../notesMasters/notesMaster1.xml"/></Relationships>
</file>

<file path=ppt/notesSlides/_rels/notesSlide9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2.xml"/><Relationship Id="rId1" Type="http://schemas.openxmlformats.org/officeDocument/2006/relationships/notesMaster" Target="../notesMasters/notesMaster1.xml"/></Relationships>
</file>

<file path=ppt/notesSlides/_rels/notesSlide9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3.xml"/><Relationship Id="rId1" Type="http://schemas.openxmlformats.org/officeDocument/2006/relationships/notesMaster" Target="../notesMasters/notesMaster1.xml"/></Relationships>
</file>

<file path=ppt/notesSlides/_rels/notesSlide9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5.xml"/><Relationship Id="rId1" Type="http://schemas.openxmlformats.org/officeDocument/2006/relationships/notesMaster" Target="../notesMasters/notesMaster1.xml"/></Relationships>
</file>

<file path=ppt/notesSlides/_rels/notesSlide9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6.xml"/><Relationship Id="rId1" Type="http://schemas.openxmlformats.org/officeDocument/2006/relationships/notesMaster" Target="../notesMasters/notesMaster1.xml"/></Relationships>
</file>

<file path=ppt/notesSlides/_rels/notesSlide9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7.xml"/><Relationship Id="rId1" Type="http://schemas.openxmlformats.org/officeDocument/2006/relationships/notesMaster" Target="../notesMasters/notesMaster1.xml"/></Relationships>
</file>

<file path=ppt/notesSlides/_rels/notesSlide9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9.xml"/><Relationship Id="rId1" Type="http://schemas.openxmlformats.org/officeDocument/2006/relationships/notesMaster" Target="../notesMasters/notesMaster1.xml"/></Relationships>
</file>

<file path=ppt/notesSlides/_rels/notesSlide9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0.xml"/><Relationship Id="rId1" Type="http://schemas.openxmlformats.org/officeDocument/2006/relationships/notesMaster" Target="../notesMasters/notesMaster1.xml"/></Relationships>
</file>

<file path=ppt/notesSlides/_rels/notesSlide9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063986732"/>
      </p:ext>
    </p:extLst>
  </p:cSld>
  <p:clrMapOvr>
    <a:masterClrMapping/>
  </p:clrMapOvr>
</p:notes>
</file>

<file path=ppt/notesSlides/notesSlide10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914097837"/>
      </p:ext>
    </p:extLst>
  </p:cSld>
  <p:clrMapOvr>
    <a:masterClrMapping/>
  </p:clrMapOvr>
</p:notes>
</file>

<file path=ppt/notesSlides/notesSlide10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001996558"/>
      </p:ext>
    </p:extLst>
  </p:cSld>
  <p:clrMapOvr>
    <a:masterClrMapping/>
  </p:clrMapOvr>
</p:notes>
</file>

<file path=ppt/notesSlides/notesSlide10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8" name="Google Shape;118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318121188"/>
      </p:ext>
    </p:extLst>
  </p:cSld>
  <p:clrMapOvr>
    <a:masterClrMapping/>
  </p:clrMapOvr>
</p:notes>
</file>

<file path=ppt/notesSlides/notesSlide10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913293866"/>
      </p:ext>
    </p:extLst>
  </p:cSld>
  <p:clrMapOvr>
    <a:masterClrMapping/>
  </p:clrMapOvr>
</p:notes>
</file>

<file path=ppt/notesSlides/notesSlide10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903515693"/>
      </p:ext>
    </p:extLst>
  </p:cSld>
  <p:clrMapOvr>
    <a:masterClrMapping/>
  </p:clrMapOvr>
</p:notes>
</file>

<file path=ppt/notesSlides/notesSlide10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39" name="Google Shape;13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122782125"/>
      </p:ext>
    </p:extLst>
  </p:cSld>
  <p:clrMapOvr>
    <a:masterClrMapping/>
  </p:clrMapOvr>
</p:notes>
</file>

<file path=ppt/notesSlides/notesSlide10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852905411"/>
      </p:ext>
    </p:extLst>
  </p:cSld>
  <p:clrMapOvr>
    <a:masterClrMapping/>
  </p:clrMapOvr>
</p:notes>
</file>

<file path=ppt/notesSlides/notesSlide10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697719296"/>
      </p:ext>
    </p:extLst>
  </p:cSld>
  <p:clrMapOvr>
    <a:masterClrMapping/>
  </p:clrMapOvr>
</p:notes>
</file>

<file path=ppt/notesSlides/notesSlide10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Google Shape;13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609289575"/>
      </p:ext>
    </p:extLst>
  </p:cSld>
  <p:clrMapOvr>
    <a:masterClrMapping/>
  </p:clrMapOvr>
</p:notes>
</file>

<file path=ppt/notesSlides/notesSlide10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36199793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074330134"/>
      </p:ext>
    </p:extLst>
  </p:cSld>
  <p:clrMapOvr>
    <a:masterClrMapping/>
  </p:clrMapOvr>
</p:notes>
</file>

<file path=ppt/notesSlides/notesSlide1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32517930"/>
      </p:ext>
    </p:extLst>
  </p:cSld>
  <p:clrMapOvr>
    <a:masterClrMapping/>
  </p:clrMapOvr>
</p:notes>
</file>

<file path=ppt/notesSlides/notesSlide1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Google Shape;13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749023616"/>
      </p:ext>
    </p:extLst>
  </p:cSld>
  <p:clrMapOvr>
    <a:masterClrMapping/>
  </p:clrMapOvr>
</p:notes>
</file>

<file path=ppt/notesSlides/notesSlide1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038293943"/>
      </p:ext>
    </p:extLst>
  </p:cSld>
  <p:clrMapOvr>
    <a:masterClrMapping/>
  </p:clrMapOvr>
</p:notes>
</file>

<file path=ppt/notesSlides/notesSlide1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71891343"/>
      </p:ext>
    </p:extLst>
  </p:cSld>
  <p:clrMapOvr>
    <a:masterClrMapping/>
  </p:clrMapOvr>
</p:notes>
</file>

<file path=ppt/notesSlides/notesSlide1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Google Shape;13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185127954"/>
      </p:ext>
    </p:extLst>
  </p:cSld>
  <p:clrMapOvr>
    <a:masterClrMapping/>
  </p:clrMapOvr>
</p:notes>
</file>

<file path=ppt/notesSlides/notesSlide1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65950004"/>
      </p:ext>
    </p:extLst>
  </p:cSld>
  <p:clrMapOvr>
    <a:masterClrMapping/>
  </p:clrMapOvr>
</p:notes>
</file>

<file path=ppt/notesSlides/notesSlide1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345850939"/>
      </p:ext>
    </p:extLst>
  </p:cSld>
  <p:clrMapOvr>
    <a:masterClrMapping/>
  </p:clrMapOvr>
</p:notes>
</file>

<file path=ppt/notesSlides/notesSlide1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8" name="Google Shape;118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189019803"/>
      </p:ext>
    </p:extLst>
  </p:cSld>
  <p:clrMapOvr>
    <a:masterClrMapping/>
  </p:clrMapOvr>
</p:notes>
</file>

<file path=ppt/notesSlides/notesSlide1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722909421"/>
      </p:ext>
    </p:extLst>
  </p:cSld>
  <p:clrMapOvr>
    <a:masterClrMapping/>
  </p:clrMapOvr>
</p:notes>
</file>

<file path=ppt/notesSlides/notesSlide1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03246539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8" name="Google Shape;118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336685037"/>
      </p:ext>
    </p:extLst>
  </p:cSld>
  <p:clrMapOvr>
    <a:masterClrMapping/>
  </p:clrMapOvr>
</p:notes>
</file>

<file path=ppt/notesSlides/notesSlide1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39" name="Google Shape;13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573371609"/>
      </p:ext>
    </p:extLst>
  </p:cSld>
  <p:clrMapOvr>
    <a:masterClrMapping/>
  </p:clrMapOvr>
</p:notes>
</file>

<file path=ppt/notesSlides/notesSlide1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666942568"/>
      </p:ext>
    </p:extLst>
  </p:cSld>
  <p:clrMapOvr>
    <a:masterClrMapping/>
  </p:clrMapOvr>
</p:notes>
</file>

<file path=ppt/notesSlides/notesSlide1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869558357"/>
      </p:ext>
    </p:extLst>
  </p:cSld>
  <p:clrMapOvr>
    <a:masterClrMapping/>
  </p:clrMapOvr>
</p:notes>
</file>

<file path=ppt/notesSlides/notesSlide1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Google Shape;13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945418020"/>
      </p:ext>
    </p:extLst>
  </p:cSld>
  <p:clrMapOvr>
    <a:masterClrMapping/>
  </p:clrMapOvr>
</p:notes>
</file>

<file path=ppt/notesSlides/notesSlide1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109614565"/>
      </p:ext>
    </p:extLst>
  </p:cSld>
  <p:clrMapOvr>
    <a:masterClrMapping/>
  </p:clrMapOvr>
</p:notes>
</file>

<file path=ppt/notesSlides/notesSlide12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297330979"/>
      </p:ext>
    </p:extLst>
  </p:cSld>
  <p:clrMapOvr>
    <a:masterClrMapping/>
  </p:clrMapOvr>
</p:notes>
</file>

<file path=ppt/notesSlides/notesSlide12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Google Shape;13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18512845"/>
      </p:ext>
    </p:extLst>
  </p:cSld>
  <p:clrMapOvr>
    <a:masterClrMapping/>
  </p:clrMapOvr>
</p:notes>
</file>

<file path=ppt/notesSlides/notesSlide12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109391481"/>
      </p:ext>
    </p:extLst>
  </p:cSld>
  <p:clrMapOvr>
    <a:masterClrMapping/>
  </p:clrMapOvr>
</p:notes>
</file>

<file path=ppt/notesSlides/notesSlide12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609823493"/>
      </p:ext>
    </p:extLst>
  </p:cSld>
  <p:clrMapOvr>
    <a:masterClrMapping/>
  </p:clrMapOvr>
</p:notes>
</file>

<file path=ppt/notesSlides/notesSlide12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Google Shape;13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62820218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720767070"/>
      </p:ext>
    </p:extLst>
  </p:cSld>
  <p:clrMapOvr>
    <a:masterClrMapping/>
  </p:clrMapOvr>
</p:notes>
</file>

<file path=ppt/notesSlides/notesSlide13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134285096"/>
      </p:ext>
    </p:extLst>
  </p:cSld>
  <p:clrMapOvr>
    <a:masterClrMapping/>
  </p:clrMapOvr>
</p:notes>
</file>

<file path=ppt/notesSlides/notesSlide13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732889400"/>
      </p:ext>
    </p:extLst>
  </p:cSld>
  <p:clrMapOvr>
    <a:masterClrMapping/>
  </p:clrMapOvr>
</p:notes>
</file>

<file path=ppt/notesSlides/notesSlide13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8" name="Google Shape;118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501438605"/>
      </p:ext>
    </p:extLst>
  </p:cSld>
  <p:clrMapOvr>
    <a:masterClrMapping/>
  </p:clrMapOvr>
</p:notes>
</file>

<file path=ppt/notesSlides/notesSlide13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717674658"/>
      </p:ext>
    </p:extLst>
  </p:cSld>
  <p:clrMapOvr>
    <a:masterClrMapping/>
  </p:clrMapOvr>
</p:notes>
</file>

<file path=ppt/notesSlides/notesSlide13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838021845"/>
      </p:ext>
    </p:extLst>
  </p:cSld>
  <p:clrMapOvr>
    <a:masterClrMapping/>
  </p:clrMapOvr>
</p:notes>
</file>

<file path=ppt/notesSlides/notesSlide13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39" name="Google Shape;13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94869793"/>
      </p:ext>
    </p:extLst>
  </p:cSld>
  <p:clrMapOvr>
    <a:masterClrMapping/>
  </p:clrMapOvr>
</p:notes>
</file>

<file path=ppt/notesSlides/notesSlide13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131196621"/>
      </p:ext>
    </p:extLst>
  </p:cSld>
  <p:clrMapOvr>
    <a:masterClrMapping/>
  </p:clrMapOvr>
</p:notes>
</file>

<file path=ppt/notesSlides/notesSlide13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30032624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00075490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39" name="Google Shape;13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51989237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640432809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430543952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Google Shape;13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69350407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1586558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91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459727550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Google Shape;13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619145709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506660016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711737298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Google Shape;13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084300764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510728991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447923863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8" name="Google Shape;118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2619941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000236024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19657698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Google Shape;13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270107683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39" name="Google Shape;13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307395738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280783916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063769723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Google Shape;13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546715440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941538891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921419964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Google Shape;13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754772700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357977150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114324385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Google Shape;13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50813272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349646611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676558221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655410151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8" name="Google Shape;118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63769432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5018941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086277642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39" name="Google Shape;13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955500634"/>
      </p:ext>
    </p:extLst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298802883"/>
      </p:ext>
    </p:extLst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112820385"/>
      </p:ext>
    </p:extLst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Google Shape;13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160472174"/>
      </p:ext>
    </p:extLst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16513472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319916718"/>
      </p:ext>
    </p:extLst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879291502"/>
      </p:ext>
    </p:extLst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Google Shape;13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490075283"/>
      </p:ext>
    </p:extLst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613827554"/>
      </p:ext>
    </p:extLst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009555199"/>
      </p:ext>
    </p:extLst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Google Shape;13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378459563"/>
      </p:ext>
    </p:extLst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717632367"/>
      </p:ext>
    </p:extLst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410003445"/>
      </p:ext>
    </p:extLst>
  </p:cSld>
  <p:clrMapOvr>
    <a:masterClrMapping/>
  </p:clrMapOvr>
</p:notes>
</file>

<file path=ppt/notesSlides/notesSlide5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8" name="Google Shape;118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052641427"/>
      </p:ext>
    </p:extLst>
  </p:cSld>
  <p:clrMapOvr>
    <a:masterClrMapping/>
  </p:clrMapOvr>
</p:notes>
</file>

<file path=ppt/notesSlides/notesSlide5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305199934"/>
      </p:ext>
    </p:extLst>
  </p:cSld>
  <p:clrMapOvr>
    <a:masterClrMapping/>
  </p:clrMapOvr>
</p:notes>
</file>

<file path=ppt/notesSlides/notesSlide5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64618285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Google Shape;13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7044523"/>
      </p:ext>
    </p:extLst>
  </p:cSld>
  <p:clrMapOvr>
    <a:masterClrMapping/>
  </p:clrMapOvr>
</p:notes>
</file>

<file path=ppt/notesSlides/notesSlide6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39" name="Google Shape;13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772340241"/>
      </p:ext>
    </p:extLst>
  </p:cSld>
  <p:clrMapOvr>
    <a:masterClrMapping/>
  </p:clrMapOvr>
</p:notes>
</file>

<file path=ppt/notesSlides/notesSlide6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863075697"/>
      </p:ext>
    </p:extLst>
  </p:cSld>
  <p:clrMapOvr>
    <a:masterClrMapping/>
  </p:clrMapOvr>
</p:notes>
</file>

<file path=ppt/notesSlides/notesSlide6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769580867"/>
      </p:ext>
    </p:extLst>
  </p:cSld>
  <p:clrMapOvr>
    <a:masterClrMapping/>
  </p:clrMapOvr>
</p:notes>
</file>

<file path=ppt/notesSlides/notesSlide6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Google Shape;13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908185478"/>
      </p:ext>
    </p:extLst>
  </p:cSld>
  <p:clrMapOvr>
    <a:masterClrMapping/>
  </p:clrMapOvr>
</p:notes>
</file>

<file path=ppt/notesSlides/notesSlide6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800676196"/>
      </p:ext>
    </p:extLst>
  </p:cSld>
  <p:clrMapOvr>
    <a:masterClrMapping/>
  </p:clrMapOvr>
</p:notes>
</file>

<file path=ppt/notesSlides/notesSlide6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884247105"/>
      </p:ext>
    </p:extLst>
  </p:cSld>
  <p:clrMapOvr>
    <a:masterClrMapping/>
  </p:clrMapOvr>
</p:notes>
</file>

<file path=ppt/notesSlides/notesSlide6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Google Shape;13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010168813"/>
      </p:ext>
    </p:extLst>
  </p:cSld>
  <p:clrMapOvr>
    <a:masterClrMapping/>
  </p:clrMapOvr>
</p:notes>
</file>

<file path=ppt/notesSlides/notesSlide6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014833051"/>
      </p:ext>
    </p:extLst>
  </p:cSld>
  <p:clrMapOvr>
    <a:masterClrMapping/>
  </p:clrMapOvr>
</p:notes>
</file>

<file path=ppt/notesSlides/notesSlide6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473443180"/>
      </p:ext>
    </p:extLst>
  </p:cSld>
  <p:clrMapOvr>
    <a:masterClrMapping/>
  </p:clrMapOvr>
</p:notes>
</file>

<file path=ppt/notesSlides/notesSlide6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Google Shape;13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38552763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394384810"/>
      </p:ext>
    </p:extLst>
  </p:cSld>
  <p:clrMapOvr>
    <a:masterClrMapping/>
  </p:clrMapOvr>
</p:notes>
</file>

<file path=ppt/notesSlides/notesSlide7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573278887"/>
      </p:ext>
    </p:extLst>
  </p:cSld>
  <p:clrMapOvr>
    <a:masterClrMapping/>
  </p:clrMapOvr>
</p:notes>
</file>

<file path=ppt/notesSlides/notesSlide7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368344574"/>
      </p:ext>
    </p:extLst>
  </p:cSld>
  <p:clrMapOvr>
    <a:masterClrMapping/>
  </p:clrMapOvr>
</p:notes>
</file>

<file path=ppt/notesSlides/notesSlide7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8" name="Google Shape;118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464758288"/>
      </p:ext>
    </p:extLst>
  </p:cSld>
  <p:clrMapOvr>
    <a:masterClrMapping/>
  </p:clrMapOvr>
</p:notes>
</file>

<file path=ppt/notesSlides/notesSlide7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541773788"/>
      </p:ext>
    </p:extLst>
  </p:cSld>
  <p:clrMapOvr>
    <a:masterClrMapping/>
  </p:clrMapOvr>
</p:notes>
</file>

<file path=ppt/notesSlides/notesSlide7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89700346"/>
      </p:ext>
    </p:extLst>
  </p:cSld>
  <p:clrMapOvr>
    <a:masterClrMapping/>
  </p:clrMapOvr>
</p:notes>
</file>

<file path=ppt/notesSlides/notesSlide7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39" name="Google Shape;13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094264860"/>
      </p:ext>
    </p:extLst>
  </p:cSld>
  <p:clrMapOvr>
    <a:masterClrMapping/>
  </p:clrMapOvr>
</p:notes>
</file>

<file path=ppt/notesSlides/notesSlide7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440361753"/>
      </p:ext>
    </p:extLst>
  </p:cSld>
  <p:clrMapOvr>
    <a:masterClrMapping/>
  </p:clrMapOvr>
</p:notes>
</file>

<file path=ppt/notesSlides/notesSlide7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004710560"/>
      </p:ext>
    </p:extLst>
  </p:cSld>
  <p:clrMapOvr>
    <a:masterClrMapping/>
  </p:clrMapOvr>
</p:notes>
</file>

<file path=ppt/notesSlides/notesSlide7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Google Shape;13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920087014"/>
      </p:ext>
    </p:extLst>
  </p:cSld>
  <p:clrMapOvr>
    <a:masterClrMapping/>
  </p:clrMapOvr>
</p:notes>
</file>

<file path=ppt/notesSlides/notesSlide7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70160608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913062084"/>
      </p:ext>
    </p:extLst>
  </p:cSld>
  <p:clrMapOvr>
    <a:masterClrMapping/>
  </p:clrMapOvr>
</p:notes>
</file>

<file path=ppt/notesSlides/notesSlide8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479737625"/>
      </p:ext>
    </p:extLst>
  </p:cSld>
  <p:clrMapOvr>
    <a:masterClrMapping/>
  </p:clrMapOvr>
</p:notes>
</file>

<file path=ppt/notesSlides/notesSlide8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Google Shape;13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106548794"/>
      </p:ext>
    </p:extLst>
  </p:cSld>
  <p:clrMapOvr>
    <a:masterClrMapping/>
  </p:clrMapOvr>
</p:notes>
</file>

<file path=ppt/notesSlides/notesSlide8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798405666"/>
      </p:ext>
    </p:extLst>
  </p:cSld>
  <p:clrMapOvr>
    <a:masterClrMapping/>
  </p:clrMapOvr>
</p:notes>
</file>

<file path=ppt/notesSlides/notesSlide8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042216829"/>
      </p:ext>
    </p:extLst>
  </p:cSld>
  <p:clrMapOvr>
    <a:masterClrMapping/>
  </p:clrMapOvr>
</p:notes>
</file>

<file path=ppt/notesSlides/notesSlide8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Google Shape;13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563332441"/>
      </p:ext>
    </p:extLst>
  </p:cSld>
  <p:clrMapOvr>
    <a:masterClrMapping/>
  </p:clrMapOvr>
</p:notes>
</file>

<file path=ppt/notesSlides/notesSlide8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383073206"/>
      </p:ext>
    </p:extLst>
  </p:cSld>
  <p:clrMapOvr>
    <a:masterClrMapping/>
  </p:clrMapOvr>
</p:notes>
</file>

<file path=ppt/notesSlides/notesSlide8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843235664"/>
      </p:ext>
    </p:extLst>
  </p:cSld>
  <p:clrMapOvr>
    <a:masterClrMapping/>
  </p:clrMapOvr>
</p:notes>
</file>

<file path=ppt/notesSlides/notesSlide8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8" name="Google Shape;118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537950551"/>
      </p:ext>
    </p:extLst>
  </p:cSld>
  <p:clrMapOvr>
    <a:masterClrMapping/>
  </p:clrMapOvr>
</p:notes>
</file>

<file path=ppt/notesSlides/notesSlide8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203465509"/>
      </p:ext>
    </p:extLst>
  </p:cSld>
  <p:clrMapOvr>
    <a:masterClrMapping/>
  </p:clrMapOvr>
</p:notes>
</file>

<file path=ppt/notesSlides/notesSlide8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36443929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Google Shape;13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315642733"/>
      </p:ext>
    </p:extLst>
  </p:cSld>
  <p:clrMapOvr>
    <a:masterClrMapping/>
  </p:clrMapOvr>
</p:notes>
</file>

<file path=ppt/notesSlides/notesSlide9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39" name="Google Shape;13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420773529"/>
      </p:ext>
    </p:extLst>
  </p:cSld>
  <p:clrMapOvr>
    <a:masterClrMapping/>
  </p:clrMapOvr>
</p:notes>
</file>

<file path=ppt/notesSlides/notesSlide9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133180504"/>
      </p:ext>
    </p:extLst>
  </p:cSld>
  <p:clrMapOvr>
    <a:masterClrMapping/>
  </p:clrMapOvr>
</p:notes>
</file>

<file path=ppt/notesSlides/notesSlide9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182286764"/>
      </p:ext>
    </p:extLst>
  </p:cSld>
  <p:clrMapOvr>
    <a:masterClrMapping/>
  </p:clrMapOvr>
</p:notes>
</file>

<file path=ppt/notesSlides/notesSlide9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Google Shape;13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088176006"/>
      </p:ext>
    </p:extLst>
  </p:cSld>
  <p:clrMapOvr>
    <a:masterClrMapping/>
  </p:clrMapOvr>
</p:notes>
</file>

<file path=ppt/notesSlides/notesSlide9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820050424"/>
      </p:ext>
    </p:extLst>
  </p:cSld>
  <p:clrMapOvr>
    <a:masterClrMapping/>
  </p:clrMapOvr>
</p:notes>
</file>

<file path=ppt/notesSlides/notesSlide9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891256828"/>
      </p:ext>
    </p:extLst>
  </p:cSld>
  <p:clrMapOvr>
    <a:masterClrMapping/>
  </p:clrMapOvr>
</p:notes>
</file>

<file path=ppt/notesSlides/notesSlide9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Google Shape;13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048359054"/>
      </p:ext>
    </p:extLst>
  </p:cSld>
  <p:clrMapOvr>
    <a:masterClrMapping/>
  </p:clrMapOvr>
</p:notes>
</file>

<file path=ppt/notesSlides/notesSlide9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764728626"/>
      </p:ext>
    </p:extLst>
  </p:cSld>
  <p:clrMapOvr>
    <a:masterClrMapping/>
  </p:clrMapOvr>
</p:notes>
</file>

<file path=ppt/notesSlides/notesSlide9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31365790"/>
      </p:ext>
    </p:extLst>
  </p:cSld>
  <p:clrMapOvr>
    <a:masterClrMapping/>
  </p:clrMapOvr>
</p:notes>
</file>

<file path=ppt/notesSlides/notesSlide9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Google Shape;13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022714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16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16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pt-BR" smtClean="0"/>
              <a:t>M. MuthuSelvam, Madurai. Cell No: 9842104826</a:t>
            </a:r>
            <a:endParaRPr/>
          </a:p>
        </p:txBody>
      </p:sp>
      <p:sp>
        <p:nvSpPr>
          <p:cNvPr id="14" name="Google Shape;14;p16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75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75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17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7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pt-BR" smtClean="0"/>
              <a:t>M. MuthuSelvam, Madurai. Cell No: 9842104826</a:t>
            </a:r>
            <a:endParaRPr/>
          </a:p>
        </p:txBody>
      </p:sp>
      <p:sp>
        <p:nvSpPr>
          <p:cNvPr id="73" name="Google Shape;73;p17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76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76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17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7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pt-BR" smtClean="0"/>
              <a:t>M. MuthuSelvam, Madurai. Cell No: 9842104826</a:t>
            </a:r>
            <a:endParaRPr/>
          </a:p>
        </p:txBody>
      </p:sp>
      <p:sp>
        <p:nvSpPr>
          <p:cNvPr id="79" name="Google Shape;79;p17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031522" y="1248508"/>
            <a:ext cx="5322277" cy="442180"/>
          </a:xfrm>
        </p:spPr>
        <p:txBody>
          <a:bodyPr/>
          <a:lstStyle/>
          <a:p>
            <a:r>
              <a:rPr lang="en-US" dirty="0" smtClean="0"/>
              <a:t>M</a:t>
            </a:r>
            <a:endParaRPr lang="en-IN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‹#›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3448810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168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168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16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16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pt-BR" smtClean="0"/>
              <a:t>M. MuthuSelvam, Madurai. Cell No: 9842104826</a:t>
            </a:r>
            <a:endParaRPr/>
          </a:p>
        </p:txBody>
      </p:sp>
      <p:sp>
        <p:nvSpPr>
          <p:cNvPr id="26" name="Google Shape;26;p16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169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169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16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16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pt-BR" smtClean="0"/>
              <a:t>M. MuthuSelvam, Madurai. Cell No: 9842104826</a:t>
            </a:r>
            <a:endParaRPr/>
          </a:p>
        </p:txBody>
      </p:sp>
      <p:sp>
        <p:nvSpPr>
          <p:cNvPr id="32" name="Google Shape;32;p16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170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170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6" name="Google Shape;36;p170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7" name="Google Shape;37;p17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17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pt-BR" smtClean="0"/>
              <a:t>M. MuthuSelvam, Madurai. Cell No: 9842104826</a:t>
            </a:r>
            <a:endParaRPr/>
          </a:p>
        </p:txBody>
      </p:sp>
      <p:sp>
        <p:nvSpPr>
          <p:cNvPr id="39" name="Google Shape;39;p17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171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171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3" name="Google Shape;43;p171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4" name="Google Shape;44;p171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5" name="Google Shape;45;p171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6" name="Google Shape;46;p17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17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pt-BR" smtClean="0"/>
              <a:t>M. MuthuSelvam, Madurai. Cell No: 9842104826</a:t>
            </a:r>
            <a:endParaRPr/>
          </a:p>
        </p:txBody>
      </p:sp>
      <p:sp>
        <p:nvSpPr>
          <p:cNvPr id="48" name="Google Shape;48;p17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7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17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17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pt-BR" smtClean="0"/>
              <a:t>M. MuthuSelvam, Madurai. Cell No: 9842104826</a:t>
            </a:r>
            <a:endParaRPr/>
          </a:p>
        </p:txBody>
      </p:sp>
      <p:sp>
        <p:nvSpPr>
          <p:cNvPr id="53" name="Google Shape;53;p17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73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173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7" name="Google Shape;57;p173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58" name="Google Shape;58;p17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17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pt-BR" smtClean="0"/>
              <a:t>M. MuthuSelvam, Madurai. Cell No: 9842104826</a:t>
            </a:r>
            <a:endParaRPr/>
          </a:p>
        </p:txBody>
      </p:sp>
      <p:sp>
        <p:nvSpPr>
          <p:cNvPr id="60" name="Google Shape;60;p17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74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74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74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5" name="Google Shape;65;p17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7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pt-BR" smtClean="0"/>
              <a:t>M. MuthuSelvam, Madurai. Cell No: 9842104826</a:t>
            </a:r>
            <a:endParaRPr/>
          </a:p>
        </p:txBody>
      </p:sp>
      <p:sp>
        <p:nvSpPr>
          <p:cNvPr id="67" name="Google Shape;67;p17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65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165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16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16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r>
              <a:rPr lang="pt-BR" smtClean="0"/>
              <a:t>M. MuthuSelvam, Madurai. Cell No: 9842104826</a:t>
            </a:r>
            <a:endParaRPr/>
          </a:p>
        </p:txBody>
      </p:sp>
      <p:sp>
        <p:nvSpPr>
          <p:cNvPr id="10" name="Google Shape;10;p16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" Target="slide7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100.xml.rels><?xml version="1.0" encoding="UTF-8" standalone="yes"?>
<Relationships xmlns="http://schemas.openxmlformats.org/package/2006/relationships"><Relationship Id="rId2" Type="http://schemas.openxmlformats.org/officeDocument/2006/relationships/slide" Target="slide99.xml"/><Relationship Id="rId1" Type="http://schemas.openxmlformats.org/officeDocument/2006/relationships/slideLayout" Target="../slideLayouts/slideLayout2.xml"/></Relationships>
</file>

<file path=ppt/slides/_rels/slide101.xml.rels><?xml version="1.0" encoding="UTF-8" standalone="yes"?>
<Relationships xmlns="http://schemas.openxmlformats.org/package/2006/relationships"><Relationship Id="rId3" Type="http://schemas.openxmlformats.org/officeDocument/2006/relationships/slide" Target="slide103.xml"/><Relationship Id="rId2" Type="http://schemas.openxmlformats.org/officeDocument/2006/relationships/notesSlide" Target="../notesSlides/notesSlide7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02.xml.rels><?xml version="1.0" encoding="UTF-8" standalone="yes"?>
<Relationships xmlns="http://schemas.openxmlformats.org/package/2006/relationships"><Relationship Id="rId3" Type="http://schemas.openxmlformats.org/officeDocument/2006/relationships/slide" Target="slide99.xml"/><Relationship Id="rId2" Type="http://schemas.openxmlformats.org/officeDocument/2006/relationships/notesSlide" Target="../notesSlides/notesSlide7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103.xml.rels><?xml version="1.0" encoding="UTF-8" standalone="yes"?>
<Relationships xmlns="http://schemas.openxmlformats.org/package/2006/relationships"><Relationship Id="rId3" Type="http://schemas.openxmlformats.org/officeDocument/2006/relationships/slide" Target="slide103.xml"/><Relationship Id="rId2" Type="http://schemas.openxmlformats.org/officeDocument/2006/relationships/notesSlide" Target="../notesSlides/notesSlide78.xml"/><Relationship Id="rId1" Type="http://schemas.openxmlformats.org/officeDocument/2006/relationships/slideLayout" Target="../slideLayouts/slideLayout1.xml"/><Relationship Id="rId5" Type="http://schemas.openxmlformats.org/officeDocument/2006/relationships/slide" Target="slide105.xml"/><Relationship Id="rId4" Type="http://schemas.openxmlformats.org/officeDocument/2006/relationships/slide" Target="slide106.xml"/></Relationships>
</file>

<file path=ppt/slides/_rels/slide104.xml.rels><?xml version="1.0" encoding="UTF-8" standalone="yes"?>
<Relationships xmlns="http://schemas.openxmlformats.org/package/2006/relationships"><Relationship Id="rId2" Type="http://schemas.openxmlformats.org/officeDocument/2006/relationships/slide" Target="slide103.xml"/><Relationship Id="rId1" Type="http://schemas.openxmlformats.org/officeDocument/2006/relationships/slideLayout" Target="../slideLayouts/slideLayout2.xml"/></Relationships>
</file>

<file path=ppt/slides/_rels/slide105.xml.rels><?xml version="1.0" encoding="UTF-8" standalone="yes"?>
<Relationships xmlns="http://schemas.openxmlformats.org/package/2006/relationships"><Relationship Id="rId3" Type="http://schemas.openxmlformats.org/officeDocument/2006/relationships/slide" Target="slide107.xml"/><Relationship Id="rId2" Type="http://schemas.openxmlformats.org/officeDocument/2006/relationships/notesSlide" Target="../notesSlides/notesSlide79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06.xml.rels><?xml version="1.0" encoding="UTF-8" standalone="yes"?>
<Relationships xmlns="http://schemas.openxmlformats.org/package/2006/relationships"><Relationship Id="rId3" Type="http://schemas.openxmlformats.org/officeDocument/2006/relationships/slide" Target="slide103.xml"/><Relationship Id="rId2" Type="http://schemas.openxmlformats.org/officeDocument/2006/relationships/notesSlide" Target="../notesSlides/notesSlide80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107.xml.rels><?xml version="1.0" encoding="UTF-8" standalone="yes"?>
<Relationships xmlns="http://schemas.openxmlformats.org/package/2006/relationships"><Relationship Id="rId3" Type="http://schemas.openxmlformats.org/officeDocument/2006/relationships/slide" Target="slide107.xml"/><Relationship Id="rId2" Type="http://schemas.openxmlformats.org/officeDocument/2006/relationships/notesSlide" Target="../notesSlides/notesSlide81.xml"/><Relationship Id="rId1" Type="http://schemas.openxmlformats.org/officeDocument/2006/relationships/slideLayout" Target="../slideLayouts/slideLayout1.xml"/><Relationship Id="rId5" Type="http://schemas.openxmlformats.org/officeDocument/2006/relationships/slide" Target="slide109.xml"/><Relationship Id="rId4" Type="http://schemas.openxmlformats.org/officeDocument/2006/relationships/slide" Target="slide110.xml"/></Relationships>
</file>

<file path=ppt/slides/_rels/slide108.xml.rels><?xml version="1.0" encoding="UTF-8" standalone="yes"?>
<Relationships xmlns="http://schemas.openxmlformats.org/package/2006/relationships"><Relationship Id="rId2" Type="http://schemas.openxmlformats.org/officeDocument/2006/relationships/slide" Target="slide107.xml"/><Relationship Id="rId1" Type="http://schemas.openxmlformats.org/officeDocument/2006/relationships/slideLayout" Target="../slideLayouts/slideLayout2.xml"/></Relationships>
</file>

<file path=ppt/slides/_rels/slide109.xml.rels><?xml version="1.0" encoding="UTF-8" standalone="yes"?>
<Relationships xmlns="http://schemas.openxmlformats.org/package/2006/relationships"><Relationship Id="rId3" Type="http://schemas.openxmlformats.org/officeDocument/2006/relationships/slide" Target="slide111.xml"/><Relationship Id="rId2" Type="http://schemas.openxmlformats.org/officeDocument/2006/relationships/notesSlide" Target="../notesSlides/notesSlide8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" Target="slide11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5" Type="http://schemas.openxmlformats.org/officeDocument/2006/relationships/slide" Target="slide14.xml"/><Relationship Id="rId4" Type="http://schemas.openxmlformats.org/officeDocument/2006/relationships/slide" Target="slide13.xml"/></Relationships>
</file>

<file path=ppt/slides/_rels/slide110.xml.rels><?xml version="1.0" encoding="UTF-8" standalone="yes"?>
<Relationships xmlns="http://schemas.openxmlformats.org/package/2006/relationships"><Relationship Id="rId3" Type="http://schemas.openxmlformats.org/officeDocument/2006/relationships/slide" Target="slide107.xml"/><Relationship Id="rId2" Type="http://schemas.openxmlformats.org/officeDocument/2006/relationships/notesSlide" Target="../notesSlides/notesSlide8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111.xml.rels><?xml version="1.0" encoding="UTF-8" standalone="yes"?>
<Relationships xmlns="http://schemas.openxmlformats.org/package/2006/relationships"><Relationship Id="rId3" Type="http://schemas.openxmlformats.org/officeDocument/2006/relationships/slide" Target="slide111.xml"/><Relationship Id="rId2" Type="http://schemas.openxmlformats.org/officeDocument/2006/relationships/notesSlide" Target="../notesSlides/notesSlide84.xml"/><Relationship Id="rId1" Type="http://schemas.openxmlformats.org/officeDocument/2006/relationships/slideLayout" Target="../slideLayouts/slideLayout1.xml"/><Relationship Id="rId5" Type="http://schemas.openxmlformats.org/officeDocument/2006/relationships/slide" Target="slide113.xml"/><Relationship Id="rId4" Type="http://schemas.openxmlformats.org/officeDocument/2006/relationships/slide" Target="slide114.xml"/></Relationships>
</file>

<file path=ppt/slides/_rels/slide112.xml.rels><?xml version="1.0" encoding="UTF-8" standalone="yes"?>
<Relationships xmlns="http://schemas.openxmlformats.org/package/2006/relationships"><Relationship Id="rId2" Type="http://schemas.openxmlformats.org/officeDocument/2006/relationships/slide" Target="slide111.xml"/><Relationship Id="rId1" Type="http://schemas.openxmlformats.org/officeDocument/2006/relationships/slideLayout" Target="../slideLayouts/slideLayout2.xml"/></Relationships>
</file>

<file path=ppt/slides/_rels/slide113.xml.rels><?xml version="1.0" encoding="UTF-8" standalone="yes"?>
<Relationships xmlns="http://schemas.openxmlformats.org/package/2006/relationships"><Relationship Id="rId3" Type="http://schemas.openxmlformats.org/officeDocument/2006/relationships/slide" Target="slide115.xml"/><Relationship Id="rId2" Type="http://schemas.openxmlformats.org/officeDocument/2006/relationships/notesSlide" Target="../notesSlides/notesSlide8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14.xml.rels><?xml version="1.0" encoding="UTF-8" standalone="yes"?>
<Relationships xmlns="http://schemas.openxmlformats.org/package/2006/relationships"><Relationship Id="rId3" Type="http://schemas.openxmlformats.org/officeDocument/2006/relationships/slide" Target="slide111.xml"/><Relationship Id="rId2" Type="http://schemas.openxmlformats.org/officeDocument/2006/relationships/notesSlide" Target="../notesSlides/notesSlide8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115.xml.rels><?xml version="1.0" encoding="UTF-8" standalone="yes"?>
<Relationships xmlns="http://schemas.openxmlformats.org/package/2006/relationships"><Relationship Id="rId3" Type="http://schemas.openxmlformats.org/officeDocument/2006/relationships/slide" Target="slide118.xml"/><Relationship Id="rId2" Type="http://schemas.openxmlformats.org/officeDocument/2006/relationships/notesSlide" Target="../notesSlides/notesSlide87.xml"/><Relationship Id="rId1" Type="http://schemas.openxmlformats.org/officeDocument/2006/relationships/slideLayout" Target="../slideLayouts/slideLayout1.xml"/><Relationship Id="rId5" Type="http://schemas.openxmlformats.org/officeDocument/2006/relationships/slide" Target="slide115.xml"/><Relationship Id="rId4" Type="http://schemas.openxmlformats.org/officeDocument/2006/relationships/slide" Target="slide117.xml"/></Relationships>
</file>

<file path=ppt/slides/_rels/slide116.xml.rels><?xml version="1.0" encoding="UTF-8" standalone="yes"?>
<Relationships xmlns="http://schemas.openxmlformats.org/package/2006/relationships"><Relationship Id="rId2" Type="http://schemas.openxmlformats.org/officeDocument/2006/relationships/slide" Target="slide115.xml"/><Relationship Id="rId1" Type="http://schemas.openxmlformats.org/officeDocument/2006/relationships/slideLayout" Target="../slideLayouts/slideLayout2.xml"/></Relationships>
</file>

<file path=ppt/slides/_rels/slide117.xml.rels><?xml version="1.0" encoding="UTF-8" standalone="yes"?>
<Relationships xmlns="http://schemas.openxmlformats.org/package/2006/relationships"><Relationship Id="rId3" Type="http://schemas.openxmlformats.org/officeDocument/2006/relationships/slide" Target="slide119.xml"/><Relationship Id="rId2" Type="http://schemas.openxmlformats.org/officeDocument/2006/relationships/notesSlide" Target="../notesSlides/notesSlide8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18.xml.rels><?xml version="1.0" encoding="UTF-8" standalone="yes"?>
<Relationships xmlns="http://schemas.openxmlformats.org/package/2006/relationships"><Relationship Id="rId3" Type="http://schemas.openxmlformats.org/officeDocument/2006/relationships/slide" Target="slide115.xml"/><Relationship Id="rId2" Type="http://schemas.openxmlformats.org/officeDocument/2006/relationships/notesSlide" Target="../notesSlides/notesSlide89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119.xml.rels><?xml version="1.0" encoding="UTF-8" standalone="yes"?>
<Relationships xmlns="http://schemas.openxmlformats.org/package/2006/relationships"><Relationship Id="rId3" Type="http://schemas.openxmlformats.org/officeDocument/2006/relationships/slide" Target="slide119.xml"/><Relationship Id="rId2" Type="http://schemas.openxmlformats.org/officeDocument/2006/relationships/notesSlide" Target="../notesSlides/notesSlide90.xml"/><Relationship Id="rId1" Type="http://schemas.openxmlformats.org/officeDocument/2006/relationships/slideLayout" Target="../slideLayouts/slideLayout1.xml"/><Relationship Id="rId5" Type="http://schemas.openxmlformats.org/officeDocument/2006/relationships/slide" Target="slide122.xml"/><Relationship Id="rId4" Type="http://schemas.openxmlformats.org/officeDocument/2006/relationships/slide" Target="slide12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" Target="slide11.xml"/><Relationship Id="rId1" Type="http://schemas.openxmlformats.org/officeDocument/2006/relationships/slideLayout" Target="../slideLayouts/slideLayout2.xml"/></Relationships>
</file>

<file path=ppt/slides/_rels/slide120.xml.rels><?xml version="1.0" encoding="UTF-8" standalone="yes"?>
<Relationships xmlns="http://schemas.openxmlformats.org/package/2006/relationships"><Relationship Id="rId2" Type="http://schemas.openxmlformats.org/officeDocument/2006/relationships/slide" Target="slide119.xml"/><Relationship Id="rId1" Type="http://schemas.openxmlformats.org/officeDocument/2006/relationships/slideLayout" Target="../slideLayouts/slideLayout2.xml"/></Relationships>
</file>

<file path=ppt/slides/_rels/slide121.xml.rels><?xml version="1.0" encoding="UTF-8" standalone="yes"?>
<Relationships xmlns="http://schemas.openxmlformats.org/package/2006/relationships"><Relationship Id="rId3" Type="http://schemas.openxmlformats.org/officeDocument/2006/relationships/slide" Target="slide123.xml"/><Relationship Id="rId2" Type="http://schemas.openxmlformats.org/officeDocument/2006/relationships/notesSlide" Target="../notesSlides/notesSlide9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22.xml.rels><?xml version="1.0" encoding="UTF-8" standalone="yes"?>
<Relationships xmlns="http://schemas.openxmlformats.org/package/2006/relationships"><Relationship Id="rId3" Type="http://schemas.openxmlformats.org/officeDocument/2006/relationships/slide" Target="slide119.xml"/><Relationship Id="rId2" Type="http://schemas.openxmlformats.org/officeDocument/2006/relationships/notesSlide" Target="../notesSlides/notesSlide9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123.xml.rels><?xml version="1.0" encoding="UTF-8" standalone="yes"?>
<Relationships xmlns="http://schemas.openxmlformats.org/package/2006/relationships"><Relationship Id="rId3" Type="http://schemas.openxmlformats.org/officeDocument/2006/relationships/slide" Target="slide123.xml"/><Relationship Id="rId2" Type="http://schemas.openxmlformats.org/officeDocument/2006/relationships/notesSlide" Target="../notesSlides/notesSlide93.xml"/><Relationship Id="rId1" Type="http://schemas.openxmlformats.org/officeDocument/2006/relationships/slideLayout" Target="../slideLayouts/slideLayout1.xml"/><Relationship Id="rId5" Type="http://schemas.openxmlformats.org/officeDocument/2006/relationships/slide" Target="slide125.xml"/><Relationship Id="rId4" Type="http://schemas.openxmlformats.org/officeDocument/2006/relationships/slide" Target="slide126.xml"/></Relationships>
</file>

<file path=ppt/slides/_rels/slide124.xml.rels><?xml version="1.0" encoding="UTF-8" standalone="yes"?>
<Relationships xmlns="http://schemas.openxmlformats.org/package/2006/relationships"><Relationship Id="rId2" Type="http://schemas.openxmlformats.org/officeDocument/2006/relationships/slide" Target="slide123.xml"/><Relationship Id="rId1" Type="http://schemas.openxmlformats.org/officeDocument/2006/relationships/slideLayout" Target="../slideLayouts/slideLayout2.xml"/></Relationships>
</file>

<file path=ppt/slides/_rels/slide125.xml.rels><?xml version="1.0" encoding="UTF-8" standalone="yes"?>
<Relationships xmlns="http://schemas.openxmlformats.org/package/2006/relationships"><Relationship Id="rId3" Type="http://schemas.openxmlformats.org/officeDocument/2006/relationships/slide" Target="slide127.xml"/><Relationship Id="rId2" Type="http://schemas.openxmlformats.org/officeDocument/2006/relationships/notesSlide" Target="../notesSlides/notesSlide9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26.xml.rels><?xml version="1.0" encoding="UTF-8" standalone="yes"?>
<Relationships xmlns="http://schemas.openxmlformats.org/package/2006/relationships"><Relationship Id="rId3" Type="http://schemas.openxmlformats.org/officeDocument/2006/relationships/slide" Target="slide123.xml"/><Relationship Id="rId2" Type="http://schemas.openxmlformats.org/officeDocument/2006/relationships/notesSlide" Target="../notesSlides/notesSlide9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127.xml.rels><?xml version="1.0" encoding="UTF-8" standalone="yes"?>
<Relationships xmlns="http://schemas.openxmlformats.org/package/2006/relationships"><Relationship Id="rId3" Type="http://schemas.openxmlformats.org/officeDocument/2006/relationships/slide" Target="slide127.xml"/><Relationship Id="rId2" Type="http://schemas.openxmlformats.org/officeDocument/2006/relationships/notesSlide" Target="../notesSlides/notesSlide96.xml"/><Relationship Id="rId1" Type="http://schemas.openxmlformats.org/officeDocument/2006/relationships/slideLayout" Target="../slideLayouts/slideLayout1.xml"/><Relationship Id="rId5" Type="http://schemas.openxmlformats.org/officeDocument/2006/relationships/slide" Target="slide129.xml"/><Relationship Id="rId4" Type="http://schemas.openxmlformats.org/officeDocument/2006/relationships/slide" Target="slide130.xml"/></Relationships>
</file>

<file path=ppt/slides/_rels/slide128.xml.rels><?xml version="1.0" encoding="UTF-8" standalone="yes"?>
<Relationships xmlns="http://schemas.openxmlformats.org/package/2006/relationships"><Relationship Id="rId2" Type="http://schemas.openxmlformats.org/officeDocument/2006/relationships/slide" Target="slide127.xml"/><Relationship Id="rId1" Type="http://schemas.openxmlformats.org/officeDocument/2006/relationships/slideLayout" Target="../slideLayouts/slideLayout2.xml"/></Relationships>
</file>

<file path=ppt/slides/_rels/slide129.xml.rels><?xml version="1.0" encoding="UTF-8" standalone="yes"?>
<Relationships xmlns="http://schemas.openxmlformats.org/package/2006/relationships"><Relationship Id="rId3" Type="http://schemas.openxmlformats.org/officeDocument/2006/relationships/slide" Target="slide131.xml"/><Relationship Id="rId2" Type="http://schemas.openxmlformats.org/officeDocument/2006/relationships/notesSlide" Target="../notesSlides/notesSlide9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" Target="slide15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30.xml.rels><?xml version="1.0" encoding="UTF-8" standalone="yes"?>
<Relationships xmlns="http://schemas.openxmlformats.org/package/2006/relationships"><Relationship Id="rId3" Type="http://schemas.openxmlformats.org/officeDocument/2006/relationships/slide" Target="slide127.xml"/><Relationship Id="rId2" Type="http://schemas.openxmlformats.org/officeDocument/2006/relationships/notesSlide" Target="../notesSlides/notesSlide9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131.xml.rels><?xml version="1.0" encoding="UTF-8" standalone="yes"?>
<Relationships xmlns="http://schemas.openxmlformats.org/package/2006/relationships"><Relationship Id="rId3" Type="http://schemas.openxmlformats.org/officeDocument/2006/relationships/slide" Target="slide131.xml"/><Relationship Id="rId2" Type="http://schemas.openxmlformats.org/officeDocument/2006/relationships/notesSlide" Target="../notesSlides/notesSlide99.xml"/><Relationship Id="rId1" Type="http://schemas.openxmlformats.org/officeDocument/2006/relationships/slideLayout" Target="../slideLayouts/slideLayout1.xml"/><Relationship Id="rId5" Type="http://schemas.openxmlformats.org/officeDocument/2006/relationships/slide" Target="slide133.xml"/><Relationship Id="rId4" Type="http://schemas.openxmlformats.org/officeDocument/2006/relationships/slide" Target="slide134.xml"/></Relationships>
</file>

<file path=ppt/slides/_rels/slide132.xml.rels><?xml version="1.0" encoding="UTF-8" standalone="yes"?>
<Relationships xmlns="http://schemas.openxmlformats.org/package/2006/relationships"><Relationship Id="rId2" Type="http://schemas.openxmlformats.org/officeDocument/2006/relationships/slide" Target="slide131.xml"/><Relationship Id="rId1" Type="http://schemas.openxmlformats.org/officeDocument/2006/relationships/slideLayout" Target="../slideLayouts/slideLayout2.xml"/></Relationships>
</file>

<file path=ppt/slides/_rels/slide133.xml.rels><?xml version="1.0" encoding="UTF-8" standalone="yes"?>
<Relationships xmlns="http://schemas.openxmlformats.org/package/2006/relationships"><Relationship Id="rId3" Type="http://schemas.openxmlformats.org/officeDocument/2006/relationships/slide" Target="slide135.xml"/><Relationship Id="rId2" Type="http://schemas.openxmlformats.org/officeDocument/2006/relationships/notesSlide" Target="../notesSlides/notesSlide100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34.xml.rels><?xml version="1.0" encoding="UTF-8" standalone="yes"?>
<Relationships xmlns="http://schemas.openxmlformats.org/package/2006/relationships"><Relationship Id="rId3" Type="http://schemas.openxmlformats.org/officeDocument/2006/relationships/slide" Target="slide131.xml"/><Relationship Id="rId2" Type="http://schemas.openxmlformats.org/officeDocument/2006/relationships/notesSlide" Target="../notesSlides/notesSlide10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135.xml.rels><?xml version="1.0" encoding="UTF-8" standalone="yes"?>
<Relationships xmlns="http://schemas.openxmlformats.org/package/2006/relationships"><Relationship Id="rId3" Type="http://schemas.openxmlformats.org/officeDocument/2006/relationships/slide" Target="slide138.xml"/><Relationship Id="rId2" Type="http://schemas.openxmlformats.org/officeDocument/2006/relationships/notesSlide" Target="../notesSlides/notesSlide102.xml"/><Relationship Id="rId1" Type="http://schemas.openxmlformats.org/officeDocument/2006/relationships/slideLayout" Target="../slideLayouts/slideLayout1.xml"/><Relationship Id="rId5" Type="http://schemas.openxmlformats.org/officeDocument/2006/relationships/slide" Target="slide135.xml"/><Relationship Id="rId4" Type="http://schemas.openxmlformats.org/officeDocument/2006/relationships/slide" Target="slide137.xml"/></Relationships>
</file>

<file path=ppt/slides/_rels/slide136.xml.rels><?xml version="1.0" encoding="UTF-8" standalone="yes"?>
<Relationships xmlns="http://schemas.openxmlformats.org/package/2006/relationships"><Relationship Id="rId2" Type="http://schemas.openxmlformats.org/officeDocument/2006/relationships/slide" Target="slide135.xml"/><Relationship Id="rId1" Type="http://schemas.openxmlformats.org/officeDocument/2006/relationships/slideLayout" Target="../slideLayouts/slideLayout2.xml"/></Relationships>
</file>

<file path=ppt/slides/_rels/slide137.xml.rels><?xml version="1.0" encoding="UTF-8" standalone="yes"?>
<Relationships xmlns="http://schemas.openxmlformats.org/package/2006/relationships"><Relationship Id="rId3" Type="http://schemas.openxmlformats.org/officeDocument/2006/relationships/slide" Target="slide139.xml"/><Relationship Id="rId2" Type="http://schemas.openxmlformats.org/officeDocument/2006/relationships/notesSlide" Target="../notesSlides/notesSlide10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38.xml.rels><?xml version="1.0" encoding="UTF-8" standalone="yes"?>
<Relationships xmlns="http://schemas.openxmlformats.org/package/2006/relationships"><Relationship Id="rId3" Type="http://schemas.openxmlformats.org/officeDocument/2006/relationships/slide" Target="slide135.xml"/><Relationship Id="rId2" Type="http://schemas.openxmlformats.org/officeDocument/2006/relationships/notesSlide" Target="../notesSlides/notesSlide10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139.xml.rels><?xml version="1.0" encoding="UTF-8" standalone="yes"?>
<Relationships xmlns="http://schemas.openxmlformats.org/package/2006/relationships"><Relationship Id="rId3" Type="http://schemas.openxmlformats.org/officeDocument/2006/relationships/slide" Target="slide139.xml"/><Relationship Id="rId2" Type="http://schemas.openxmlformats.org/officeDocument/2006/relationships/notesSlide" Target="../notesSlides/notesSlide105.xml"/><Relationship Id="rId1" Type="http://schemas.openxmlformats.org/officeDocument/2006/relationships/slideLayout" Target="../slideLayouts/slideLayout1.xml"/><Relationship Id="rId5" Type="http://schemas.openxmlformats.org/officeDocument/2006/relationships/slide" Target="slide141.xml"/><Relationship Id="rId4" Type="http://schemas.openxmlformats.org/officeDocument/2006/relationships/slide" Target="slide14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" Target="slide11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140.xml.rels><?xml version="1.0" encoding="UTF-8" standalone="yes"?>
<Relationships xmlns="http://schemas.openxmlformats.org/package/2006/relationships"><Relationship Id="rId2" Type="http://schemas.openxmlformats.org/officeDocument/2006/relationships/slide" Target="slide139.xml"/><Relationship Id="rId1" Type="http://schemas.openxmlformats.org/officeDocument/2006/relationships/slideLayout" Target="../slideLayouts/slideLayout2.xml"/></Relationships>
</file>

<file path=ppt/slides/_rels/slide141.xml.rels><?xml version="1.0" encoding="UTF-8" standalone="yes"?>
<Relationships xmlns="http://schemas.openxmlformats.org/package/2006/relationships"><Relationship Id="rId3" Type="http://schemas.openxmlformats.org/officeDocument/2006/relationships/slide" Target="slide143.xml"/><Relationship Id="rId2" Type="http://schemas.openxmlformats.org/officeDocument/2006/relationships/notesSlide" Target="../notesSlides/notesSlide10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42.xml.rels><?xml version="1.0" encoding="UTF-8" standalone="yes"?>
<Relationships xmlns="http://schemas.openxmlformats.org/package/2006/relationships"><Relationship Id="rId3" Type="http://schemas.openxmlformats.org/officeDocument/2006/relationships/slide" Target="slide139.xml"/><Relationship Id="rId2" Type="http://schemas.openxmlformats.org/officeDocument/2006/relationships/notesSlide" Target="../notesSlides/notesSlide10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143.xml.rels><?xml version="1.0" encoding="UTF-8" standalone="yes"?>
<Relationships xmlns="http://schemas.openxmlformats.org/package/2006/relationships"><Relationship Id="rId3" Type="http://schemas.openxmlformats.org/officeDocument/2006/relationships/slide" Target="slide143.xml"/><Relationship Id="rId2" Type="http://schemas.openxmlformats.org/officeDocument/2006/relationships/notesSlide" Target="../notesSlides/notesSlide108.xml"/><Relationship Id="rId1" Type="http://schemas.openxmlformats.org/officeDocument/2006/relationships/slideLayout" Target="../slideLayouts/slideLayout1.xml"/><Relationship Id="rId5" Type="http://schemas.openxmlformats.org/officeDocument/2006/relationships/slide" Target="slide145.xml"/><Relationship Id="rId4" Type="http://schemas.openxmlformats.org/officeDocument/2006/relationships/slide" Target="slide146.xml"/></Relationships>
</file>

<file path=ppt/slides/_rels/slide144.xml.rels><?xml version="1.0" encoding="UTF-8" standalone="yes"?>
<Relationships xmlns="http://schemas.openxmlformats.org/package/2006/relationships"><Relationship Id="rId2" Type="http://schemas.openxmlformats.org/officeDocument/2006/relationships/slide" Target="slide143.xml"/><Relationship Id="rId1" Type="http://schemas.openxmlformats.org/officeDocument/2006/relationships/slideLayout" Target="../slideLayouts/slideLayout2.xml"/></Relationships>
</file>

<file path=ppt/slides/_rels/slide145.xml.rels><?xml version="1.0" encoding="UTF-8" standalone="yes"?>
<Relationships xmlns="http://schemas.openxmlformats.org/package/2006/relationships"><Relationship Id="rId3" Type="http://schemas.openxmlformats.org/officeDocument/2006/relationships/slide" Target="slide147.xml"/><Relationship Id="rId2" Type="http://schemas.openxmlformats.org/officeDocument/2006/relationships/notesSlide" Target="../notesSlides/notesSlide109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46.xml.rels><?xml version="1.0" encoding="UTF-8" standalone="yes"?>
<Relationships xmlns="http://schemas.openxmlformats.org/package/2006/relationships"><Relationship Id="rId3" Type="http://schemas.openxmlformats.org/officeDocument/2006/relationships/slide" Target="slide143.xml"/><Relationship Id="rId2" Type="http://schemas.openxmlformats.org/officeDocument/2006/relationships/notesSlide" Target="../notesSlides/notesSlide110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147.xml.rels><?xml version="1.0" encoding="UTF-8" standalone="yes"?>
<Relationships xmlns="http://schemas.openxmlformats.org/package/2006/relationships"><Relationship Id="rId3" Type="http://schemas.openxmlformats.org/officeDocument/2006/relationships/slide" Target="slide147.xml"/><Relationship Id="rId2" Type="http://schemas.openxmlformats.org/officeDocument/2006/relationships/notesSlide" Target="../notesSlides/notesSlide111.xml"/><Relationship Id="rId1" Type="http://schemas.openxmlformats.org/officeDocument/2006/relationships/slideLayout" Target="../slideLayouts/slideLayout1.xml"/><Relationship Id="rId5" Type="http://schemas.openxmlformats.org/officeDocument/2006/relationships/slide" Target="slide149.xml"/><Relationship Id="rId4" Type="http://schemas.openxmlformats.org/officeDocument/2006/relationships/slide" Target="slide150.xml"/></Relationships>
</file>

<file path=ppt/slides/_rels/slide148.xml.rels><?xml version="1.0" encoding="UTF-8" standalone="yes"?>
<Relationships xmlns="http://schemas.openxmlformats.org/package/2006/relationships"><Relationship Id="rId2" Type="http://schemas.openxmlformats.org/officeDocument/2006/relationships/slide" Target="slide147.xml"/><Relationship Id="rId1" Type="http://schemas.openxmlformats.org/officeDocument/2006/relationships/slideLayout" Target="../slideLayouts/slideLayout2.xml"/></Relationships>
</file>

<file path=ppt/slides/_rels/slide149.xml.rels><?xml version="1.0" encoding="UTF-8" standalone="yes"?>
<Relationships xmlns="http://schemas.openxmlformats.org/package/2006/relationships"><Relationship Id="rId3" Type="http://schemas.openxmlformats.org/officeDocument/2006/relationships/slide" Target="slide151.xml"/><Relationship Id="rId2" Type="http://schemas.openxmlformats.org/officeDocument/2006/relationships/notesSlide" Target="../notesSlides/notesSlide11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" Target="slide18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Relationship Id="rId5" Type="http://schemas.openxmlformats.org/officeDocument/2006/relationships/slide" Target="slide15.xml"/><Relationship Id="rId4" Type="http://schemas.openxmlformats.org/officeDocument/2006/relationships/slide" Target="slide17.xml"/></Relationships>
</file>

<file path=ppt/slides/_rels/slide150.xml.rels><?xml version="1.0" encoding="UTF-8" standalone="yes"?>
<Relationships xmlns="http://schemas.openxmlformats.org/package/2006/relationships"><Relationship Id="rId3" Type="http://schemas.openxmlformats.org/officeDocument/2006/relationships/slide" Target="slide147.xml"/><Relationship Id="rId2" Type="http://schemas.openxmlformats.org/officeDocument/2006/relationships/notesSlide" Target="../notesSlides/notesSlide11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151.xml.rels><?xml version="1.0" encoding="UTF-8" standalone="yes"?>
<Relationships xmlns="http://schemas.openxmlformats.org/package/2006/relationships"><Relationship Id="rId3" Type="http://schemas.openxmlformats.org/officeDocument/2006/relationships/slide" Target="slide151.xml"/><Relationship Id="rId2" Type="http://schemas.openxmlformats.org/officeDocument/2006/relationships/notesSlide" Target="../notesSlides/notesSlide114.xml"/><Relationship Id="rId1" Type="http://schemas.openxmlformats.org/officeDocument/2006/relationships/slideLayout" Target="../slideLayouts/slideLayout1.xml"/><Relationship Id="rId5" Type="http://schemas.openxmlformats.org/officeDocument/2006/relationships/slide" Target="slide154.xml"/><Relationship Id="rId4" Type="http://schemas.openxmlformats.org/officeDocument/2006/relationships/slide" Target="slide153.xml"/></Relationships>
</file>

<file path=ppt/slides/_rels/slide152.xml.rels><?xml version="1.0" encoding="UTF-8" standalone="yes"?>
<Relationships xmlns="http://schemas.openxmlformats.org/package/2006/relationships"><Relationship Id="rId2" Type="http://schemas.openxmlformats.org/officeDocument/2006/relationships/slide" Target="slide151.xml"/><Relationship Id="rId1" Type="http://schemas.openxmlformats.org/officeDocument/2006/relationships/slideLayout" Target="../slideLayouts/slideLayout2.xml"/></Relationships>
</file>

<file path=ppt/slides/_rels/slide153.xml.rels><?xml version="1.0" encoding="UTF-8" standalone="yes"?>
<Relationships xmlns="http://schemas.openxmlformats.org/package/2006/relationships"><Relationship Id="rId3" Type="http://schemas.openxmlformats.org/officeDocument/2006/relationships/slide" Target="slide155.xml"/><Relationship Id="rId2" Type="http://schemas.openxmlformats.org/officeDocument/2006/relationships/notesSlide" Target="../notesSlides/notesSlide11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54.xml.rels><?xml version="1.0" encoding="UTF-8" standalone="yes"?>
<Relationships xmlns="http://schemas.openxmlformats.org/package/2006/relationships"><Relationship Id="rId3" Type="http://schemas.openxmlformats.org/officeDocument/2006/relationships/slide" Target="slide151.xml"/><Relationship Id="rId2" Type="http://schemas.openxmlformats.org/officeDocument/2006/relationships/notesSlide" Target="../notesSlides/notesSlide11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155.xml.rels><?xml version="1.0" encoding="UTF-8" standalone="yes"?>
<Relationships xmlns="http://schemas.openxmlformats.org/package/2006/relationships"><Relationship Id="rId3" Type="http://schemas.openxmlformats.org/officeDocument/2006/relationships/slide" Target="slide157.xml"/><Relationship Id="rId2" Type="http://schemas.openxmlformats.org/officeDocument/2006/relationships/notesSlide" Target="../notesSlides/notesSlide117.xml"/><Relationship Id="rId1" Type="http://schemas.openxmlformats.org/officeDocument/2006/relationships/slideLayout" Target="../slideLayouts/slideLayout1.xml"/><Relationship Id="rId5" Type="http://schemas.openxmlformats.org/officeDocument/2006/relationships/slide" Target="slide155.xml"/><Relationship Id="rId4" Type="http://schemas.openxmlformats.org/officeDocument/2006/relationships/slide" Target="slide158.xml"/></Relationships>
</file>

<file path=ppt/slides/_rels/slide156.xml.rels><?xml version="1.0" encoding="UTF-8" standalone="yes"?>
<Relationships xmlns="http://schemas.openxmlformats.org/package/2006/relationships"><Relationship Id="rId2" Type="http://schemas.openxmlformats.org/officeDocument/2006/relationships/slide" Target="slide155.xml"/><Relationship Id="rId1" Type="http://schemas.openxmlformats.org/officeDocument/2006/relationships/slideLayout" Target="../slideLayouts/slideLayout2.xml"/></Relationships>
</file>

<file path=ppt/slides/_rels/slide157.xml.rels><?xml version="1.0" encoding="UTF-8" standalone="yes"?>
<Relationships xmlns="http://schemas.openxmlformats.org/package/2006/relationships"><Relationship Id="rId3" Type="http://schemas.openxmlformats.org/officeDocument/2006/relationships/slide" Target="slide159.xml"/><Relationship Id="rId2" Type="http://schemas.openxmlformats.org/officeDocument/2006/relationships/notesSlide" Target="../notesSlides/notesSlide11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58.xml.rels><?xml version="1.0" encoding="UTF-8" standalone="yes"?>
<Relationships xmlns="http://schemas.openxmlformats.org/package/2006/relationships"><Relationship Id="rId3" Type="http://schemas.openxmlformats.org/officeDocument/2006/relationships/slide" Target="slide155.xml"/><Relationship Id="rId2" Type="http://schemas.openxmlformats.org/officeDocument/2006/relationships/notesSlide" Target="../notesSlides/notesSlide119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159.xml.rels><?xml version="1.0" encoding="UTF-8" standalone="yes"?>
<Relationships xmlns="http://schemas.openxmlformats.org/package/2006/relationships"><Relationship Id="rId3" Type="http://schemas.openxmlformats.org/officeDocument/2006/relationships/slide" Target="slide159.xml"/><Relationship Id="rId2" Type="http://schemas.openxmlformats.org/officeDocument/2006/relationships/notesSlide" Target="../notesSlides/notesSlide120.xml"/><Relationship Id="rId1" Type="http://schemas.openxmlformats.org/officeDocument/2006/relationships/slideLayout" Target="../slideLayouts/slideLayout1.xml"/><Relationship Id="rId5" Type="http://schemas.openxmlformats.org/officeDocument/2006/relationships/slide" Target="slide161.xml"/><Relationship Id="rId4" Type="http://schemas.openxmlformats.org/officeDocument/2006/relationships/slide" Target="slide16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" Target="slide15.xml"/><Relationship Id="rId1" Type="http://schemas.openxmlformats.org/officeDocument/2006/relationships/slideLayout" Target="../slideLayouts/slideLayout2.xml"/></Relationships>
</file>

<file path=ppt/slides/_rels/slide160.xml.rels><?xml version="1.0" encoding="UTF-8" standalone="yes"?>
<Relationships xmlns="http://schemas.openxmlformats.org/package/2006/relationships"><Relationship Id="rId2" Type="http://schemas.openxmlformats.org/officeDocument/2006/relationships/slide" Target="slide159.xml"/><Relationship Id="rId1" Type="http://schemas.openxmlformats.org/officeDocument/2006/relationships/slideLayout" Target="../slideLayouts/slideLayout2.xml"/></Relationships>
</file>

<file path=ppt/slides/_rels/slide161.xml.rels><?xml version="1.0" encoding="UTF-8" standalone="yes"?>
<Relationships xmlns="http://schemas.openxmlformats.org/package/2006/relationships"><Relationship Id="rId3" Type="http://schemas.openxmlformats.org/officeDocument/2006/relationships/slide" Target="slide163.xml"/><Relationship Id="rId2" Type="http://schemas.openxmlformats.org/officeDocument/2006/relationships/notesSlide" Target="../notesSlides/notesSlide12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62.xml.rels><?xml version="1.0" encoding="UTF-8" standalone="yes"?>
<Relationships xmlns="http://schemas.openxmlformats.org/package/2006/relationships"><Relationship Id="rId3" Type="http://schemas.openxmlformats.org/officeDocument/2006/relationships/slide" Target="slide159.xml"/><Relationship Id="rId2" Type="http://schemas.openxmlformats.org/officeDocument/2006/relationships/notesSlide" Target="../notesSlides/notesSlide12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163.xml.rels><?xml version="1.0" encoding="UTF-8" standalone="yes"?>
<Relationships xmlns="http://schemas.openxmlformats.org/package/2006/relationships"><Relationship Id="rId3" Type="http://schemas.openxmlformats.org/officeDocument/2006/relationships/slide" Target="slide163.xml"/><Relationship Id="rId2" Type="http://schemas.openxmlformats.org/officeDocument/2006/relationships/notesSlide" Target="../notesSlides/notesSlide123.xml"/><Relationship Id="rId1" Type="http://schemas.openxmlformats.org/officeDocument/2006/relationships/slideLayout" Target="../slideLayouts/slideLayout1.xml"/><Relationship Id="rId5" Type="http://schemas.openxmlformats.org/officeDocument/2006/relationships/slide" Target="slide165.xml"/><Relationship Id="rId4" Type="http://schemas.openxmlformats.org/officeDocument/2006/relationships/slide" Target="slide166.xml"/></Relationships>
</file>

<file path=ppt/slides/_rels/slide164.xml.rels><?xml version="1.0" encoding="UTF-8" standalone="yes"?>
<Relationships xmlns="http://schemas.openxmlformats.org/package/2006/relationships"><Relationship Id="rId2" Type="http://schemas.openxmlformats.org/officeDocument/2006/relationships/slide" Target="slide163.xml"/><Relationship Id="rId1" Type="http://schemas.openxmlformats.org/officeDocument/2006/relationships/slideLayout" Target="../slideLayouts/slideLayout2.xml"/></Relationships>
</file>

<file path=ppt/slides/_rels/slide165.xml.rels><?xml version="1.0" encoding="UTF-8" standalone="yes"?>
<Relationships xmlns="http://schemas.openxmlformats.org/package/2006/relationships"><Relationship Id="rId3" Type="http://schemas.openxmlformats.org/officeDocument/2006/relationships/slide" Target="slide167.xml"/><Relationship Id="rId2" Type="http://schemas.openxmlformats.org/officeDocument/2006/relationships/notesSlide" Target="../notesSlides/notesSlide12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66.xml.rels><?xml version="1.0" encoding="UTF-8" standalone="yes"?>
<Relationships xmlns="http://schemas.openxmlformats.org/package/2006/relationships"><Relationship Id="rId3" Type="http://schemas.openxmlformats.org/officeDocument/2006/relationships/slide" Target="slide163.xml"/><Relationship Id="rId2" Type="http://schemas.openxmlformats.org/officeDocument/2006/relationships/notesSlide" Target="../notesSlides/notesSlide12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167.xml.rels><?xml version="1.0" encoding="UTF-8" standalone="yes"?>
<Relationships xmlns="http://schemas.openxmlformats.org/package/2006/relationships"><Relationship Id="rId3" Type="http://schemas.openxmlformats.org/officeDocument/2006/relationships/slide" Target="slide167.xml"/><Relationship Id="rId2" Type="http://schemas.openxmlformats.org/officeDocument/2006/relationships/notesSlide" Target="../notesSlides/notesSlide126.xml"/><Relationship Id="rId1" Type="http://schemas.openxmlformats.org/officeDocument/2006/relationships/slideLayout" Target="../slideLayouts/slideLayout1.xml"/><Relationship Id="rId5" Type="http://schemas.openxmlformats.org/officeDocument/2006/relationships/slide" Target="slide169.xml"/><Relationship Id="rId4" Type="http://schemas.openxmlformats.org/officeDocument/2006/relationships/slide" Target="slide170.xml"/></Relationships>
</file>

<file path=ppt/slides/_rels/slide168.xml.rels><?xml version="1.0" encoding="UTF-8" standalone="yes"?>
<Relationships xmlns="http://schemas.openxmlformats.org/package/2006/relationships"><Relationship Id="rId2" Type="http://schemas.openxmlformats.org/officeDocument/2006/relationships/slide" Target="slide167.xml"/><Relationship Id="rId1" Type="http://schemas.openxmlformats.org/officeDocument/2006/relationships/slideLayout" Target="../slideLayouts/slideLayout2.xml"/></Relationships>
</file>

<file path=ppt/slides/_rels/slide169.xml.rels><?xml version="1.0" encoding="UTF-8" standalone="yes"?>
<Relationships xmlns="http://schemas.openxmlformats.org/package/2006/relationships"><Relationship Id="rId3" Type="http://schemas.openxmlformats.org/officeDocument/2006/relationships/slide" Target="slide171.xml"/><Relationship Id="rId2" Type="http://schemas.openxmlformats.org/officeDocument/2006/relationships/notesSlide" Target="../notesSlides/notesSlide12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" Target="slide19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70.xml.rels><?xml version="1.0" encoding="UTF-8" standalone="yes"?>
<Relationships xmlns="http://schemas.openxmlformats.org/package/2006/relationships"><Relationship Id="rId3" Type="http://schemas.openxmlformats.org/officeDocument/2006/relationships/slide" Target="slide167.xml"/><Relationship Id="rId2" Type="http://schemas.openxmlformats.org/officeDocument/2006/relationships/notesSlide" Target="../notesSlides/notesSlide12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171.xml.rels><?xml version="1.0" encoding="UTF-8" standalone="yes"?>
<Relationships xmlns="http://schemas.openxmlformats.org/package/2006/relationships"><Relationship Id="rId3" Type="http://schemas.openxmlformats.org/officeDocument/2006/relationships/slide" Target="slide171.xml"/><Relationship Id="rId2" Type="http://schemas.openxmlformats.org/officeDocument/2006/relationships/notesSlide" Target="../notesSlides/notesSlide129.xml"/><Relationship Id="rId1" Type="http://schemas.openxmlformats.org/officeDocument/2006/relationships/slideLayout" Target="../slideLayouts/slideLayout1.xml"/><Relationship Id="rId5" Type="http://schemas.openxmlformats.org/officeDocument/2006/relationships/slide" Target="slide173.xml"/><Relationship Id="rId4" Type="http://schemas.openxmlformats.org/officeDocument/2006/relationships/slide" Target="slide174.xml"/></Relationships>
</file>

<file path=ppt/slides/_rels/slide172.xml.rels><?xml version="1.0" encoding="UTF-8" standalone="yes"?>
<Relationships xmlns="http://schemas.openxmlformats.org/package/2006/relationships"><Relationship Id="rId2" Type="http://schemas.openxmlformats.org/officeDocument/2006/relationships/slide" Target="slide171.xml"/><Relationship Id="rId1" Type="http://schemas.openxmlformats.org/officeDocument/2006/relationships/slideLayout" Target="../slideLayouts/slideLayout2.xml"/></Relationships>
</file>

<file path=ppt/slides/_rels/slide173.xml.rels><?xml version="1.0" encoding="UTF-8" standalone="yes"?>
<Relationships xmlns="http://schemas.openxmlformats.org/package/2006/relationships"><Relationship Id="rId3" Type="http://schemas.openxmlformats.org/officeDocument/2006/relationships/slide" Target="slide175.xml"/><Relationship Id="rId2" Type="http://schemas.openxmlformats.org/officeDocument/2006/relationships/notesSlide" Target="../notesSlides/notesSlide130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74.xml.rels><?xml version="1.0" encoding="UTF-8" standalone="yes"?>
<Relationships xmlns="http://schemas.openxmlformats.org/package/2006/relationships"><Relationship Id="rId3" Type="http://schemas.openxmlformats.org/officeDocument/2006/relationships/slide" Target="slide171.xml"/><Relationship Id="rId2" Type="http://schemas.openxmlformats.org/officeDocument/2006/relationships/notesSlide" Target="../notesSlides/notesSlide13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175.xml.rels><?xml version="1.0" encoding="UTF-8" standalone="yes"?>
<Relationships xmlns="http://schemas.openxmlformats.org/package/2006/relationships"><Relationship Id="rId3" Type="http://schemas.openxmlformats.org/officeDocument/2006/relationships/slide" Target="slide178.xml"/><Relationship Id="rId2" Type="http://schemas.openxmlformats.org/officeDocument/2006/relationships/notesSlide" Target="../notesSlides/notesSlide132.xml"/><Relationship Id="rId1" Type="http://schemas.openxmlformats.org/officeDocument/2006/relationships/slideLayout" Target="../slideLayouts/slideLayout1.xml"/><Relationship Id="rId5" Type="http://schemas.openxmlformats.org/officeDocument/2006/relationships/slide" Target="slide175.xml"/><Relationship Id="rId4" Type="http://schemas.openxmlformats.org/officeDocument/2006/relationships/slide" Target="slide177.xml"/></Relationships>
</file>

<file path=ppt/slides/_rels/slide176.xml.rels><?xml version="1.0" encoding="UTF-8" standalone="yes"?>
<Relationships xmlns="http://schemas.openxmlformats.org/package/2006/relationships"><Relationship Id="rId2" Type="http://schemas.openxmlformats.org/officeDocument/2006/relationships/slide" Target="slide175.xml"/><Relationship Id="rId1" Type="http://schemas.openxmlformats.org/officeDocument/2006/relationships/slideLayout" Target="../slideLayouts/slideLayout2.xml"/></Relationships>
</file>

<file path=ppt/slides/_rels/slide177.xml.rels><?xml version="1.0" encoding="UTF-8" standalone="yes"?>
<Relationships xmlns="http://schemas.openxmlformats.org/package/2006/relationships"><Relationship Id="rId3" Type="http://schemas.openxmlformats.org/officeDocument/2006/relationships/slide" Target="slide179.xml"/><Relationship Id="rId2" Type="http://schemas.openxmlformats.org/officeDocument/2006/relationships/notesSlide" Target="../notesSlides/notesSlide13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78.xml.rels><?xml version="1.0" encoding="UTF-8" standalone="yes"?>
<Relationships xmlns="http://schemas.openxmlformats.org/package/2006/relationships"><Relationship Id="rId3" Type="http://schemas.openxmlformats.org/officeDocument/2006/relationships/slide" Target="slide175.xml"/><Relationship Id="rId2" Type="http://schemas.openxmlformats.org/officeDocument/2006/relationships/notesSlide" Target="../notesSlides/notesSlide13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179.xml.rels><?xml version="1.0" encoding="UTF-8" standalone="yes"?>
<Relationships xmlns="http://schemas.openxmlformats.org/package/2006/relationships"><Relationship Id="rId3" Type="http://schemas.openxmlformats.org/officeDocument/2006/relationships/slide" Target="slide179.xml"/><Relationship Id="rId2" Type="http://schemas.openxmlformats.org/officeDocument/2006/relationships/notesSlide" Target="../notesSlides/notesSlide135.xml"/><Relationship Id="rId1" Type="http://schemas.openxmlformats.org/officeDocument/2006/relationships/slideLayout" Target="../slideLayouts/slideLayout1.xml"/><Relationship Id="rId5" Type="http://schemas.openxmlformats.org/officeDocument/2006/relationships/slide" Target="slide181.xml"/><Relationship Id="rId4" Type="http://schemas.openxmlformats.org/officeDocument/2006/relationships/slide" Target="slide18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" Target="slide15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180.xml.rels><?xml version="1.0" encoding="UTF-8" standalone="yes"?>
<Relationships xmlns="http://schemas.openxmlformats.org/package/2006/relationships"><Relationship Id="rId2" Type="http://schemas.openxmlformats.org/officeDocument/2006/relationships/slide" Target="slide179.xml"/><Relationship Id="rId1" Type="http://schemas.openxmlformats.org/officeDocument/2006/relationships/slideLayout" Target="../slideLayouts/slideLayout2.xml"/></Relationships>
</file>

<file path=ppt/slides/_rels/slide18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36.xml"/><Relationship Id="rId1" Type="http://schemas.openxmlformats.org/officeDocument/2006/relationships/slideLayout" Target="../slideLayouts/slideLayout1.xml"/></Relationships>
</file>

<file path=ppt/slides/_rels/slide182.xml.rels><?xml version="1.0" encoding="UTF-8" standalone="yes"?>
<Relationships xmlns="http://schemas.openxmlformats.org/package/2006/relationships"><Relationship Id="rId3" Type="http://schemas.openxmlformats.org/officeDocument/2006/relationships/slide" Target="slide179.xml"/><Relationship Id="rId2" Type="http://schemas.openxmlformats.org/officeDocument/2006/relationships/notesSlide" Target="../notesSlides/notesSlide13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18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" Target="slide19.xm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Relationship Id="rId5" Type="http://schemas.openxmlformats.org/officeDocument/2006/relationships/slide" Target="slide22.xml"/><Relationship Id="rId4" Type="http://schemas.openxmlformats.org/officeDocument/2006/relationships/slide" Target="slide2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slide" Target="slide19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" Target="slide23.xm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" Target="slide19.xm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" Target="slide23.xml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Relationship Id="rId5" Type="http://schemas.openxmlformats.org/officeDocument/2006/relationships/slide" Target="slide26.xml"/><Relationship Id="rId4" Type="http://schemas.openxmlformats.org/officeDocument/2006/relationships/slide" Target="slide25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slide" Target="slide23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slide" Target="slide27.xml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slide" Target="slide23.xml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slide" Target="slide27.xml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Relationship Id="rId5" Type="http://schemas.openxmlformats.org/officeDocument/2006/relationships/slide" Target="slide29.xml"/><Relationship Id="rId4" Type="http://schemas.openxmlformats.org/officeDocument/2006/relationships/slide" Target="slide30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slide" Target="slide27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slide" Target="slide31.xml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5" Type="http://schemas.openxmlformats.org/officeDocument/2006/relationships/slide" Target="slide6.xml"/><Relationship Id="rId4" Type="http://schemas.openxmlformats.org/officeDocument/2006/relationships/slide" Target="slide5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slide" Target="slide27.xml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slide" Target="slide31.xml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Relationship Id="rId5" Type="http://schemas.openxmlformats.org/officeDocument/2006/relationships/slide" Target="slide34.xml"/><Relationship Id="rId4" Type="http://schemas.openxmlformats.org/officeDocument/2006/relationships/slide" Target="slide33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slide" Target="slide31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slide" Target="slide35.xml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slide" Target="slide31.xml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slide" Target="slide38.xml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.xml"/><Relationship Id="rId5" Type="http://schemas.openxmlformats.org/officeDocument/2006/relationships/slide" Target="slide35.xml"/><Relationship Id="rId4" Type="http://schemas.openxmlformats.org/officeDocument/2006/relationships/slide" Target="slide37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slide" Target="slide35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slide" Target="slide39.xml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slide" Target="slide35.xml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slide" Target="slide39.xml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.xml"/><Relationship Id="rId5" Type="http://schemas.openxmlformats.org/officeDocument/2006/relationships/slide" Target="slide41.xml"/><Relationship Id="rId4" Type="http://schemas.openxmlformats.org/officeDocument/2006/relationships/slide" Target="slide4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slide" Target="slide39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slide" Target="slide43.xml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slide" Target="slide39.xml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slide" Target="slide43.xml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1.xml"/><Relationship Id="rId5" Type="http://schemas.openxmlformats.org/officeDocument/2006/relationships/slide" Target="slide45.xml"/><Relationship Id="rId4" Type="http://schemas.openxmlformats.org/officeDocument/2006/relationships/slide" Target="slide46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slide" Target="slide43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slide" Target="slide47.xml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slide" Target="slide43.xml"/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slide" Target="slide47.xml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1.xml"/><Relationship Id="rId5" Type="http://schemas.openxmlformats.org/officeDocument/2006/relationships/slide" Target="slide49.xml"/><Relationship Id="rId4" Type="http://schemas.openxmlformats.org/officeDocument/2006/relationships/slide" Target="slide50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slide" Target="slide47.xml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slide" Target="slide51.xml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7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slide" Target="slide47.xml"/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slide" Target="slide51.xml"/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1.xml"/><Relationship Id="rId5" Type="http://schemas.openxmlformats.org/officeDocument/2006/relationships/slide" Target="slide54.xml"/><Relationship Id="rId4" Type="http://schemas.openxmlformats.org/officeDocument/2006/relationships/slide" Target="slide53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slide" Target="slide51.xml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3" Type="http://schemas.openxmlformats.org/officeDocument/2006/relationships/slide" Target="slide55.xml"/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54.xml.rels><?xml version="1.0" encoding="UTF-8" standalone="yes"?>
<Relationships xmlns="http://schemas.openxmlformats.org/package/2006/relationships"><Relationship Id="rId3" Type="http://schemas.openxmlformats.org/officeDocument/2006/relationships/slide" Target="slide51.xml"/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55.xml.rels><?xml version="1.0" encoding="UTF-8" standalone="yes"?>
<Relationships xmlns="http://schemas.openxmlformats.org/package/2006/relationships"><Relationship Id="rId3" Type="http://schemas.openxmlformats.org/officeDocument/2006/relationships/slide" Target="slide57.xml"/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1.xml"/><Relationship Id="rId5" Type="http://schemas.openxmlformats.org/officeDocument/2006/relationships/slide" Target="slide55.xml"/><Relationship Id="rId4" Type="http://schemas.openxmlformats.org/officeDocument/2006/relationships/slide" Target="slide58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slide" Target="slide55.xml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3" Type="http://schemas.openxmlformats.org/officeDocument/2006/relationships/slide" Target="slide59.xml"/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58.xml.rels><?xml version="1.0" encoding="UTF-8" standalone="yes"?>
<Relationships xmlns="http://schemas.openxmlformats.org/package/2006/relationships"><Relationship Id="rId3" Type="http://schemas.openxmlformats.org/officeDocument/2006/relationships/slide" Target="slide55.xml"/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59.xml.rels><?xml version="1.0" encoding="UTF-8" standalone="yes"?>
<Relationships xmlns="http://schemas.openxmlformats.org/package/2006/relationships"><Relationship Id="rId3" Type="http://schemas.openxmlformats.org/officeDocument/2006/relationships/slide" Target="slide59.xml"/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1.xml"/><Relationship Id="rId5" Type="http://schemas.openxmlformats.org/officeDocument/2006/relationships/slide" Target="slide61.xml"/><Relationship Id="rId4" Type="http://schemas.openxmlformats.org/officeDocument/2006/relationships/slide" Target="slide6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slide" Target="slide59.xml"/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3" Type="http://schemas.openxmlformats.org/officeDocument/2006/relationships/slide" Target="slide63.xml"/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62.xml.rels><?xml version="1.0" encoding="UTF-8" standalone="yes"?>
<Relationships xmlns="http://schemas.openxmlformats.org/package/2006/relationships"><Relationship Id="rId3" Type="http://schemas.openxmlformats.org/officeDocument/2006/relationships/slide" Target="slide59.xml"/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63.xml.rels><?xml version="1.0" encoding="UTF-8" standalone="yes"?>
<Relationships xmlns="http://schemas.openxmlformats.org/package/2006/relationships"><Relationship Id="rId3" Type="http://schemas.openxmlformats.org/officeDocument/2006/relationships/slide" Target="slide63.xml"/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1.xml"/><Relationship Id="rId5" Type="http://schemas.openxmlformats.org/officeDocument/2006/relationships/slide" Target="slide65.xml"/><Relationship Id="rId4" Type="http://schemas.openxmlformats.org/officeDocument/2006/relationships/slide" Target="slide66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slide" Target="slide63.xml"/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3" Type="http://schemas.openxmlformats.org/officeDocument/2006/relationships/slide" Target="slide67.xml"/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66.xml.rels><?xml version="1.0" encoding="UTF-8" standalone="yes"?>
<Relationships xmlns="http://schemas.openxmlformats.org/package/2006/relationships"><Relationship Id="rId3" Type="http://schemas.openxmlformats.org/officeDocument/2006/relationships/slide" Target="slide63.xml"/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67.xml.rels><?xml version="1.0" encoding="UTF-8" standalone="yes"?>
<Relationships xmlns="http://schemas.openxmlformats.org/package/2006/relationships"><Relationship Id="rId3" Type="http://schemas.openxmlformats.org/officeDocument/2006/relationships/slide" Target="slide67.xml"/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1.xml"/><Relationship Id="rId5" Type="http://schemas.openxmlformats.org/officeDocument/2006/relationships/slide" Target="slide69.xml"/><Relationship Id="rId4" Type="http://schemas.openxmlformats.org/officeDocument/2006/relationships/slide" Target="slide70.xml"/></Relationships>
</file>

<file path=ppt/slides/_rels/slide68.xml.rels><?xml version="1.0" encoding="UTF-8" standalone="yes"?>
<Relationships xmlns="http://schemas.openxmlformats.org/package/2006/relationships"><Relationship Id="rId2" Type="http://schemas.openxmlformats.org/officeDocument/2006/relationships/slide" Target="slide67.xml"/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3" Type="http://schemas.openxmlformats.org/officeDocument/2006/relationships/slide" Target="slide71.xml"/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7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5" Type="http://schemas.openxmlformats.org/officeDocument/2006/relationships/slide" Target="slide10.xml"/><Relationship Id="rId4" Type="http://schemas.openxmlformats.org/officeDocument/2006/relationships/slide" Target="slide9.xml"/></Relationships>
</file>

<file path=ppt/slides/_rels/slide70.xml.rels><?xml version="1.0" encoding="UTF-8" standalone="yes"?>
<Relationships xmlns="http://schemas.openxmlformats.org/package/2006/relationships"><Relationship Id="rId3" Type="http://schemas.openxmlformats.org/officeDocument/2006/relationships/slide" Target="slide67.xml"/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71.xml.rels><?xml version="1.0" encoding="UTF-8" standalone="yes"?>
<Relationships xmlns="http://schemas.openxmlformats.org/package/2006/relationships"><Relationship Id="rId3" Type="http://schemas.openxmlformats.org/officeDocument/2006/relationships/slide" Target="slide71.xml"/><Relationship Id="rId2" Type="http://schemas.openxmlformats.org/officeDocument/2006/relationships/notesSlide" Target="../notesSlides/notesSlide54.xml"/><Relationship Id="rId1" Type="http://schemas.openxmlformats.org/officeDocument/2006/relationships/slideLayout" Target="../slideLayouts/slideLayout1.xml"/><Relationship Id="rId5" Type="http://schemas.openxmlformats.org/officeDocument/2006/relationships/slide" Target="slide73.xml"/><Relationship Id="rId4" Type="http://schemas.openxmlformats.org/officeDocument/2006/relationships/slide" Target="slide74.xml"/></Relationships>
</file>

<file path=ppt/slides/_rels/slide72.xml.rels><?xml version="1.0" encoding="UTF-8" standalone="yes"?>
<Relationships xmlns="http://schemas.openxmlformats.org/package/2006/relationships"><Relationship Id="rId2" Type="http://schemas.openxmlformats.org/officeDocument/2006/relationships/slide" Target="slide71.xml"/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3" Type="http://schemas.openxmlformats.org/officeDocument/2006/relationships/slide" Target="slide75.xml"/><Relationship Id="rId2" Type="http://schemas.openxmlformats.org/officeDocument/2006/relationships/notesSlide" Target="../notesSlides/notesSlide5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74.xml.rels><?xml version="1.0" encoding="UTF-8" standalone="yes"?>
<Relationships xmlns="http://schemas.openxmlformats.org/package/2006/relationships"><Relationship Id="rId3" Type="http://schemas.openxmlformats.org/officeDocument/2006/relationships/slide" Target="slide71.xml"/><Relationship Id="rId2" Type="http://schemas.openxmlformats.org/officeDocument/2006/relationships/notesSlide" Target="../notesSlides/notesSlide5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75.xml.rels><?xml version="1.0" encoding="UTF-8" standalone="yes"?>
<Relationships xmlns="http://schemas.openxmlformats.org/package/2006/relationships"><Relationship Id="rId3" Type="http://schemas.openxmlformats.org/officeDocument/2006/relationships/slide" Target="slide78.xml"/><Relationship Id="rId2" Type="http://schemas.openxmlformats.org/officeDocument/2006/relationships/notesSlide" Target="../notesSlides/notesSlide57.xml"/><Relationship Id="rId1" Type="http://schemas.openxmlformats.org/officeDocument/2006/relationships/slideLayout" Target="../slideLayouts/slideLayout1.xml"/><Relationship Id="rId5" Type="http://schemas.openxmlformats.org/officeDocument/2006/relationships/slide" Target="slide75.xml"/><Relationship Id="rId4" Type="http://schemas.openxmlformats.org/officeDocument/2006/relationships/slide" Target="slide77.xml"/></Relationships>
</file>

<file path=ppt/slides/_rels/slide76.xml.rels><?xml version="1.0" encoding="UTF-8" standalone="yes"?>
<Relationships xmlns="http://schemas.openxmlformats.org/package/2006/relationships"><Relationship Id="rId2" Type="http://schemas.openxmlformats.org/officeDocument/2006/relationships/slide" Target="slide75.xml"/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3" Type="http://schemas.openxmlformats.org/officeDocument/2006/relationships/slide" Target="slide79.xml"/><Relationship Id="rId2" Type="http://schemas.openxmlformats.org/officeDocument/2006/relationships/notesSlide" Target="../notesSlides/notesSlide5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78.xml.rels><?xml version="1.0" encoding="UTF-8" standalone="yes"?>
<Relationships xmlns="http://schemas.openxmlformats.org/package/2006/relationships"><Relationship Id="rId3" Type="http://schemas.openxmlformats.org/officeDocument/2006/relationships/slide" Target="slide75.xml"/><Relationship Id="rId2" Type="http://schemas.openxmlformats.org/officeDocument/2006/relationships/notesSlide" Target="../notesSlides/notesSlide59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79.xml.rels><?xml version="1.0" encoding="UTF-8" standalone="yes"?>
<Relationships xmlns="http://schemas.openxmlformats.org/package/2006/relationships"><Relationship Id="rId3" Type="http://schemas.openxmlformats.org/officeDocument/2006/relationships/slide" Target="slide79.xml"/><Relationship Id="rId2" Type="http://schemas.openxmlformats.org/officeDocument/2006/relationships/notesSlide" Target="../notesSlides/notesSlide60.xml"/><Relationship Id="rId1" Type="http://schemas.openxmlformats.org/officeDocument/2006/relationships/slideLayout" Target="../slideLayouts/slideLayout1.xml"/><Relationship Id="rId5" Type="http://schemas.openxmlformats.org/officeDocument/2006/relationships/slide" Target="slide81.xml"/><Relationship Id="rId4" Type="http://schemas.openxmlformats.org/officeDocument/2006/relationships/slide" Target="slide8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" Target="slide7.xml"/><Relationship Id="rId1" Type="http://schemas.openxmlformats.org/officeDocument/2006/relationships/slideLayout" Target="../slideLayouts/slideLayout2.xml"/></Relationships>
</file>

<file path=ppt/slides/_rels/slide80.xml.rels><?xml version="1.0" encoding="UTF-8" standalone="yes"?>
<Relationships xmlns="http://schemas.openxmlformats.org/package/2006/relationships"><Relationship Id="rId2" Type="http://schemas.openxmlformats.org/officeDocument/2006/relationships/slide" Target="slide79.xml"/><Relationship Id="rId1" Type="http://schemas.openxmlformats.org/officeDocument/2006/relationships/slideLayout" Target="../slideLayouts/slideLayout2.xml"/></Relationships>
</file>

<file path=ppt/slides/_rels/slide81.xml.rels><?xml version="1.0" encoding="UTF-8" standalone="yes"?>
<Relationships xmlns="http://schemas.openxmlformats.org/package/2006/relationships"><Relationship Id="rId3" Type="http://schemas.openxmlformats.org/officeDocument/2006/relationships/slide" Target="slide83.xml"/><Relationship Id="rId2" Type="http://schemas.openxmlformats.org/officeDocument/2006/relationships/notesSlide" Target="../notesSlides/notesSlide6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82.xml.rels><?xml version="1.0" encoding="UTF-8" standalone="yes"?>
<Relationships xmlns="http://schemas.openxmlformats.org/package/2006/relationships"><Relationship Id="rId3" Type="http://schemas.openxmlformats.org/officeDocument/2006/relationships/slide" Target="slide79.xml"/><Relationship Id="rId2" Type="http://schemas.openxmlformats.org/officeDocument/2006/relationships/notesSlide" Target="../notesSlides/notesSlide6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83.xml.rels><?xml version="1.0" encoding="UTF-8" standalone="yes"?>
<Relationships xmlns="http://schemas.openxmlformats.org/package/2006/relationships"><Relationship Id="rId3" Type="http://schemas.openxmlformats.org/officeDocument/2006/relationships/slide" Target="slide83.xml"/><Relationship Id="rId2" Type="http://schemas.openxmlformats.org/officeDocument/2006/relationships/notesSlide" Target="../notesSlides/notesSlide63.xml"/><Relationship Id="rId1" Type="http://schemas.openxmlformats.org/officeDocument/2006/relationships/slideLayout" Target="../slideLayouts/slideLayout1.xml"/><Relationship Id="rId5" Type="http://schemas.openxmlformats.org/officeDocument/2006/relationships/slide" Target="slide85.xml"/><Relationship Id="rId4" Type="http://schemas.openxmlformats.org/officeDocument/2006/relationships/slide" Target="slide86.xml"/></Relationships>
</file>

<file path=ppt/slides/_rels/slide84.xml.rels><?xml version="1.0" encoding="UTF-8" standalone="yes"?>
<Relationships xmlns="http://schemas.openxmlformats.org/package/2006/relationships"><Relationship Id="rId2" Type="http://schemas.openxmlformats.org/officeDocument/2006/relationships/slide" Target="slide83.xml"/><Relationship Id="rId1" Type="http://schemas.openxmlformats.org/officeDocument/2006/relationships/slideLayout" Target="../slideLayouts/slideLayout2.xml"/></Relationships>
</file>

<file path=ppt/slides/_rels/slide85.xml.rels><?xml version="1.0" encoding="UTF-8" standalone="yes"?>
<Relationships xmlns="http://schemas.openxmlformats.org/package/2006/relationships"><Relationship Id="rId3" Type="http://schemas.openxmlformats.org/officeDocument/2006/relationships/slide" Target="slide87.xml"/><Relationship Id="rId2" Type="http://schemas.openxmlformats.org/officeDocument/2006/relationships/notesSlide" Target="../notesSlides/notesSlide6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86.xml.rels><?xml version="1.0" encoding="UTF-8" standalone="yes"?>
<Relationships xmlns="http://schemas.openxmlformats.org/package/2006/relationships"><Relationship Id="rId3" Type="http://schemas.openxmlformats.org/officeDocument/2006/relationships/slide" Target="slide83.xml"/><Relationship Id="rId2" Type="http://schemas.openxmlformats.org/officeDocument/2006/relationships/notesSlide" Target="../notesSlides/notesSlide6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87.xml.rels><?xml version="1.0" encoding="UTF-8" standalone="yes"?>
<Relationships xmlns="http://schemas.openxmlformats.org/package/2006/relationships"><Relationship Id="rId3" Type="http://schemas.openxmlformats.org/officeDocument/2006/relationships/slide" Target="slide87.xml"/><Relationship Id="rId2" Type="http://schemas.openxmlformats.org/officeDocument/2006/relationships/notesSlide" Target="../notesSlides/notesSlide66.xml"/><Relationship Id="rId1" Type="http://schemas.openxmlformats.org/officeDocument/2006/relationships/slideLayout" Target="../slideLayouts/slideLayout1.xml"/><Relationship Id="rId5" Type="http://schemas.openxmlformats.org/officeDocument/2006/relationships/slide" Target="slide89.xml"/><Relationship Id="rId4" Type="http://schemas.openxmlformats.org/officeDocument/2006/relationships/slide" Target="slide90.xml"/></Relationships>
</file>

<file path=ppt/slides/_rels/slide88.xml.rels><?xml version="1.0" encoding="UTF-8" standalone="yes"?>
<Relationships xmlns="http://schemas.openxmlformats.org/package/2006/relationships"><Relationship Id="rId2" Type="http://schemas.openxmlformats.org/officeDocument/2006/relationships/slide" Target="slide87.xml"/><Relationship Id="rId1" Type="http://schemas.openxmlformats.org/officeDocument/2006/relationships/slideLayout" Target="../slideLayouts/slideLayout2.xml"/></Relationships>
</file>

<file path=ppt/slides/_rels/slide89.xml.rels><?xml version="1.0" encoding="UTF-8" standalone="yes"?>
<Relationships xmlns="http://schemas.openxmlformats.org/package/2006/relationships"><Relationship Id="rId3" Type="http://schemas.openxmlformats.org/officeDocument/2006/relationships/slide" Target="slide91.xml"/><Relationship Id="rId2" Type="http://schemas.openxmlformats.org/officeDocument/2006/relationships/notesSlide" Target="../notesSlides/notesSlide6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" Target="slide11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90.xml.rels><?xml version="1.0" encoding="UTF-8" standalone="yes"?>
<Relationships xmlns="http://schemas.openxmlformats.org/package/2006/relationships"><Relationship Id="rId3" Type="http://schemas.openxmlformats.org/officeDocument/2006/relationships/slide" Target="slide87.xml"/><Relationship Id="rId2" Type="http://schemas.openxmlformats.org/officeDocument/2006/relationships/notesSlide" Target="../notesSlides/notesSlide6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91.xml.rels><?xml version="1.0" encoding="UTF-8" standalone="yes"?>
<Relationships xmlns="http://schemas.openxmlformats.org/package/2006/relationships"><Relationship Id="rId3" Type="http://schemas.openxmlformats.org/officeDocument/2006/relationships/slide" Target="slide91.xml"/><Relationship Id="rId2" Type="http://schemas.openxmlformats.org/officeDocument/2006/relationships/notesSlide" Target="../notesSlides/notesSlide69.xml"/><Relationship Id="rId1" Type="http://schemas.openxmlformats.org/officeDocument/2006/relationships/slideLayout" Target="../slideLayouts/slideLayout1.xml"/><Relationship Id="rId5" Type="http://schemas.openxmlformats.org/officeDocument/2006/relationships/slide" Target="slide93.xml"/><Relationship Id="rId4" Type="http://schemas.openxmlformats.org/officeDocument/2006/relationships/slide" Target="slide94.xml"/></Relationships>
</file>

<file path=ppt/slides/_rels/slide92.xml.rels><?xml version="1.0" encoding="UTF-8" standalone="yes"?>
<Relationships xmlns="http://schemas.openxmlformats.org/package/2006/relationships"><Relationship Id="rId2" Type="http://schemas.openxmlformats.org/officeDocument/2006/relationships/slide" Target="slide91.xml"/><Relationship Id="rId1" Type="http://schemas.openxmlformats.org/officeDocument/2006/relationships/slideLayout" Target="../slideLayouts/slideLayout2.xml"/></Relationships>
</file>

<file path=ppt/slides/_rels/slide93.xml.rels><?xml version="1.0" encoding="UTF-8" standalone="yes"?>
<Relationships xmlns="http://schemas.openxmlformats.org/package/2006/relationships"><Relationship Id="rId3" Type="http://schemas.openxmlformats.org/officeDocument/2006/relationships/slide" Target="slide95.xml"/><Relationship Id="rId2" Type="http://schemas.openxmlformats.org/officeDocument/2006/relationships/notesSlide" Target="../notesSlides/notesSlide70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94.xml.rels><?xml version="1.0" encoding="UTF-8" standalone="yes"?>
<Relationships xmlns="http://schemas.openxmlformats.org/package/2006/relationships"><Relationship Id="rId3" Type="http://schemas.openxmlformats.org/officeDocument/2006/relationships/slide" Target="slide91.xml"/><Relationship Id="rId2" Type="http://schemas.openxmlformats.org/officeDocument/2006/relationships/notesSlide" Target="../notesSlides/notesSlide7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95.xml.rels><?xml version="1.0" encoding="UTF-8" standalone="yes"?>
<Relationships xmlns="http://schemas.openxmlformats.org/package/2006/relationships"><Relationship Id="rId3" Type="http://schemas.openxmlformats.org/officeDocument/2006/relationships/slide" Target="slide98.xml"/><Relationship Id="rId2" Type="http://schemas.openxmlformats.org/officeDocument/2006/relationships/notesSlide" Target="../notesSlides/notesSlide72.xml"/><Relationship Id="rId1" Type="http://schemas.openxmlformats.org/officeDocument/2006/relationships/slideLayout" Target="../slideLayouts/slideLayout1.xml"/><Relationship Id="rId5" Type="http://schemas.openxmlformats.org/officeDocument/2006/relationships/slide" Target="slide95.xml"/><Relationship Id="rId4" Type="http://schemas.openxmlformats.org/officeDocument/2006/relationships/slide" Target="slide97.xml"/></Relationships>
</file>

<file path=ppt/slides/_rels/slide96.xml.rels><?xml version="1.0" encoding="UTF-8" standalone="yes"?>
<Relationships xmlns="http://schemas.openxmlformats.org/package/2006/relationships"><Relationship Id="rId2" Type="http://schemas.openxmlformats.org/officeDocument/2006/relationships/slide" Target="slide95.xml"/><Relationship Id="rId1" Type="http://schemas.openxmlformats.org/officeDocument/2006/relationships/slideLayout" Target="../slideLayouts/slideLayout2.xml"/></Relationships>
</file>

<file path=ppt/slides/_rels/slide97.xml.rels><?xml version="1.0" encoding="UTF-8" standalone="yes"?>
<Relationships xmlns="http://schemas.openxmlformats.org/package/2006/relationships"><Relationship Id="rId3" Type="http://schemas.openxmlformats.org/officeDocument/2006/relationships/slide" Target="slide99.xml"/><Relationship Id="rId2" Type="http://schemas.openxmlformats.org/officeDocument/2006/relationships/notesSlide" Target="../notesSlides/notesSlide7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98.xml.rels><?xml version="1.0" encoding="UTF-8" standalone="yes"?>
<Relationships xmlns="http://schemas.openxmlformats.org/package/2006/relationships"><Relationship Id="rId3" Type="http://schemas.openxmlformats.org/officeDocument/2006/relationships/slide" Target="slide95.xml"/><Relationship Id="rId2" Type="http://schemas.openxmlformats.org/officeDocument/2006/relationships/notesSlide" Target="../notesSlides/notesSlide7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99.xml.rels><?xml version="1.0" encoding="UTF-8" standalone="yes"?>
<Relationships xmlns="http://schemas.openxmlformats.org/package/2006/relationships"><Relationship Id="rId3" Type="http://schemas.openxmlformats.org/officeDocument/2006/relationships/slide" Target="slide99.xml"/><Relationship Id="rId2" Type="http://schemas.openxmlformats.org/officeDocument/2006/relationships/notesSlide" Target="../notesSlides/notesSlide75.xml"/><Relationship Id="rId1" Type="http://schemas.openxmlformats.org/officeDocument/2006/relationships/slideLayout" Target="../slideLayouts/slideLayout1.xml"/><Relationship Id="rId5" Type="http://schemas.openxmlformats.org/officeDocument/2006/relationships/slide" Target="slide102.xml"/><Relationship Id="rId4" Type="http://schemas.openxmlformats.org/officeDocument/2006/relationships/slide" Target="slide10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C98F5"/>
        </a:solid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1"/>
          <p:cNvSpPr txBox="1"/>
          <p:nvPr/>
        </p:nvSpPr>
        <p:spPr>
          <a:xfrm>
            <a:off x="1735492" y="195198"/>
            <a:ext cx="3769569" cy="110795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 algn="ctr"/>
            <a:r>
              <a:rPr lang="en-US" sz="6600" b="1" dirty="0" smtClean="0">
                <a:solidFill>
                  <a:srgbClr val="002060"/>
                </a:solidFill>
                <a:latin typeface="TAU-Marutham" panose="020B0604020202020204" pitchFamily="34" charset="0"/>
                <a:cs typeface="TAU-Marutham" panose="020B0604020202020204" pitchFamily="34" charset="0"/>
              </a:rPr>
              <a:t>+</a:t>
            </a:r>
            <a:r>
              <a:rPr lang="en-US" sz="4000" b="1" dirty="0" smtClean="0">
                <a:solidFill>
                  <a:srgbClr val="002060"/>
                </a:solidFill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ta-IN" sz="4000" b="1" dirty="0" smtClean="0">
                <a:solidFill>
                  <a:srgbClr val="002060"/>
                </a:solidFill>
                <a:latin typeface="TAU-Marutham" panose="020B0604020202020204" pitchFamily="34" charset="0"/>
                <a:cs typeface="TAU-Marutham" panose="020B0604020202020204" pitchFamily="34" charset="0"/>
              </a:rPr>
              <a:t>2 </a:t>
            </a:r>
            <a:r>
              <a:rPr lang="en-US" sz="4000" b="1" dirty="0" smtClean="0">
                <a:solidFill>
                  <a:srgbClr val="002060"/>
                </a:solidFill>
                <a:latin typeface="TAU-Marutham" panose="020B0604020202020204" pitchFamily="34" charset="0"/>
                <a:cs typeface="TAU-Marutham" panose="020B0604020202020204" pitchFamily="34" charset="0"/>
              </a:rPr>
              <a:t>Commerce</a:t>
            </a:r>
            <a:endParaRPr lang="ta-IN" sz="4000" b="1" dirty="0">
              <a:solidFill>
                <a:srgbClr val="002060"/>
              </a:solidFill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7" name="Google Shape;87;p1"/>
          <p:cNvSpPr txBox="1"/>
          <p:nvPr/>
        </p:nvSpPr>
        <p:spPr>
          <a:xfrm>
            <a:off x="4483522" y="3195520"/>
            <a:ext cx="2363147" cy="13234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ta-IN" sz="8000" b="1" i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sz="1800" b="1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8" name="Google Shape;88;p1"/>
          <p:cNvSpPr txBox="1"/>
          <p:nvPr/>
        </p:nvSpPr>
        <p:spPr>
          <a:xfrm>
            <a:off x="4563619" y="4902197"/>
            <a:ext cx="7435548" cy="10156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 algn="ctr"/>
            <a:r>
              <a:rPr lang="en-US" sz="6000" b="1" dirty="0" smtClean="0">
                <a:solidFill>
                  <a:srgbClr val="00B0F0"/>
                </a:solidFill>
                <a:latin typeface="TAU-Marutham" panose="020B0604020202020204" pitchFamily="34" charset="0"/>
                <a:cs typeface="TAU-Marutham" panose="020B0604020202020204" pitchFamily="34" charset="0"/>
              </a:rPr>
              <a:t>One Mark Test</a:t>
            </a:r>
            <a:r>
              <a:rPr lang="ta-IN" sz="6000" b="1" dirty="0" smtClean="0">
                <a:solidFill>
                  <a:srgbClr val="002060"/>
                </a:solidFill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endParaRPr lang="ta-IN" sz="9600" b="1" dirty="0">
              <a:solidFill>
                <a:srgbClr val="002060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2" name="Frame 1"/>
          <p:cNvSpPr/>
          <p:nvPr/>
        </p:nvSpPr>
        <p:spPr>
          <a:xfrm>
            <a:off x="6671388" y="513184"/>
            <a:ext cx="5327779" cy="3452326"/>
          </a:xfrm>
          <a:prstGeom prst="frame">
            <a:avLst/>
          </a:prstGeom>
          <a:ln/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>
              <a:solidFill>
                <a:schemeClr val="tx1"/>
              </a:solidFill>
            </a:endParaRPr>
          </a:p>
        </p:txBody>
      </p:sp>
      <p:pic>
        <p:nvPicPr>
          <p:cNvPr id="9" name="Picture 2" descr="Best Courses after 12th Commerce Stream 2022: High Salary Courses - Jobs  Digi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28587" y="942393"/>
            <a:ext cx="4441371" cy="25752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ardrop 2"/>
          <p:cNvSpPr/>
          <p:nvPr/>
        </p:nvSpPr>
        <p:spPr>
          <a:xfrm>
            <a:off x="681135" y="1912776"/>
            <a:ext cx="3974841" cy="4562669"/>
          </a:xfrm>
          <a:prstGeom prst="teardrop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2" name="Picture 4" descr="School Writing Test Learning Lesson, PNG, 4367x3459px, Watercolor, Cartoon,  Flower, Frame, Heart Download Fre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2464" y="2796944"/>
            <a:ext cx="3250099" cy="2572335"/>
          </a:xfrm>
          <a:prstGeom prst="rect">
            <a:avLst/>
          </a:prstGeom>
          <a:noFill/>
          <a:ln w="38100">
            <a:solidFill>
              <a:srgbClr val="FF000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Footer Placeholder 3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b="1" dirty="0" smtClean="0">
                <a:solidFill>
                  <a:schemeClr val="tx1"/>
                </a:solidFill>
              </a:rPr>
              <a:t>M. MuthuSelvam, Madurai. Cell No: 9842104826</a:t>
            </a:r>
            <a:endParaRPr lang="pt-BR" b="1" dirty="0">
              <a:solidFill>
                <a:schemeClr val="tx1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</a:t>
            </a:fld>
            <a:endParaRPr lang="ta-I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373111" y="4484077"/>
            <a:ext cx="3807117" cy="195826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r>
              <a:rPr lang="en-US" sz="3100" b="1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          Wrong</a:t>
            </a:r>
            <a:endParaRPr lang="en-IN" sz="3100" b="1" dirty="0" smtClean="0">
              <a:latin typeface="TAU-Marutham" panose="020B0604020202020204" pitchFamily="34" charset="0"/>
              <a:cs typeface="TAU-Marutham" panose="020B0604020202020204" pitchFamily="34" charset="0"/>
            </a:endParaRPr>
          </a:p>
          <a:p>
            <a:r>
              <a:rPr lang="en-US" sz="3100" b="1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       Try </a:t>
            </a:r>
            <a:r>
              <a:rPr lang="en-US" sz="3100" b="1" dirty="0">
                <a:latin typeface="TAU-Marutham" panose="020B0604020202020204" pitchFamily="34" charset="0"/>
                <a:cs typeface="TAU-Marutham" panose="020B0604020202020204" pitchFamily="34" charset="0"/>
              </a:rPr>
              <a:t>Again</a:t>
            </a:r>
            <a:endParaRPr lang="en-IN" sz="3100" b="1" dirty="0">
              <a:latin typeface="TAU-Marutham" panose="020B0604020202020204" pitchFamily="34" charset="0"/>
              <a:cs typeface="TAU-Marutham" panose="020B0604020202020204" pitchFamily="34" charset="0"/>
            </a:endParaRPr>
          </a:p>
          <a:p>
            <a:pPr lvl="0" algn="ctr"/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10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2092318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25960" y="419878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100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5962530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28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Good</a:t>
            </a:r>
            <a:r>
              <a:rPr lang="ta-IN" sz="28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lang="ta-IN" sz="2800" b="1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Next One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101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6445703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438491" y="449073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32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Wrong</a:t>
            </a:r>
            <a:r>
              <a:rPr lang="ta-IN" sz="4400" b="1" u="sng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lang="ta-IN" sz="4400" b="1" u="sng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Again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102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345275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rizontal Scroll 1">
            <a:hlinkClick r:id="rId3" action="ppaction://hlinksldjump"/>
          </p:cNvPr>
          <p:cNvSpPr/>
          <p:nvPr/>
        </p:nvSpPr>
        <p:spPr>
          <a:xfrm>
            <a:off x="2048846" y="538850"/>
            <a:ext cx="8094308" cy="933062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 fontAlgn="ctr"/>
            <a:r>
              <a:rPr lang="en-US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Which of the below is a factor </a:t>
            </a:r>
            <a:r>
              <a:rPr lang="en-US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of production?</a:t>
            </a:r>
            <a:endParaRPr lang="en-US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3" name="Plaque 2">
            <a:hlinkClick r:id="rId4" action="ppaction://hlinksldjump"/>
          </p:cNvPr>
          <p:cNvSpPr/>
          <p:nvPr/>
        </p:nvSpPr>
        <p:spPr>
          <a:xfrm>
            <a:off x="1810137" y="2253348"/>
            <a:ext cx="2439955" cy="699797"/>
          </a:xfrm>
          <a:prstGeom prst="plaqu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Land</a:t>
            </a:r>
            <a:endParaRPr lang="ta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4" name="Smiley Face 3">
            <a:hlinkClick r:id="rId4" action="ppaction://hlinksldjump"/>
          </p:cNvPr>
          <p:cNvSpPr/>
          <p:nvPr/>
        </p:nvSpPr>
        <p:spPr>
          <a:xfrm>
            <a:off x="6246846" y="2253348"/>
            <a:ext cx="3149082" cy="967464"/>
          </a:xfrm>
          <a:prstGeom prst="smileyFac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US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Labour</a:t>
            </a:r>
            <a:endParaRPr lang="en-US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5" name="Heart 4">
            <a:hlinkClick r:id="rId4" action="ppaction://hlinksldjump"/>
          </p:cNvPr>
          <p:cNvSpPr/>
          <p:nvPr/>
        </p:nvSpPr>
        <p:spPr>
          <a:xfrm>
            <a:off x="1459523" y="3640015"/>
            <a:ext cx="4334608" cy="2163627"/>
          </a:xfrm>
          <a:prstGeom prst="hear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Entrepreneurship</a:t>
            </a:r>
            <a:endParaRPr lang="ta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6" name="Diamond 5">
            <a:hlinkClick r:id="rId5" action="ppaction://hlinksldjump"/>
          </p:cNvPr>
          <p:cNvSpPr/>
          <p:nvPr/>
        </p:nvSpPr>
        <p:spPr>
          <a:xfrm>
            <a:off x="5938935" y="4273424"/>
            <a:ext cx="4380722" cy="1567542"/>
          </a:xfrm>
          <a:prstGeom prst="diamond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All of the above</a:t>
            </a:r>
            <a:endParaRPr lang="ta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103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2308488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25960" y="419878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 </a:t>
            </a: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104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7146454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28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Good</a:t>
            </a:r>
            <a:endParaRPr lang="ta-IN" sz="2800" b="1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Next One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105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1785065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438491" y="449073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32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Wrong</a:t>
            </a:r>
            <a:endParaRPr lang="ta-IN" sz="3200" b="1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Again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106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2633908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Wave 1">
            <a:hlinkClick r:id="rId3" action="ppaction://hlinksldjump"/>
          </p:cNvPr>
          <p:cNvSpPr/>
          <p:nvPr/>
        </p:nvSpPr>
        <p:spPr>
          <a:xfrm>
            <a:off x="3082482" y="752631"/>
            <a:ext cx="6027036" cy="1215327"/>
          </a:xfrm>
          <a:prstGeom prst="wave">
            <a:avLst>
              <a:gd name="adj1" fmla="val 12500"/>
              <a:gd name="adj2" fmla="val -101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 fontAlgn="ctr"/>
            <a:r>
              <a:rPr lang="en-US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Entrepreneur is not classified </a:t>
            </a:r>
            <a:r>
              <a:rPr lang="en-US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as</a:t>
            </a:r>
            <a:endParaRPr lang="en-US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3" name="Teardrop 2">
            <a:hlinkClick r:id="rId4" action="ppaction://hlinksldjump"/>
          </p:cNvPr>
          <p:cNvSpPr/>
          <p:nvPr/>
        </p:nvSpPr>
        <p:spPr>
          <a:xfrm>
            <a:off x="1558212" y="2547841"/>
            <a:ext cx="2668554" cy="1322981"/>
          </a:xfrm>
          <a:prstGeom prst="teardrop">
            <a:avLst/>
          </a:prstGeom>
          <a:ln>
            <a:solidFill>
              <a:schemeClr val="bg1"/>
            </a:solidFill>
          </a:ln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Risk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Bearer</a:t>
            </a:r>
            <a:endParaRPr lang="ta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5" name="Trapezoid 4">
            <a:hlinkClick r:id="rId5" action="ppaction://hlinksldjump"/>
          </p:cNvPr>
          <p:cNvSpPr/>
          <p:nvPr/>
        </p:nvSpPr>
        <p:spPr>
          <a:xfrm>
            <a:off x="8630817" y="2672055"/>
            <a:ext cx="2016667" cy="882908"/>
          </a:xfrm>
          <a:prstGeom prst="trapezoid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just" fontAlgn="ctr"/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Employee</a:t>
            </a:r>
            <a:endParaRPr lang="ta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6" name="Parallelogram 5">
            <a:hlinkClick r:id="rId4" action="ppaction://hlinksldjump"/>
          </p:cNvPr>
          <p:cNvSpPr/>
          <p:nvPr/>
        </p:nvSpPr>
        <p:spPr>
          <a:xfrm>
            <a:off x="4973215" y="4450704"/>
            <a:ext cx="2911153" cy="979714"/>
          </a:xfrm>
          <a:prstGeom prst="parallelogram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Organizer</a:t>
            </a:r>
            <a:endParaRPr lang="ta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7" name="Teardrop 6">
            <a:hlinkClick r:id="rId4" action="ppaction://hlinksldjump"/>
          </p:cNvPr>
          <p:cNvSpPr/>
          <p:nvPr/>
        </p:nvSpPr>
        <p:spPr>
          <a:xfrm>
            <a:off x="5131837" y="2705770"/>
            <a:ext cx="2593910" cy="1007122"/>
          </a:xfrm>
          <a:prstGeom prst="teardrop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Innovator</a:t>
            </a:r>
            <a:endParaRPr lang="en-US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107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29237377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25960" y="419878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108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0131434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28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Good</a:t>
            </a:r>
            <a:endParaRPr lang="ta-IN" sz="2800" b="1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Next One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109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009158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rizontal Scroll 1">
            <a:hlinkClick r:id="rId3" action="ppaction://hlinksldjump"/>
          </p:cNvPr>
          <p:cNvSpPr/>
          <p:nvPr/>
        </p:nvSpPr>
        <p:spPr>
          <a:xfrm>
            <a:off x="1514823" y="506671"/>
            <a:ext cx="8713177" cy="1222310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US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The Chairman of the District Forum </a:t>
            </a:r>
            <a:r>
              <a:rPr lang="en-US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is________</a:t>
            </a:r>
            <a:endParaRPr lang="en-US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7" name="Octagon 6">
            <a:hlinkClick r:id="rId4" action="ppaction://hlinksldjump"/>
          </p:cNvPr>
          <p:cNvSpPr/>
          <p:nvPr/>
        </p:nvSpPr>
        <p:spPr>
          <a:xfrm>
            <a:off x="2099387" y="2669046"/>
            <a:ext cx="2799185" cy="951231"/>
          </a:xfrm>
          <a:prstGeom prst="octagon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 font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District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Judge</a:t>
            </a:r>
            <a:endParaRPr lang="en-US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Diamond 7">
            <a:hlinkClick r:id="rId5" action="ppaction://hlinksldjump"/>
          </p:cNvPr>
          <p:cNvSpPr/>
          <p:nvPr/>
        </p:nvSpPr>
        <p:spPr>
          <a:xfrm>
            <a:off x="5871412" y="2277160"/>
            <a:ext cx="4709502" cy="1909951"/>
          </a:xfrm>
          <a:prstGeom prst="diamond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High Court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Judge</a:t>
            </a:r>
            <a:endParaRPr lang="en-US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9" name="Right Triangle 8">
            <a:hlinkClick r:id="rId5" action="ppaction://hlinksldjump"/>
          </p:cNvPr>
          <p:cNvSpPr/>
          <p:nvPr/>
        </p:nvSpPr>
        <p:spPr>
          <a:xfrm>
            <a:off x="1775929" y="4086809"/>
            <a:ext cx="4783491" cy="1838130"/>
          </a:xfrm>
          <a:prstGeom prst="rtTriangl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 font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Supreme Court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Judge</a:t>
            </a:r>
            <a:endParaRPr lang="en-US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10" name="Parallelogram 9">
            <a:hlinkClick r:id="rId5" action="ppaction://hlinksldjump"/>
          </p:cNvPr>
          <p:cNvSpPr/>
          <p:nvPr/>
        </p:nvSpPr>
        <p:spPr>
          <a:xfrm>
            <a:off x="6776357" y="4735290"/>
            <a:ext cx="3804557" cy="1189649"/>
          </a:xfrm>
          <a:prstGeom prst="parallelogram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None of the above</a:t>
            </a:r>
            <a:endParaRPr lang="ta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11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28786957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438491" y="449073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32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Wrong</a:t>
            </a:r>
            <a:r>
              <a:rPr lang="ta-IN" sz="4400" b="1" u="sng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lang="ta-IN" sz="4400" b="1" u="sng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Again</a:t>
            </a:r>
            <a:r>
              <a:rPr lang="ta-IN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110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2019382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rizontal Scroll 1">
            <a:hlinkClick r:id="rId3" action="ppaction://hlinksldjump"/>
          </p:cNvPr>
          <p:cNvSpPr/>
          <p:nvPr/>
        </p:nvSpPr>
        <p:spPr>
          <a:xfrm>
            <a:off x="1117342" y="383186"/>
            <a:ext cx="9155664" cy="1222310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fontAlgn="ctr"/>
            <a:r>
              <a:rPr lang="en-US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What are the characteristics of </a:t>
            </a:r>
            <a:r>
              <a:rPr lang="en-US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an entrepreneur?</a:t>
            </a:r>
            <a:endParaRPr lang="en-US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7" name="Octagon 6">
            <a:hlinkClick r:id="rId4" action="ppaction://hlinksldjump"/>
          </p:cNvPr>
          <p:cNvSpPr/>
          <p:nvPr/>
        </p:nvSpPr>
        <p:spPr>
          <a:xfrm>
            <a:off x="1272074" y="2454442"/>
            <a:ext cx="3230072" cy="1238426"/>
          </a:xfrm>
          <a:prstGeom prst="octagon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 font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Spirit of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enterprise</a:t>
            </a:r>
            <a:endParaRPr lang="ta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Diamond 7">
            <a:hlinkClick r:id="rId4" action="ppaction://hlinksldjump"/>
          </p:cNvPr>
          <p:cNvSpPr/>
          <p:nvPr/>
        </p:nvSpPr>
        <p:spPr>
          <a:xfrm>
            <a:off x="6142000" y="2398949"/>
            <a:ext cx="3972384" cy="1909951"/>
          </a:xfrm>
          <a:prstGeom prst="diamond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fontAlgn="ctr"/>
            <a:r>
              <a:rPr lang="en-US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Flexibility</a:t>
            </a:r>
            <a:endParaRPr lang="en-US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9" name="Right Triangle 8">
            <a:hlinkClick r:id="rId4" action="ppaction://hlinksldjump"/>
          </p:cNvPr>
          <p:cNvSpPr/>
          <p:nvPr/>
        </p:nvSpPr>
        <p:spPr>
          <a:xfrm>
            <a:off x="1436915" y="4159119"/>
            <a:ext cx="4935894" cy="1938435"/>
          </a:xfrm>
          <a:prstGeom prst="rtTriangl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 font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Self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Confidence</a:t>
            </a:r>
            <a:endParaRPr lang="ta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10" name="Parallelogram 9">
            <a:hlinkClick r:id="rId5" action="ppaction://hlinksldjump"/>
          </p:cNvPr>
          <p:cNvSpPr/>
          <p:nvPr/>
        </p:nvSpPr>
        <p:spPr>
          <a:xfrm>
            <a:off x="6711043" y="4781937"/>
            <a:ext cx="3216729" cy="1315617"/>
          </a:xfrm>
          <a:prstGeom prst="parallelogram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All of the above</a:t>
            </a:r>
            <a:endParaRPr lang="ta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111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9818251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25960" y="419878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112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24475936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28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Good</a:t>
            </a:r>
            <a:r>
              <a:rPr lang="ta-IN" sz="28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lang="ta-IN" sz="2800" b="1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Next One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113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3404911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438491" y="449073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32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Wrong</a:t>
            </a:r>
            <a:r>
              <a:rPr lang="ta-IN" sz="4400" b="1" u="sng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lang="ta-IN" sz="4400" b="1" u="sng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Again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114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42365834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Heart 3">
            <a:hlinkClick r:id="rId3" action="ppaction://hlinksldjump"/>
          </p:cNvPr>
          <p:cNvSpPr/>
          <p:nvPr/>
        </p:nvSpPr>
        <p:spPr>
          <a:xfrm>
            <a:off x="1511560" y="4114801"/>
            <a:ext cx="3685592" cy="1464906"/>
          </a:xfrm>
          <a:prstGeom prst="hear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Organizing</a:t>
            </a:r>
            <a:endParaRPr lang="ta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6" name="7-Point Star 5">
            <a:hlinkClick r:id="rId4" action="ppaction://hlinksldjump"/>
          </p:cNvPr>
          <p:cNvSpPr/>
          <p:nvPr/>
        </p:nvSpPr>
        <p:spPr>
          <a:xfrm>
            <a:off x="6258110" y="1876886"/>
            <a:ext cx="3713584" cy="1411255"/>
          </a:xfrm>
          <a:prstGeom prst="star7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Marketing</a:t>
            </a:r>
            <a:endParaRPr lang="en-US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7" name="Bevel 6">
            <a:hlinkClick r:id="rId3" action="ppaction://hlinksldjump"/>
          </p:cNvPr>
          <p:cNvSpPr/>
          <p:nvPr/>
        </p:nvSpPr>
        <p:spPr>
          <a:xfrm>
            <a:off x="6932646" y="4212773"/>
            <a:ext cx="2845838" cy="1268962"/>
          </a:xfrm>
          <a:prstGeom prst="bevel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Controlling</a:t>
            </a:r>
            <a:endParaRPr lang="ta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Double Wave 7">
            <a:hlinkClick r:id="rId3" action="ppaction://hlinksldjump"/>
          </p:cNvPr>
          <p:cNvSpPr/>
          <p:nvPr/>
        </p:nvSpPr>
        <p:spPr>
          <a:xfrm>
            <a:off x="1623526" y="2015412"/>
            <a:ext cx="2523931" cy="910269"/>
          </a:xfrm>
          <a:prstGeom prst="doubleWave">
            <a:avLst/>
          </a:prstGeom>
          <a:ln w="57150">
            <a:solidFill>
              <a:schemeClr val="bg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Planning</a:t>
            </a:r>
            <a:endParaRPr lang="ta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9" name="Horizontal Scroll 8">
            <a:hlinkClick r:id="rId5" action="ppaction://hlinksldjump"/>
          </p:cNvPr>
          <p:cNvSpPr/>
          <p:nvPr/>
        </p:nvSpPr>
        <p:spPr>
          <a:xfrm>
            <a:off x="1194138" y="258289"/>
            <a:ext cx="9829007" cy="1387929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fontAlgn="ctr"/>
            <a:r>
              <a:rPr lang="en-US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Which of the below is not classified </a:t>
            </a:r>
            <a:r>
              <a:rPr lang="en-US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into managerial </a:t>
            </a:r>
            <a:r>
              <a:rPr lang="en-US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functions</a:t>
            </a:r>
            <a:r>
              <a:rPr lang="en-US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?</a:t>
            </a:r>
            <a:endParaRPr lang="en-US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115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0640200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25960" y="419878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116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8005047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28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Good</a:t>
            </a:r>
            <a:r>
              <a:rPr lang="ta-IN" sz="28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lang="ta-IN" sz="2800" b="1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Next One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117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5209416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438491" y="449073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32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Wrong</a:t>
            </a:r>
            <a:endParaRPr lang="ta-IN" sz="3200" b="1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Again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118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2994402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rizontal Scroll 1">
            <a:hlinkClick r:id="rId3" action="ppaction://hlinksldjump"/>
          </p:cNvPr>
          <p:cNvSpPr/>
          <p:nvPr/>
        </p:nvSpPr>
        <p:spPr>
          <a:xfrm>
            <a:off x="1797010" y="555990"/>
            <a:ext cx="8597979" cy="1236878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fontAlgn="ctr"/>
            <a:r>
              <a:rPr lang="en-US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Which of the below is a </a:t>
            </a:r>
            <a:r>
              <a:rPr lang="en-US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commercial function?</a:t>
            </a:r>
            <a:endParaRPr lang="en-US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7" name="Snip Single Corner Rectangle 6">
            <a:hlinkClick r:id="rId4" action="ppaction://hlinksldjump"/>
          </p:cNvPr>
          <p:cNvSpPr/>
          <p:nvPr/>
        </p:nvSpPr>
        <p:spPr>
          <a:xfrm>
            <a:off x="1474238" y="2960254"/>
            <a:ext cx="2873828" cy="977263"/>
          </a:xfrm>
          <a:prstGeom prst="snip1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Accounting</a:t>
            </a:r>
            <a:endParaRPr lang="ta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Snip Same Side Corner Rectangle 7">
            <a:hlinkClick r:id="rId5" action="ppaction://hlinksldjump"/>
          </p:cNvPr>
          <p:cNvSpPr/>
          <p:nvPr/>
        </p:nvSpPr>
        <p:spPr>
          <a:xfrm>
            <a:off x="7305870" y="2769082"/>
            <a:ext cx="2855167" cy="1082351"/>
          </a:xfrm>
          <a:prstGeom prst="snip2Same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Coordination</a:t>
            </a:r>
            <a:endParaRPr lang="en-US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9" name="Snip Diagonal Corner Rectangle 8">
            <a:hlinkClick r:id="rId5" action="ppaction://hlinksldjump"/>
          </p:cNvPr>
          <p:cNvSpPr/>
          <p:nvPr/>
        </p:nvSpPr>
        <p:spPr>
          <a:xfrm>
            <a:off x="7305870" y="4750172"/>
            <a:ext cx="2953136" cy="890628"/>
          </a:xfrm>
          <a:prstGeom prst="snip2Diag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Planning</a:t>
            </a:r>
            <a:endParaRPr lang="ta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10" name="Round Diagonal Corner Rectangle 9">
            <a:hlinkClick r:id="rId5" action="ppaction://hlinksldjump"/>
          </p:cNvPr>
          <p:cNvSpPr/>
          <p:nvPr/>
        </p:nvSpPr>
        <p:spPr>
          <a:xfrm>
            <a:off x="1567543" y="4647090"/>
            <a:ext cx="2780523" cy="1096792"/>
          </a:xfrm>
          <a:prstGeom prst="round2Diag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Discovery of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idea</a:t>
            </a:r>
            <a:endParaRPr lang="ta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119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23393224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25960" y="419878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12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21461258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25960" y="419878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120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29356211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28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Good</a:t>
            </a:r>
            <a:endParaRPr lang="ta-IN" sz="2800" b="1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Next One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121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0338924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438491" y="449073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32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Wrong</a:t>
            </a:r>
            <a:r>
              <a:rPr lang="ta-IN" sz="4400" b="1" u="sng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lang="ta-IN" sz="4400" b="1" u="sng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Again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122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1058565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rizontal Scroll 1">
            <a:hlinkClick r:id="rId3" action="ppaction://hlinksldjump"/>
          </p:cNvPr>
          <p:cNvSpPr/>
          <p:nvPr/>
        </p:nvSpPr>
        <p:spPr>
          <a:xfrm>
            <a:off x="1403479" y="518720"/>
            <a:ext cx="9385041" cy="1324947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 fontAlgn="ctr"/>
            <a:r>
              <a:rPr lang="en-US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Which of the following is the Activity of </a:t>
            </a:r>
            <a:r>
              <a:rPr lang="en-US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a Business </a:t>
            </a:r>
            <a:r>
              <a:rPr lang="en-US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Entrepreneur</a:t>
            </a:r>
            <a:r>
              <a:rPr lang="en-US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?</a:t>
            </a:r>
            <a:endParaRPr lang="en-US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3" name="Plaque 2">
            <a:hlinkClick r:id="rId4" action="ppaction://hlinksldjump"/>
          </p:cNvPr>
          <p:cNvSpPr/>
          <p:nvPr/>
        </p:nvSpPr>
        <p:spPr>
          <a:xfrm>
            <a:off x="2192694" y="2475682"/>
            <a:ext cx="2150706" cy="765105"/>
          </a:xfrm>
          <a:prstGeom prst="plaqu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Production</a:t>
            </a:r>
            <a:endParaRPr lang="ta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4" name="Smiley Face 3">
            <a:hlinkClick r:id="rId4" action="ppaction://hlinksldjump"/>
          </p:cNvPr>
          <p:cNvSpPr/>
          <p:nvPr/>
        </p:nvSpPr>
        <p:spPr>
          <a:xfrm>
            <a:off x="5575040" y="2317059"/>
            <a:ext cx="3438331" cy="1082351"/>
          </a:xfrm>
          <a:prstGeom prst="smileyFac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Marketing</a:t>
            </a:r>
            <a:endParaRPr lang="en-US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5" name="Heart 4">
            <a:hlinkClick r:id="rId4" action="ppaction://hlinksldjump"/>
          </p:cNvPr>
          <p:cNvSpPr/>
          <p:nvPr/>
        </p:nvSpPr>
        <p:spPr>
          <a:xfrm>
            <a:off x="1968759" y="4268759"/>
            <a:ext cx="2808515" cy="1455576"/>
          </a:xfrm>
          <a:prstGeom prst="hear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Operation</a:t>
            </a:r>
            <a:endParaRPr lang="ta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6" name="Diamond 5">
            <a:hlinkClick r:id="rId5" action="ppaction://hlinksldjump"/>
          </p:cNvPr>
          <p:cNvSpPr/>
          <p:nvPr/>
        </p:nvSpPr>
        <p:spPr>
          <a:xfrm>
            <a:off x="5743350" y="3992078"/>
            <a:ext cx="3340360" cy="1617057"/>
          </a:xfrm>
          <a:prstGeom prst="diamond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All of the above</a:t>
            </a:r>
            <a:endParaRPr lang="ta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123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29885620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25960" y="419878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124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662865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28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Good</a:t>
            </a:r>
            <a:r>
              <a:rPr lang="ta-IN" sz="28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lang="ta-IN" sz="2800" b="1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Next One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125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6138066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438491" y="449073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32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Wrong</a:t>
            </a:r>
            <a:endParaRPr lang="ta-IN" sz="3200" b="1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Next One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126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21717617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Wave 1">
            <a:hlinkClick r:id="rId3" action="ppaction://hlinksldjump"/>
          </p:cNvPr>
          <p:cNvSpPr/>
          <p:nvPr/>
        </p:nvSpPr>
        <p:spPr>
          <a:xfrm>
            <a:off x="944726" y="564989"/>
            <a:ext cx="10224018" cy="1101017"/>
          </a:xfrm>
          <a:prstGeom prst="wav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US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Find the odd one out in context of </a:t>
            </a:r>
            <a:r>
              <a:rPr lang="en-US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Trading Entrepreneur.</a:t>
            </a:r>
            <a:endParaRPr lang="en-US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3" name="Teardrop 2">
            <a:hlinkClick r:id="rId4" action="ppaction://hlinksldjump"/>
          </p:cNvPr>
          <p:cNvSpPr/>
          <p:nvPr/>
        </p:nvSpPr>
        <p:spPr>
          <a:xfrm>
            <a:off x="1194319" y="2405582"/>
            <a:ext cx="2565916" cy="1071054"/>
          </a:xfrm>
          <a:prstGeom prst="teardrop">
            <a:avLst/>
          </a:prstGeom>
          <a:ln>
            <a:solidFill>
              <a:schemeClr val="bg1"/>
            </a:solidFill>
          </a:ln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Selling</a:t>
            </a:r>
            <a:endParaRPr lang="ta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5" name="Trapezoid 4">
            <a:hlinkClick r:id="rId4" action="ppaction://hlinksldjump"/>
          </p:cNvPr>
          <p:cNvSpPr/>
          <p:nvPr/>
        </p:nvSpPr>
        <p:spPr>
          <a:xfrm>
            <a:off x="8203945" y="2543575"/>
            <a:ext cx="2267339" cy="830424"/>
          </a:xfrm>
          <a:prstGeom prst="trapezoid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Buying</a:t>
            </a:r>
            <a:endParaRPr lang="ta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6" name="Parallelogram 5">
            <a:hlinkClick r:id="rId5" action="ppaction://hlinksldjump"/>
          </p:cNvPr>
          <p:cNvSpPr/>
          <p:nvPr/>
        </p:nvSpPr>
        <p:spPr>
          <a:xfrm>
            <a:off x="4362368" y="4130757"/>
            <a:ext cx="3467263" cy="643811"/>
          </a:xfrm>
          <a:prstGeom prst="parallelogram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Manufacturing</a:t>
            </a:r>
            <a:endParaRPr lang="ta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7" name="Teardrop 6">
            <a:hlinkClick r:id="rId4" action="ppaction://hlinksldjump"/>
          </p:cNvPr>
          <p:cNvSpPr/>
          <p:nvPr/>
        </p:nvSpPr>
        <p:spPr>
          <a:xfrm>
            <a:off x="4484662" y="2405582"/>
            <a:ext cx="2994856" cy="1225805"/>
          </a:xfrm>
          <a:prstGeom prst="teardrop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Commission</a:t>
            </a:r>
            <a:endParaRPr lang="en-US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127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4944730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25960" y="419878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128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1641169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28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Good</a:t>
            </a:r>
            <a:r>
              <a:rPr lang="ta-IN" sz="28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lang="ta-IN" sz="2800" b="1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Next One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129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672983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3941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r>
              <a:rPr lang="en-US" sz="3200" b="1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              Good</a:t>
            </a:r>
            <a:endParaRPr lang="en-IN" sz="3200" b="1" dirty="0">
              <a:latin typeface="TAU-Marutham" panose="020B0604020202020204" pitchFamily="34" charset="0"/>
              <a:cs typeface="TAU-Marutham" panose="020B0604020202020204" pitchFamily="34" charset="0"/>
            </a:endParaRPr>
          </a:p>
          <a:p>
            <a:r>
              <a:rPr lang="en-US" sz="3200" b="1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      Try </a:t>
            </a:r>
            <a:r>
              <a:rPr lang="en-US" sz="3200" b="1" dirty="0">
                <a:latin typeface="TAU-Marutham" panose="020B0604020202020204" pitchFamily="34" charset="0"/>
                <a:cs typeface="TAU-Marutham" panose="020B0604020202020204" pitchFamily="34" charset="0"/>
              </a:rPr>
              <a:t>Next </a:t>
            </a:r>
            <a:r>
              <a:rPr lang="en-US" sz="3200" b="1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One</a:t>
            </a:r>
            <a:endParaRPr lang="en-IN" sz="3200" b="1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13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07174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438491" y="449073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32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Wrong</a:t>
            </a:r>
            <a:endParaRPr lang="ta-IN" sz="3200" b="1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Again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130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27646929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rizontal Scroll 1">
            <a:hlinkClick r:id="rId3" action="ppaction://hlinksldjump"/>
          </p:cNvPr>
          <p:cNvSpPr/>
          <p:nvPr/>
        </p:nvSpPr>
        <p:spPr>
          <a:xfrm>
            <a:off x="1958770" y="618257"/>
            <a:ext cx="8274459" cy="970383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 fontAlgn="ctr"/>
            <a:r>
              <a:rPr lang="en-US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Corporate Entrepreneur is also called </a:t>
            </a:r>
            <a:r>
              <a:rPr lang="en-US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as _____</a:t>
            </a:r>
            <a:endParaRPr lang="en-US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7" name="Octagon 6">
            <a:hlinkClick r:id="rId4" action="ppaction://hlinksldjump"/>
          </p:cNvPr>
          <p:cNvSpPr/>
          <p:nvPr/>
        </p:nvSpPr>
        <p:spPr>
          <a:xfrm>
            <a:off x="1660849" y="2272110"/>
            <a:ext cx="3500660" cy="1238426"/>
          </a:xfrm>
          <a:prstGeom prst="octagon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 fontAlgn="ctr"/>
            <a:r>
              <a:rPr lang="en-US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Intrapreneur</a:t>
            </a:r>
            <a:endParaRPr lang="ta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Diamond 7">
            <a:hlinkClick r:id="rId5" action="ppaction://hlinksldjump"/>
          </p:cNvPr>
          <p:cNvSpPr/>
          <p:nvPr/>
        </p:nvSpPr>
        <p:spPr>
          <a:xfrm>
            <a:off x="5899403" y="2202515"/>
            <a:ext cx="5511935" cy="1520399"/>
          </a:xfrm>
          <a:prstGeom prst="diamond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Promoter</a:t>
            </a:r>
            <a:endParaRPr lang="en-US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9" name="Right Triangle 8">
            <a:hlinkClick r:id="rId4" action="ppaction://hlinksldjump"/>
          </p:cNvPr>
          <p:cNvSpPr/>
          <p:nvPr/>
        </p:nvSpPr>
        <p:spPr>
          <a:xfrm>
            <a:off x="1968760" y="4364393"/>
            <a:ext cx="3433665" cy="1938435"/>
          </a:xfrm>
          <a:prstGeom prst="rtTriangl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 fontAlgn="ctr"/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Manager</a:t>
            </a:r>
            <a:endParaRPr lang="ta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10" name="Parallelogram 9">
            <a:hlinkClick r:id="rId4" action="ppaction://hlinksldjump"/>
          </p:cNvPr>
          <p:cNvSpPr/>
          <p:nvPr/>
        </p:nvSpPr>
        <p:spPr>
          <a:xfrm>
            <a:off x="6774025" y="5089853"/>
            <a:ext cx="4255905" cy="1133665"/>
          </a:xfrm>
          <a:prstGeom prst="parallelogram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Shareholder</a:t>
            </a:r>
            <a:endParaRPr lang="ta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131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41981792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379307" y="438539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132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398192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28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Good</a:t>
            </a:r>
            <a:r>
              <a:rPr lang="ta-IN" sz="28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lang="ta-IN" sz="2800" b="1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Next One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133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8691834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438491" y="449073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32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Wrong</a:t>
            </a:r>
            <a:endParaRPr lang="ta-IN" sz="3200" b="1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Again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134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7310961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Heart 3">
            <a:hlinkClick r:id="rId3" action="ppaction://hlinksldjump"/>
          </p:cNvPr>
          <p:cNvSpPr/>
          <p:nvPr/>
        </p:nvSpPr>
        <p:spPr>
          <a:xfrm>
            <a:off x="1519213" y="4703885"/>
            <a:ext cx="2902539" cy="1324497"/>
          </a:xfrm>
          <a:prstGeom prst="hear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Corporate</a:t>
            </a:r>
            <a:endParaRPr lang="ta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6" name="7-Point Star 5">
            <a:hlinkClick r:id="rId4" action="ppaction://hlinksldjump"/>
          </p:cNvPr>
          <p:cNvSpPr/>
          <p:nvPr/>
        </p:nvSpPr>
        <p:spPr>
          <a:xfrm>
            <a:off x="6901961" y="2400300"/>
            <a:ext cx="3952231" cy="1562583"/>
          </a:xfrm>
          <a:prstGeom prst="star7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IN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Professional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7" name="Bevel 6">
            <a:hlinkClick r:id="rId3" action="ppaction://hlinksldjump"/>
          </p:cNvPr>
          <p:cNvSpPr/>
          <p:nvPr/>
        </p:nvSpPr>
        <p:spPr>
          <a:xfrm>
            <a:off x="7798777" y="4878159"/>
            <a:ext cx="2356338" cy="975947"/>
          </a:xfrm>
          <a:prstGeom prst="bevel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Industrial</a:t>
            </a:r>
            <a:endParaRPr lang="ta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Double Wave 7">
            <a:hlinkClick r:id="rId3" action="ppaction://hlinksldjump"/>
          </p:cNvPr>
          <p:cNvSpPr/>
          <p:nvPr/>
        </p:nvSpPr>
        <p:spPr>
          <a:xfrm>
            <a:off x="1902367" y="2954214"/>
            <a:ext cx="2136233" cy="746805"/>
          </a:xfrm>
          <a:prstGeom prst="doubleWave">
            <a:avLst/>
          </a:prstGeom>
          <a:ln w="57150">
            <a:solidFill>
              <a:schemeClr val="bg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Modern</a:t>
            </a:r>
            <a:endParaRPr lang="ta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9" name="Horizontal Scroll 8">
            <a:hlinkClick r:id="rId5" action="ppaction://hlinksldjump"/>
          </p:cNvPr>
          <p:cNvSpPr/>
          <p:nvPr/>
        </p:nvSpPr>
        <p:spPr>
          <a:xfrm>
            <a:off x="2510443" y="664226"/>
            <a:ext cx="7171113" cy="906023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 fontAlgn="ctr"/>
            <a:r>
              <a:rPr lang="en-US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Which of these is based on Technology</a:t>
            </a:r>
            <a:r>
              <a:rPr lang="en-US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?</a:t>
            </a:r>
            <a:endParaRPr lang="en-US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135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6330635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25960" y="419878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136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42405299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28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Good</a:t>
            </a:r>
            <a:r>
              <a:rPr lang="ta-IN" sz="28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lang="ta-IN" sz="2800" b="1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Next One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137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21497709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438491" y="449073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32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Wrong</a:t>
            </a:r>
            <a:endParaRPr lang="ta-IN" sz="3200" b="1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Again</a:t>
            </a:r>
            <a:r>
              <a:rPr lang="ta-IN" sz="2400" b="1" u="sng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r>
              <a:rPr lang="ta-IN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138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20914914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rizontal Scroll 1">
            <a:hlinkClick r:id="rId3" action="ppaction://hlinksldjump"/>
          </p:cNvPr>
          <p:cNvSpPr/>
          <p:nvPr/>
        </p:nvSpPr>
        <p:spPr>
          <a:xfrm>
            <a:off x="755656" y="465991"/>
            <a:ext cx="10650896" cy="1144504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 fontAlgn="ctr"/>
            <a:r>
              <a:rPr lang="en-US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Which of the below is not a </a:t>
            </a:r>
            <a:r>
              <a:rPr lang="en-US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Characteristic of </a:t>
            </a:r>
            <a:r>
              <a:rPr lang="en-US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a Fabian Entrepreneur</a:t>
            </a:r>
            <a:r>
              <a:rPr lang="en-US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?</a:t>
            </a:r>
            <a:endParaRPr lang="en-US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7" name="Snip Single Corner Rectangle 6">
            <a:hlinkClick r:id="rId4" action="ppaction://hlinksldjump"/>
          </p:cNvPr>
          <p:cNvSpPr/>
          <p:nvPr/>
        </p:nvSpPr>
        <p:spPr>
          <a:xfrm>
            <a:off x="1763486" y="3020903"/>
            <a:ext cx="3065105" cy="692681"/>
          </a:xfrm>
          <a:prstGeom prst="snip1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Conservative</a:t>
            </a:r>
            <a:endParaRPr lang="ta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Snip Same Side Corner Rectangle 7">
            <a:hlinkClick r:id="rId4" action="ppaction://hlinksldjump"/>
          </p:cNvPr>
          <p:cNvSpPr/>
          <p:nvPr/>
        </p:nvSpPr>
        <p:spPr>
          <a:xfrm>
            <a:off x="7226559" y="2960255"/>
            <a:ext cx="3093098" cy="753329"/>
          </a:xfrm>
          <a:prstGeom prst="snip2Same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Risk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averse</a:t>
            </a:r>
            <a:endParaRPr lang="en-US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9" name="Snip Diagonal Corner Rectangle 8">
            <a:hlinkClick r:id="rId5" action="ppaction://hlinksldjump"/>
          </p:cNvPr>
          <p:cNvSpPr/>
          <p:nvPr/>
        </p:nvSpPr>
        <p:spPr>
          <a:xfrm>
            <a:off x="7226559" y="4490475"/>
            <a:ext cx="3172408" cy="771990"/>
          </a:xfrm>
          <a:prstGeom prst="snip2Diag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Adaptive</a:t>
            </a:r>
            <a:endParaRPr lang="ta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10" name="Round Diagonal Corner Rectangle 9">
            <a:hlinkClick r:id="rId4" action="ppaction://hlinksldjump"/>
          </p:cNvPr>
          <p:cNvSpPr/>
          <p:nvPr/>
        </p:nvSpPr>
        <p:spPr>
          <a:xfrm>
            <a:off x="1763486" y="4609765"/>
            <a:ext cx="3065105" cy="652700"/>
          </a:xfrm>
          <a:prstGeom prst="round2Diag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US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Sceptical</a:t>
            </a:r>
            <a:endParaRPr lang="ta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139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6337646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545122" y="4413383"/>
            <a:ext cx="4026873" cy="2075340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r>
              <a:rPr lang="en-US" sz="3200" b="1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            Wrong</a:t>
            </a:r>
            <a:endParaRPr lang="en-IN" sz="3200" b="1" dirty="0">
              <a:latin typeface="TAU-Marutham" panose="020B0604020202020204" pitchFamily="34" charset="0"/>
              <a:cs typeface="TAU-Marutham" panose="020B0604020202020204" pitchFamily="34" charset="0"/>
            </a:endParaRPr>
          </a:p>
          <a:p>
            <a:r>
              <a:rPr lang="en-US" sz="3200" b="1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          Try Again</a:t>
            </a:r>
            <a:endParaRPr lang="en-IN" sz="3200" b="1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14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4401007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25960" y="419878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140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8116919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28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Good</a:t>
            </a:r>
            <a:endParaRPr lang="ta-IN" sz="2800" b="1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Next One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141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23960756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438491" y="449073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32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Wrong</a:t>
            </a:r>
            <a:endParaRPr lang="ta-IN" sz="3200" b="1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Again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142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26784771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rizontal Scroll 1">
            <a:hlinkClick r:id="rId3" action="ppaction://hlinksldjump"/>
          </p:cNvPr>
          <p:cNvSpPr/>
          <p:nvPr/>
        </p:nvSpPr>
        <p:spPr>
          <a:xfrm>
            <a:off x="691243" y="174375"/>
            <a:ext cx="10809514" cy="2127380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fontAlgn="ctr"/>
            <a:r>
              <a:rPr lang="en-US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The ___________ initiative was </a:t>
            </a:r>
            <a:r>
              <a:rPr lang="en-US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launched to </a:t>
            </a:r>
            <a:r>
              <a:rPr lang="en-US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modernize the Indian economy </a:t>
            </a:r>
            <a:r>
              <a:rPr lang="en-US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to make </a:t>
            </a:r>
            <a:r>
              <a:rPr lang="en-US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all governments services available</a:t>
            </a:r>
          </a:p>
          <a:p>
            <a:pPr algn="just" fontAlgn="ctr"/>
            <a:r>
              <a:rPr lang="en-US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electronically</a:t>
            </a:r>
            <a:r>
              <a:rPr lang="en-US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.</a:t>
            </a:r>
            <a:endParaRPr lang="en-US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3" name="Plaque 2">
            <a:hlinkClick r:id="rId4" action="ppaction://hlinksldjump"/>
          </p:cNvPr>
          <p:cNvSpPr/>
          <p:nvPr/>
        </p:nvSpPr>
        <p:spPr>
          <a:xfrm>
            <a:off x="1769107" y="2639861"/>
            <a:ext cx="2602285" cy="1268963"/>
          </a:xfrm>
          <a:prstGeom prst="plaqu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Standup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India</a:t>
            </a:r>
            <a:endParaRPr lang="ta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4" name="Smiley Face 3">
            <a:hlinkClick r:id="rId4" action="ppaction://hlinksldjump"/>
          </p:cNvPr>
          <p:cNvSpPr/>
          <p:nvPr/>
        </p:nvSpPr>
        <p:spPr>
          <a:xfrm>
            <a:off x="6567854" y="2495385"/>
            <a:ext cx="2822332" cy="1421459"/>
          </a:xfrm>
          <a:prstGeom prst="smileyFac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Startup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India</a:t>
            </a:r>
            <a:endParaRPr lang="en-US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5" name="Heart 4">
            <a:hlinkClick r:id="rId5" action="ppaction://hlinksldjump"/>
          </p:cNvPr>
          <p:cNvSpPr/>
          <p:nvPr/>
        </p:nvSpPr>
        <p:spPr>
          <a:xfrm>
            <a:off x="1520890" y="4385387"/>
            <a:ext cx="2850502" cy="1632857"/>
          </a:xfrm>
          <a:prstGeom prst="hear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endParaRPr lang="en-US" sz="2800" dirty="0" smtClean="0">
              <a:latin typeface="TAU-Marutham" panose="020B0604020202020204" pitchFamily="34" charset="0"/>
              <a:cs typeface="TAU-Marutham" panose="020B0604020202020204" pitchFamily="34" charset="0"/>
            </a:endParaRPr>
          </a:p>
          <a:p>
            <a:pPr algn="ctr" fontAlgn="ctr"/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Digital India</a:t>
            </a:r>
            <a:endParaRPr lang="ta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6" name="Diamond 5">
            <a:hlinkClick r:id="rId4" action="ppaction://hlinksldjump"/>
          </p:cNvPr>
          <p:cNvSpPr/>
          <p:nvPr/>
        </p:nvSpPr>
        <p:spPr>
          <a:xfrm>
            <a:off x="6224475" y="4254950"/>
            <a:ext cx="3857850" cy="1547687"/>
          </a:xfrm>
          <a:prstGeom prst="diamond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Make in India</a:t>
            </a:r>
            <a:endParaRPr lang="ta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143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511670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25960" y="419878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144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4537730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28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Good</a:t>
            </a:r>
            <a:r>
              <a:rPr lang="ta-IN" sz="28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lang="ta-IN" sz="2800" b="1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Next One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145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40394044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503805" y="449073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32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Wrong</a:t>
            </a:r>
            <a:r>
              <a:rPr lang="ta-IN" sz="4400" b="1" u="sng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lang="ta-IN" sz="4400" b="1" u="sng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Again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146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8942019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Wave 1">
            <a:hlinkClick r:id="rId3" action="ppaction://hlinksldjump"/>
          </p:cNvPr>
          <p:cNvSpPr/>
          <p:nvPr/>
        </p:nvSpPr>
        <p:spPr>
          <a:xfrm>
            <a:off x="648299" y="293055"/>
            <a:ext cx="11045112" cy="1942171"/>
          </a:xfrm>
          <a:prstGeom prst="wav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fontAlgn="ctr"/>
            <a:r>
              <a:rPr lang="en-US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________ is designed to transform </a:t>
            </a:r>
            <a:r>
              <a:rPr lang="en-US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India to </a:t>
            </a:r>
            <a:r>
              <a:rPr lang="en-US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a global design and manufacturing hub</a:t>
            </a:r>
            <a:r>
              <a:rPr lang="en-US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.</a:t>
            </a:r>
            <a:endParaRPr lang="en-US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3" name="Teardrop 2">
            <a:hlinkClick r:id="rId4" action="ppaction://hlinksldjump"/>
          </p:cNvPr>
          <p:cNvSpPr/>
          <p:nvPr/>
        </p:nvSpPr>
        <p:spPr>
          <a:xfrm>
            <a:off x="838196" y="2547841"/>
            <a:ext cx="3239279" cy="1406956"/>
          </a:xfrm>
          <a:prstGeom prst="teardrop">
            <a:avLst/>
          </a:prstGeom>
          <a:ln>
            <a:solidFill>
              <a:schemeClr val="bg1"/>
            </a:solidFill>
          </a:ln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Digital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India</a:t>
            </a:r>
            <a:endParaRPr lang="ta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5" name="Trapezoid 4">
            <a:hlinkClick r:id="rId4" action="ppaction://hlinksldjump"/>
          </p:cNvPr>
          <p:cNvSpPr/>
          <p:nvPr/>
        </p:nvSpPr>
        <p:spPr>
          <a:xfrm>
            <a:off x="8593494" y="2678691"/>
            <a:ext cx="2817846" cy="1072215"/>
          </a:xfrm>
          <a:prstGeom prst="trapezoid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Startup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India</a:t>
            </a:r>
            <a:endParaRPr lang="ta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6" name="Parallelogram 5">
            <a:hlinkClick r:id="rId4" action="ppaction://hlinksldjump"/>
          </p:cNvPr>
          <p:cNvSpPr/>
          <p:nvPr/>
        </p:nvSpPr>
        <p:spPr>
          <a:xfrm>
            <a:off x="4560335" y="4655977"/>
            <a:ext cx="3550298" cy="979714"/>
          </a:xfrm>
          <a:prstGeom prst="parallelogram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Design India.</a:t>
            </a:r>
            <a:endParaRPr lang="ta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7" name="Teardrop 6">
            <a:hlinkClick r:id="rId5" action="ppaction://hlinksldjump"/>
          </p:cNvPr>
          <p:cNvSpPr/>
          <p:nvPr/>
        </p:nvSpPr>
        <p:spPr>
          <a:xfrm>
            <a:off x="4707292" y="2501772"/>
            <a:ext cx="3256384" cy="1406956"/>
          </a:xfrm>
          <a:prstGeom prst="teardrop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Make in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India</a:t>
            </a:r>
            <a:endParaRPr lang="en-US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147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1208862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25960" y="419878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148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22108439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28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Good </a:t>
            </a:r>
            <a:endParaRPr lang="ta-IN" sz="2800" b="1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Next One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149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7585234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Heart 3">
            <a:hlinkClick r:id="rId3" action="ppaction://hlinksldjump"/>
          </p:cNvPr>
          <p:cNvSpPr/>
          <p:nvPr/>
        </p:nvSpPr>
        <p:spPr>
          <a:xfrm>
            <a:off x="849443" y="4052482"/>
            <a:ext cx="3795588" cy="2277415"/>
          </a:xfrm>
          <a:prstGeom prst="hear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endParaRPr lang="en-US" sz="2800" dirty="0" smtClean="0">
              <a:latin typeface="TAU-Marutham" panose="020B0604020202020204" pitchFamily="34" charset="0"/>
              <a:cs typeface="TAU-Marutham" panose="020B0604020202020204" pitchFamily="34" charset="0"/>
            </a:endParaRPr>
          </a:p>
          <a:p>
            <a:pPr algn="ctr" font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`3 lakhs but does not exceed `5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lakhs</a:t>
            </a:r>
            <a:endParaRPr lang="en-US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6" name="7-Point Star 5">
            <a:hlinkClick r:id="rId4" action="ppaction://hlinksldjump"/>
          </p:cNvPr>
          <p:cNvSpPr/>
          <p:nvPr/>
        </p:nvSpPr>
        <p:spPr>
          <a:xfrm>
            <a:off x="6064539" y="2102953"/>
            <a:ext cx="4259783" cy="1960146"/>
          </a:xfrm>
          <a:prstGeom prst="star7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US" sz="2400" dirty="0">
                <a:latin typeface="TAU-Marutham" panose="020B0604020202020204" pitchFamily="34" charset="0"/>
                <a:cs typeface="TAU-Marutham" panose="020B0604020202020204" pitchFamily="34" charset="0"/>
              </a:rPr>
              <a:t>`20 lakhs but does not exceed `1 crore</a:t>
            </a:r>
            <a:endParaRPr lang="ta-IN" sz="24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7" name="Bevel 6">
            <a:hlinkClick r:id="rId3" action="ppaction://hlinksldjump"/>
          </p:cNvPr>
          <p:cNvSpPr/>
          <p:nvPr/>
        </p:nvSpPr>
        <p:spPr>
          <a:xfrm>
            <a:off x="6495363" y="4267332"/>
            <a:ext cx="3017914" cy="1884785"/>
          </a:xfrm>
          <a:prstGeom prst="bevel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`4 lakhs but does not exceed `20 lakhs</a:t>
            </a:r>
            <a:endParaRPr lang="ta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Double Wave 7">
            <a:hlinkClick r:id="rId3" action="ppaction://hlinksldjump"/>
          </p:cNvPr>
          <p:cNvSpPr/>
          <p:nvPr/>
        </p:nvSpPr>
        <p:spPr>
          <a:xfrm>
            <a:off x="1143000" y="2102953"/>
            <a:ext cx="3053623" cy="1746687"/>
          </a:xfrm>
          <a:prstGeom prst="doubleWave">
            <a:avLst/>
          </a:prstGeom>
          <a:ln w="57150">
            <a:solidFill>
              <a:schemeClr val="bg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`2 lakhs </a:t>
            </a:r>
            <a:endParaRPr lang="en-US" sz="2800" dirty="0" smtClean="0">
              <a:latin typeface="TAU-Marutham" panose="020B0604020202020204" pitchFamily="34" charset="0"/>
              <a:cs typeface="TAU-Marutham" panose="020B0604020202020204" pitchFamily="34" charset="0"/>
            </a:endParaRPr>
          </a:p>
          <a:p>
            <a:pPr algn="ctr" fontAlgn="ctr"/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but </a:t>
            </a:r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does not exceed `5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lakhs</a:t>
            </a:r>
            <a:endParaRPr lang="en-US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9" name="Horizontal Scroll 8">
            <a:hlinkClick r:id="rId5" action="ppaction://hlinksldjump"/>
          </p:cNvPr>
          <p:cNvSpPr/>
          <p:nvPr/>
        </p:nvSpPr>
        <p:spPr>
          <a:xfrm>
            <a:off x="564757" y="264822"/>
            <a:ext cx="11243312" cy="1838131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 fontAlgn="ctr"/>
            <a:r>
              <a:rPr lang="en-US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The State Commission can </a:t>
            </a:r>
            <a:r>
              <a:rPr lang="en-US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entertain complaints </a:t>
            </a:r>
            <a:r>
              <a:rPr lang="en-US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where the value of the </a:t>
            </a:r>
            <a:r>
              <a:rPr lang="en-US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goods or </a:t>
            </a:r>
            <a:r>
              <a:rPr lang="en-US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services and the compensation, if any</a:t>
            </a:r>
          </a:p>
          <a:p>
            <a:pPr algn="just" fontAlgn="ctr"/>
            <a:r>
              <a:rPr lang="en-US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claimed </a:t>
            </a:r>
            <a:r>
              <a:rPr lang="en-US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exceed</a:t>
            </a:r>
            <a:endParaRPr lang="en-US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15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6067477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503805" y="449073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32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Wrong</a:t>
            </a:r>
            <a:r>
              <a:rPr lang="ta-IN" sz="4400" b="1" u="sng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lang="ta-IN" sz="4400" b="1" u="sng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Again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150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40983615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rizontal Scroll 1">
            <a:hlinkClick r:id="rId3" action="ppaction://hlinksldjump"/>
          </p:cNvPr>
          <p:cNvSpPr/>
          <p:nvPr/>
        </p:nvSpPr>
        <p:spPr>
          <a:xfrm>
            <a:off x="709128" y="171768"/>
            <a:ext cx="10648562" cy="1324946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 fontAlgn="ctr"/>
            <a:r>
              <a:rPr lang="en-US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___________ is the Government </a:t>
            </a:r>
            <a:r>
              <a:rPr lang="en-US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of India’s </a:t>
            </a:r>
            <a:r>
              <a:rPr lang="en-US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endeavour</a:t>
            </a:r>
            <a:r>
              <a:rPr lang="en-US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to promote culture </a:t>
            </a:r>
            <a:r>
              <a:rPr lang="en-US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of innovation </a:t>
            </a:r>
            <a:r>
              <a:rPr lang="en-US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and entrepreneurship</a:t>
            </a:r>
            <a:r>
              <a:rPr lang="en-US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.</a:t>
            </a:r>
            <a:endParaRPr lang="en-US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7" name="Octagon 6">
            <a:hlinkClick r:id="rId4" action="ppaction://hlinksldjump"/>
          </p:cNvPr>
          <p:cNvSpPr/>
          <p:nvPr/>
        </p:nvSpPr>
        <p:spPr>
          <a:xfrm>
            <a:off x="1529861" y="2235063"/>
            <a:ext cx="2076823" cy="869446"/>
          </a:xfrm>
          <a:prstGeom prst="octagon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 fontAlgn="ctr"/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AIM</a:t>
            </a:r>
            <a:endParaRPr lang="ta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Diamond 7">
            <a:hlinkClick r:id="rId5" action="ppaction://hlinksldjump"/>
          </p:cNvPr>
          <p:cNvSpPr/>
          <p:nvPr/>
        </p:nvSpPr>
        <p:spPr>
          <a:xfrm>
            <a:off x="6805067" y="1884809"/>
            <a:ext cx="3473141" cy="1569954"/>
          </a:xfrm>
          <a:prstGeom prst="diamond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STEP</a:t>
            </a:r>
            <a:endParaRPr lang="en-US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9" name="Right Triangle 8">
            <a:hlinkClick r:id="rId5" action="ppaction://hlinksldjump"/>
          </p:cNvPr>
          <p:cNvSpPr/>
          <p:nvPr/>
        </p:nvSpPr>
        <p:spPr>
          <a:xfrm>
            <a:off x="1529861" y="4416248"/>
            <a:ext cx="3362790" cy="1343604"/>
          </a:xfrm>
          <a:prstGeom prst="rtTriangl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 fontAlgn="ctr"/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SEED</a:t>
            </a:r>
            <a:endParaRPr lang="ta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10" name="Parallelogram 9">
            <a:hlinkClick r:id="rId5" action="ppaction://hlinksldjump"/>
          </p:cNvPr>
          <p:cNvSpPr/>
          <p:nvPr/>
        </p:nvSpPr>
        <p:spPr>
          <a:xfrm>
            <a:off x="7383983" y="4686662"/>
            <a:ext cx="2453233" cy="975045"/>
          </a:xfrm>
          <a:prstGeom prst="parallelogram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AIC</a:t>
            </a:r>
            <a:endParaRPr lang="ta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151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42398163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25960" y="419878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152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9933657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28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Good</a:t>
            </a:r>
            <a:endParaRPr lang="ta-IN" sz="2800" b="1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Next One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153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8844764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503805" y="449073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32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Wrong</a:t>
            </a:r>
            <a:r>
              <a:rPr lang="ta-IN" sz="4400" b="1" u="sng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lang="ta-IN" sz="4400" b="1" u="sng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Again</a:t>
            </a:r>
            <a:r>
              <a:rPr lang="ta-IN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154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8859695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Heart 3">
            <a:hlinkClick r:id="rId3" action="ppaction://hlinksldjump"/>
          </p:cNvPr>
          <p:cNvSpPr/>
          <p:nvPr/>
        </p:nvSpPr>
        <p:spPr>
          <a:xfrm>
            <a:off x="1623526" y="4541678"/>
            <a:ext cx="3034782" cy="1810139"/>
          </a:xfrm>
          <a:prstGeom prst="hear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endParaRPr lang="en-US" sz="2800" dirty="0" smtClean="0">
              <a:latin typeface="TAU-Marutham" panose="020B0604020202020204" pitchFamily="34" charset="0"/>
              <a:cs typeface="TAU-Marutham" panose="020B0604020202020204" pitchFamily="34" charset="0"/>
            </a:endParaRPr>
          </a:p>
          <a:p>
            <a:pPr algn="ctr" fontAlgn="ctr"/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Project Report</a:t>
            </a:r>
            <a:endParaRPr lang="ta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6" name="7-Point Star 5">
            <a:hlinkClick r:id="rId4" action="ppaction://hlinksldjump"/>
          </p:cNvPr>
          <p:cNvSpPr/>
          <p:nvPr/>
        </p:nvSpPr>
        <p:spPr>
          <a:xfrm>
            <a:off x="6805330" y="2750735"/>
            <a:ext cx="3667302" cy="1441578"/>
          </a:xfrm>
          <a:prstGeom prst="star7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Finance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Report</a:t>
            </a:r>
            <a:endParaRPr lang="en-US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7" name="Bevel 6">
            <a:hlinkClick r:id="rId4" action="ppaction://hlinksldjump"/>
          </p:cNvPr>
          <p:cNvSpPr/>
          <p:nvPr/>
        </p:nvSpPr>
        <p:spPr>
          <a:xfrm>
            <a:off x="7361853" y="4945224"/>
            <a:ext cx="2554256" cy="1406593"/>
          </a:xfrm>
          <a:prstGeom prst="bevel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Progress Report</a:t>
            </a:r>
            <a:endParaRPr lang="ta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Double Wave 7">
            <a:hlinkClick r:id="rId4" action="ppaction://hlinksldjump"/>
          </p:cNvPr>
          <p:cNvSpPr/>
          <p:nvPr/>
        </p:nvSpPr>
        <p:spPr>
          <a:xfrm>
            <a:off x="1764203" y="2793469"/>
            <a:ext cx="2983464" cy="1047897"/>
          </a:xfrm>
          <a:prstGeom prst="doubleWave">
            <a:avLst/>
          </a:prstGeom>
          <a:ln w="57150">
            <a:solidFill>
              <a:schemeClr val="bg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just" font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Technical Report </a:t>
            </a:r>
            <a:endParaRPr lang="ta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9" name="Horizontal Scroll 8">
            <a:hlinkClick r:id="rId5" action="ppaction://hlinksldjump"/>
          </p:cNvPr>
          <p:cNvSpPr/>
          <p:nvPr/>
        </p:nvSpPr>
        <p:spPr>
          <a:xfrm>
            <a:off x="534186" y="432436"/>
            <a:ext cx="11123628" cy="1941843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 fontAlgn="ctr"/>
            <a:r>
              <a:rPr lang="en-US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___________ should cover aspects </a:t>
            </a:r>
            <a:r>
              <a:rPr lang="en-US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like sources </a:t>
            </a:r>
            <a:r>
              <a:rPr lang="en-US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of finance, technical </a:t>
            </a:r>
            <a:r>
              <a:rPr lang="en-US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know-how, source </a:t>
            </a:r>
            <a:r>
              <a:rPr lang="en-US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of </a:t>
            </a:r>
            <a:r>
              <a:rPr lang="en-US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labour</a:t>
            </a:r>
            <a:r>
              <a:rPr lang="en-US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and raw material, </a:t>
            </a:r>
            <a:r>
              <a:rPr lang="en-US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market potential </a:t>
            </a:r>
            <a:r>
              <a:rPr lang="en-US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and profitability</a:t>
            </a:r>
            <a:r>
              <a:rPr lang="en-US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.</a:t>
            </a:r>
            <a:endParaRPr lang="en-US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155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4601304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25960" y="419878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156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6556087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28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Good</a:t>
            </a:r>
            <a:r>
              <a:rPr lang="ta-IN" sz="28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lang="ta-IN" sz="2800" b="1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Next One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157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1149701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503805" y="449073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32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Wrong</a:t>
            </a:r>
            <a:endParaRPr lang="ta-IN" sz="3200" b="1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Again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158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24726731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rizontal Scroll 1">
            <a:hlinkClick r:id="rId3" action="ppaction://hlinksldjump"/>
          </p:cNvPr>
          <p:cNvSpPr/>
          <p:nvPr/>
        </p:nvSpPr>
        <p:spPr>
          <a:xfrm>
            <a:off x="937727" y="442633"/>
            <a:ext cx="10450282" cy="1320854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fontAlgn="ctr"/>
            <a:r>
              <a:rPr lang="en-US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____________has to include </a:t>
            </a:r>
            <a:r>
              <a:rPr lang="en-US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the mechanism </a:t>
            </a:r>
            <a:r>
              <a:rPr lang="en-US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for managing venture in </a:t>
            </a:r>
            <a:r>
              <a:rPr lang="en-US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the project </a:t>
            </a:r>
            <a:r>
              <a:rPr lang="en-US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report</a:t>
            </a:r>
            <a:r>
              <a:rPr lang="en-US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.</a:t>
            </a:r>
            <a:endParaRPr lang="en-US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7" name="Snip Single Corner Rectangle 6">
            <a:hlinkClick r:id="rId4" action="ppaction://hlinksldjump"/>
          </p:cNvPr>
          <p:cNvSpPr/>
          <p:nvPr/>
        </p:nvSpPr>
        <p:spPr>
          <a:xfrm>
            <a:off x="1511560" y="2843621"/>
            <a:ext cx="2761861" cy="767326"/>
          </a:xfrm>
          <a:prstGeom prst="snip1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Banker</a:t>
            </a:r>
            <a:endParaRPr lang="ta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Snip Same Side Corner Rectangle 7">
            <a:hlinkClick r:id="rId4" action="ppaction://hlinksldjump"/>
          </p:cNvPr>
          <p:cNvSpPr/>
          <p:nvPr/>
        </p:nvSpPr>
        <p:spPr>
          <a:xfrm>
            <a:off x="6979297" y="2843621"/>
            <a:ext cx="3648269" cy="767326"/>
          </a:xfrm>
          <a:prstGeom prst="snip2Same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Government</a:t>
            </a:r>
            <a:endParaRPr lang="en-US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9" name="Snip Diagonal Corner Rectangle 8">
            <a:hlinkClick r:id="rId5" action="ppaction://hlinksldjump"/>
          </p:cNvPr>
          <p:cNvSpPr/>
          <p:nvPr/>
        </p:nvSpPr>
        <p:spPr>
          <a:xfrm>
            <a:off x="6979298" y="4824810"/>
            <a:ext cx="3648269" cy="1101013"/>
          </a:xfrm>
          <a:prstGeom prst="snip2Diag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Entrepreneur</a:t>
            </a:r>
            <a:endParaRPr lang="ta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10" name="Round Diagonal Corner Rectangle 9">
            <a:hlinkClick r:id="rId4" action="ppaction://hlinksldjump"/>
          </p:cNvPr>
          <p:cNvSpPr/>
          <p:nvPr/>
        </p:nvSpPr>
        <p:spPr>
          <a:xfrm>
            <a:off x="1590692" y="4824810"/>
            <a:ext cx="2761860" cy="1101012"/>
          </a:xfrm>
          <a:prstGeom prst="round2Diag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Lending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Institutions</a:t>
            </a:r>
            <a:endParaRPr lang="ta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159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7517777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25960" y="419878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16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7563665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25960" y="419878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160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9587837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28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Good</a:t>
            </a:r>
            <a:r>
              <a:rPr lang="ta-IN" sz="28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lang="ta-IN" sz="2800" b="1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Next One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161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5123543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503805" y="449073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32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Wrong</a:t>
            </a:r>
            <a:endParaRPr lang="ta-IN" sz="3200" b="1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Again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162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4891005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rizontal Scroll 1">
            <a:hlinkClick r:id="rId3" action="ppaction://hlinksldjump"/>
          </p:cNvPr>
          <p:cNvSpPr/>
          <p:nvPr/>
        </p:nvSpPr>
        <p:spPr>
          <a:xfrm>
            <a:off x="490634" y="273407"/>
            <a:ext cx="11210731" cy="1866128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fontAlgn="ctr"/>
            <a:r>
              <a:rPr lang="en-US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The Company will have to issue the </a:t>
            </a:r>
            <a:r>
              <a:rPr lang="en-US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notice of </a:t>
            </a:r>
            <a:r>
              <a:rPr lang="en-US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situation of Registered Office to </a:t>
            </a:r>
            <a:r>
              <a:rPr lang="en-US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the Registrar </a:t>
            </a:r>
            <a:r>
              <a:rPr lang="en-US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of Companies within _____</a:t>
            </a:r>
          </a:p>
          <a:p>
            <a:pPr fontAlgn="ctr"/>
            <a:r>
              <a:rPr lang="en-US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days from the date of incorporation.</a:t>
            </a:r>
            <a:endParaRPr lang="ta-IN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3" name="Plaque 2">
            <a:hlinkClick r:id="rId4" action="ppaction://hlinksldjump"/>
          </p:cNvPr>
          <p:cNvSpPr/>
          <p:nvPr/>
        </p:nvSpPr>
        <p:spPr>
          <a:xfrm>
            <a:off x="1516224" y="2549006"/>
            <a:ext cx="2626568" cy="949974"/>
          </a:xfrm>
          <a:prstGeom prst="plaqu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14 </a:t>
            </a:r>
            <a:endParaRPr lang="en-IN" sz="2800" dirty="0" smtClean="0">
              <a:latin typeface="TAU-Marutham" panose="020B0604020202020204" pitchFamily="34" charset="0"/>
              <a:cs typeface="TAU-Marutham" panose="020B0604020202020204" pitchFamily="34" charset="0"/>
            </a:endParaRPr>
          </a:p>
          <a:p>
            <a:pPr algn="ctr" fontAlgn="ctr"/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Days</a:t>
            </a:r>
            <a:endParaRPr lang="ta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4" name="Smiley Face 3">
            <a:hlinkClick r:id="rId4" action="ppaction://hlinksldjump"/>
          </p:cNvPr>
          <p:cNvSpPr/>
          <p:nvPr/>
        </p:nvSpPr>
        <p:spPr>
          <a:xfrm>
            <a:off x="6419461" y="2549006"/>
            <a:ext cx="3396343" cy="1052610"/>
          </a:xfrm>
          <a:prstGeom prst="smileyFac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 21 </a:t>
            </a:r>
            <a:endParaRPr lang="en-IN" sz="2800" dirty="0" smtClean="0">
              <a:latin typeface="TAU-Marutham" panose="020B0604020202020204" pitchFamily="34" charset="0"/>
              <a:cs typeface="TAU-Marutham" panose="020B0604020202020204" pitchFamily="34" charset="0"/>
            </a:endParaRPr>
          </a:p>
          <a:p>
            <a:pPr algn="ctr" fontAlgn="ctr"/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Days</a:t>
            </a:r>
            <a:r>
              <a:rPr lang="ta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 </a:t>
            </a:r>
          </a:p>
        </p:txBody>
      </p:sp>
      <p:sp>
        <p:nvSpPr>
          <p:cNvPr id="5" name="Heart 4">
            <a:hlinkClick r:id="rId5" action="ppaction://hlinksldjump"/>
          </p:cNvPr>
          <p:cNvSpPr/>
          <p:nvPr/>
        </p:nvSpPr>
        <p:spPr>
          <a:xfrm>
            <a:off x="1516224" y="4119466"/>
            <a:ext cx="2757197" cy="1558211"/>
          </a:xfrm>
          <a:prstGeom prst="hear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endParaRPr lang="en-IN" sz="2800" dirty="0" smtClean="0">
              <a:latin typeface="TAU-Marutham" panose="020B0604020202020204" pitchFamily="34" charset="0"/>
              <a:cs typeface="TAU-Marutham" panose="020B0604020202020204" pitchFamily="34" charset="0"/>
            </a:endParaRPr>
          </a:p>
          <a:p>
            <a:pPr algn="ctr" fontAlgn="ctr"/>
            <a:r>
              <a:rPr lang="en-IN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30 </a:t>
            </a:r>
          </a:p>
          <a:p>
            <a:pPr algn="ctr" fontAlgn="ctr"/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Days</a:t>
            </a:r>
            <a:r>
              <a:rPr lang="ta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 </a:t>
            </a:r>
          </a:p>
        </p:txBody>
      </p:sp>
      <p:sp>
        <p:nvSpPr>
          <p:cNvPr id="6" name="Diamond 5">
            <a:hlinkClick r:id="rId4" action="ppaction://hlinksldjump"/>
          </p:cNvPr>
          <p:cNvSpPr/>
          <p:nvPr/>
        </p:nvSpPr>
        <p:spPr>
          <a:xfrm>
            <a:off x="6326154" y="4189455"/>
            <a:ext cx="3582956" cy="1474227"/>
          </a:xfrm>
          <a:prstGeom prst="diamond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60 </a:t>
            </a:r>
            <a:endParaRPr lang="en-IN" sz="2800" dirty="0" smtClean="0">
              <a:latin typeface="TAU-Marutham" panose="020B0604020202020204" pitchFamily="34" charset="0"/>
              <a:cs typeface="TAU-Marutham" panose="020B0604020202020204" pitchFamily="34" charset="0"/>
            </a:endParaRPr>
          </a:p>
          <a:p>
            <a:pPr algn="ctr" fontAlgn="ctr"/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Days</a:t>
            </a:r>
            <a:endParaRPr lang="ta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163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6926890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25960" y="419878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164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2683804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28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Good</a:t>
            </a:r>
            <a:endParaRPr lang="ta-IN" sz="2800" b="1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Next One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165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9509876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503805" y="449073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32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Wrong</a:t>
            </a:r>
            <a:endParaRPr lang="ta-IN" sz="3200" b="1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Again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166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7091625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Wave 1">
            <a:hlinkClick r:id="rId3" action="ppaction://hlinksldjump"/>
          </p:cNvPr>
          <p:cNvSpPr/>
          <p:nvPr/>
        </p:nvSpPr>
        <p:spPr>
          <a:xfrm>
            <a:off x="936830" y="340321"/>
            <a:ext cx="10818485" cy="1856154"/>
          </a:xfrm>
          <a:prstGeom prst="wave">
            <a:avLst>
              <a:gd name="adj1" fmla="val 12500"/>
              <a:gd name="adj2" fmla="val 16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fontAlgn="ctr"/>
            <a:r>
              <a:rPr lang="en-US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How does a person who envisages the </a:t>
            </a:r>
            <a:r>
              <a:rPr lang="en-US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idea to </a:t>
            </a:r>
            <a:r>
              <a:rPr lang="en-US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form a company called</a:t>
            </a:r>
            <a:r>
              <a:rPr lang="en-US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?</a:t>
            </a:r>
            <a:endParaRPr lang="en-US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3" name="Teardrop 2">
            <a:hlinkClick r:id="rId4" action="ppaction://hlinksldjump"/>
          </p:cNvPr>
          <p:cNvSpPr/>
          <p:nvPr/>
        </p:nvSpPr>
        <p:spPr>
          <a:xfrm>
            <a:off x="1660848" y="2765285"/>
            <a:ext cx="2752529" cy="1109760"/>
          </a:xfrm>
          <a:prstGeom prst="teardrop">
            <a:avLst/>
          </a:prstGeom>
          <a:ln>
            <a:solidFill>
              <a:schemeClr val="bg1"/>
            </a:solidFill>
          </a:ln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Director</a:t>
            </a:r>
            <a:endParaRPr lang="ta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5" name="Trapezoid 4">
            <a:hlinkClick r:id="rId4" action="ppaction://hlinksldjump"/>
          </p:cNvPr>
          <p:cNvSpPr/>
          <p:nvPr/>
        </p:nvSpPr>
        <p:spPr>
          <a:xfrm>
            <a:off x="8509518" y="2831540"/>
            <a:ext cx="2547258" cy="783772"/>
          </a:xfrm>
          <a:prstGeom prst="trapezoid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Registrar</a:t>
            </a:r>
            <a:endParaRPr lang="ta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6" name="Parallelogram 5">
            <a:hlinkClick r:id="rId5" action="ppaction://hlinksldjump"/>
          </p:cNvPr>
          <p:cNvSpPr/>
          <p:nvPr/>
        </p:nvSpPr>
        <p:spPr>
          <a:xfrm>
            <a:off x="4767941" y="4544009"/>
            <a:ext cx="3610949" cy="979714"/>
          </a:xfrm>
          <a:prstGeom prst="parallelogram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Promoter</a:t>
            </a:r>
            <a:endParaRPr lang="ta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7" name="Teardrop 6">
            <a:hlinkClick r:id="rId4" action="ppaction://hlinksldjump"/>
          </p:cNvPr>
          <p:cNvSpPr/>
          <p:nvPr/>
        </p:nvSpPr>
        <p:spPr>
          <a:xfrm>
            <a:off x="5106177" y="2815362"/>
            <a:ext cx="2710541" cy="1109760"/>
          </a:xfrm>
          <a:prstGeom prst="teardrop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Company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Secretary</a:t>
            </a:r>
            <a:endParaRPr lang="en-US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167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9751333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541037" y="401217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168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4609912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28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Good</a:t>
            </a:r>
            <a:endParaRPr lang="ta-IN" sz="2800" b="1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Next One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169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40775385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7883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r>
              <a:rPr lang="en-US" sz="3200" b="1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                Good</a:t>
            </a:r>
            <a:endParaRPr lang="en-IN" sz="3200" b="1" dirty="0">
              <a:latin typeface="TAU-Marutham" panose="020B0604020202020204" pitchFamily="34" charset="0"/>
              <a:cs typeface="TAU-Marutham" panose="020B0604020202020204" pitchFamily="34" charset="0"/>
            </a:endParaRPr>
          </a:p>
          <a:p>
            <a:r>
              <a:rPr lang="en-US" sz="3200" b="1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        Try </a:t>
            </a:r>
            <a:r>
              <a:rPr lang="en-US" sz="3200" b="1" dirty="0">
                <a:latin typeface="TAU-Marutham" panose="020B0604020202020204" pitchFamily="34" charset="0"/>
                <a:cs typeface="TAU-Marutham" panose="020B0604020202020204" pitchFamily="34" charset="0"/>
              </a:rPr>
              <a:t>Next </a:t>
            </a:r>
            <a:r>
              <a:rPr lang="en-US" sz="3200" b="1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One</a:t>
            </a:r>
            <a:endParaRPr lang="en-IN" sz="3200" b="1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17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1363385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503805" y="449073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32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Wrong</a:t>
            </a:r>
            <a:endParaRPr lang="ta-IN" sz="3200" b="1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Again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170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637919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rizontal Scroll 1">
            <a:hlinkClick r:id="rId3" action="ppaction://hlinksldjump"/>
          </p:cNvPr>
          <p:cNvSpPr/>
          <p:nvPr/>
        </p:nvSpPr>
        <p:spPr>
          <a:xfrm>
            <a:off x="291786" y="462485"/>
            <a:ext cx="11608428" cy="1503886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 fontAlgn="ctr"/>
            <a:r>
              <a:rPr lang="en-US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Which of the following types of shares </a:t>
            </a:r>
            <a:r>
              <a:rPr lang="en-US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are issued </a:t>
            </a:r>
            <a:r>
              <a:rPr lang="en-US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by a company to raise capital </a:t>
            </a:r>
            <a:r>
              <a:rPr lang="en-US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from the </a:t>
            </a:r>
            <a:r>
              <a:rPr lang="en-US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existing shareholders</a:t>
            </a:r>
            <a:r>
              <a:rPr lang="en-US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?</a:t>
            </a:r>
            <a:endParaRPr lang="en-US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7" name="Octagon 6">
            <a:hlinkClick r:id="rId4" action="ppaction://hlinksldjump"/>
          </p:cNvPr>
          <p:cNvSpPr/>
          <p:nvPr/>
        </p:nvSpPr>
        <p:spPr>
          <a:xfrm>
            <a:off x="1399592" y="2634840"/>
            <a:ext cx="3491330" cy="1238426"/>
          </a:xfrm>
          <a:prstGeom prst="octagon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 font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Equity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Shares</a:t>
            </a:r>
            <a:endParaRPr lang="ta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Diamond 7">
            <a:hlinkClick r:id="rId5" action="ppaction://hlinksldjump"/>
          </p:cNvPr>
          <p:cNvSpPr/>
          <p:nvPr/>
        </p:nvSpPr>
        <p:spPr>
          <a:xfrm>
            <a:off x="6197983" y="2454442"/>
            <a:ext cx="3851086" cy="1909951"/>
          </a:xfrm>
          <a:prstGeom prst="diamond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Rights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Shares</a:t>
            </a:r>
            <a:endParaRPr lang="en-US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9" name="Right Triangle 8">
            <a:hlinkClick r:id="rId4" action="ppaction://hlinksldjump"/>
          </p:cNvPr>
          <p:cNvSpPr/>
          <p:nvPr/>
        </p:nvSpPr>
        <p:spPr>
          <a:xfrm>
            <a:off x="1474236" y="4223758"/>
            <a:ext cx="4838700" cy="1644521"/>
          </a:xfrm>
          <a:prstGeom prst="rtTriangl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 font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Preference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Shares</a:t>
            </a:r>
            <a:endParaRPr lang="ta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10" name="Parallelogram 9">
            <a:hlinkClick r:id="rId4" action="ppaction://hlinksldjump"/>
          </p:cNvPr>
          <p:cNvSpPr/>
          <p:nvPr/>
        </p:nvSpPr>
        <p:spPr>
          <a:xfrm>
            <a:off x="6757697" y="4687961"/>
            <a:ext cx="3394010" cy="1180318"/>
          </a:xfrm>
          <a:prstGeom prst="parallelogram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Bonus Shares</a:t>
            </a:r>
            <a:endParaRPr lang="ta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171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0275439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25960" y="419878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172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0247241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28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Good</a:t>
            </a:r>
            <a:endParaRPr lang="ta-IN" sz="2800" b="1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Next One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173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434488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503805" y="449073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32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Wrong</a:t>
            </a:r>
            <a:r>
              <a:rPr lang="ta-IN" sz="4400" b="1" u="sng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lang="ta-IN" sz="4400" b="1" u="sng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Again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174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2150858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Heart 3">
            <a:hlinkClick r:id="rId3" action="ppaction://hlinksldjump"/>
          </p:cNvPr>
          <p:cNvSpPr/>
          <p:nvPr/>
        </p:nvSpPr>
        <p:spPr>
          <a:xfrm>
            <a:off x="1875453" y="4244484"/>
            <a:ext cx="3118758" cy="1558212"/>
          </a:xfrm>
          <a:prstGeom prst="hear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Right Share </a:t>
            </a:r>
            <a:endParaRPr lang="ta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6" name="7-Point Star 5">
            <a:hlinkClick r:id="rId3" action="ppaction://hlinksldjump"/>
          </p:cNvPr>
          <p:cNvSpPr/>
          <p:nvPr/>
        </p:nvSpPr>
        <p:spPr>
          <a:xfrm>
            <a:off x="6279502" y="2388640"/>
            <a:ext cx="3405673" cy="1576870"/>
          </a:xfrm>
          <a:prstGeom prst="star7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Equity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Share</a:t>
            </a:r>
            <a:endParaRPr lang="en-US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7" name="Bevel 6">
            <a:hlinkClick r:id="rId3" action="ppaction://hlinksldjump"/>
          </p:cNvPr>
          <p:cNvSpPr/>
          <p:nvPr/>
        </p:nvSpPr>
        <p:spPr>
          <a:xfrm>
            <a:off x="6925648" y="4467032"/>
            <a:ext cx="2759527" cy="1335664"/>
          </a:xfrm>
          <a:prstGeom prst="bevel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Preference Share</a:t>
            </a:r>
            <a:endParaRPr lang="ta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Double Wave 7">
            <a:hlinkClick r:id="rId4" action="ppaction://hlinksldjump"/>
          </p:cNvPr>
          <p:cNvSpPr/>
          <p:nvPr/>
        </p:nvSpPr>
        <p:spPr>
          <a:xfrm>
            <a:off x="1987421" y="2388640"/>
            <a:ext cx="2554256" cy="1296954"/>
          </a:xfrm>
          <a:prstGeom prst="doubleWave">
            <a:avLst/>
          </a:prstGeom>
          <a:ln w="57150">
            <a:solidFill>
              <a:schemeClr val="bg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Bonus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Share</a:t>
            </a:r>
            <a:endParaRPr lang="ta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9" name="Horizontal Scroll 8">
            <a:hlinkClick r:id="rId5" action="ppaction://hlinksldjump"/>
          </p:cNvPr>
          <p:cNvSpPr/>
          <p:nvPr/>
        </p:nvSpPr>
        <p:spPr>
          <a:xfrm>
            <a:off x="1096265" y="499189"/>
            <a:ext cx="9999469" cy="1387929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 fontAlgn="ctr"/>
            <a:r>
              <a:rPr lang="en-US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The shares which are offered to the </a:t>
            </a:r>
            <a:r>
              <a:rPr lang="en-US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existing shareholder </a:t>
            </a:r>
            <a:r>
              <a:rPr lang="en-US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at free of cost is known </a:t>
            </a:r>
            <a:r>
              <a:rPr lang="en-US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as    _________.</a:t>
            </a:r>
            <a:endParaRPr lang="en-US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175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2772976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25960" y="419878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176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8719782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28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Good</a:t>
            </a:r>
            <a:r>
              <a:rPr lang="ta-IN" sz="28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lang="ta-IN" sz="2800" b="1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Next One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177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8065136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503805" y="449073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32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Wrong</a:t>
            </a:r>
            <a:r>
              <a:rPr lang="ta-IN" sz="4400" b="1" u="sng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lang="ta-IN" sz="4400" b="1" u="sng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Again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178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25375332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rizontal Scroll 1">
            <a:hlinkClick r:id="rId3" action="ppaction://hlinksldjump"/>
          </p:cNvPr>
          <p:cNvSpPr/>
          <p:nvPr/>
        </p:nvSpPr>
        <p:spPr>
          <a:xfrm>
            <a:off x="642257" y="458235"/>
            <a:ext cx="10907485" cy="1358176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 fontAlgn="ctr"/>
            <a:r>
              <a:rPr lang="en-US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The shares which are offered first to </a:t>
            </a:r>
            <a:r>
              <a:rPr lang="en-US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the existing </a:t>
            </a:r>
            <a:r>
              <a:rPr lang="en-US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shareholder at reduced price </a:t>
            </a:r>
            <a:r>
              <a:rPr lang="en-US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is known </a:t>
            </a:r>
            <a:r>
              <a:rPr lang="en-US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as </a:t>
            </a:r>
            <a:r>
              <a:rPr lang="en-US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_____________.</a:t>
            </a:r>
            <a:endParaRPr lang="en-US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7" name="Snip Single Corner Rectangle 6">
            <a:hlinkClick r:id="rId4" action="ppaction://hlinksldjump"/>
          </p:cNvPr>
          <p:cNvSpPr/>
          <p:nvPr/>
        </p:nvSpPr>
        <p:spPr>
          <a:xfrm>
            <a:off x="1838132" y="2743642"/>
            <a:ext cx="2341983" cy="961053"/>
          </a:xfrm>
          <a:prstGeom prst="snip1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Bonus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Share</a:t>
            </a:r>
            <a:endParaRPr lang="ta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Snip Same Side Corner Rectangle 7">
            <a:hlinkClick r:id="rId4" action="ppaction://hlinksldjump"/>
          </p:cNvPr>
          <p:cNvSpPr/>
          <p:nvPr/>
        </p:nvSpPr>
        <p:spPr>
          <a:xfrm>
            <a:off x="7147249" y="2743642"/>
            <a:ext cx="2752531" cy="1082351"/>
          </a:xfrm>
          <a:prstGeom prst="snip2Same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Equity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Share</a:t>
            </a:r>
            <a:endParaRPr lang="en-US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9" name="Snip Diagonal Corner Rectangle 8">
            <a:hlinkClick r:id="rId4" action="ppaction://hlinksldjump"/>
          </p:cNvPr>
          <p:cNvSpPr/>
          <p:nvPr/>
        </p:nvSpPr>
        <p:spPr>
          <a:xfrm>
            <a:off x="7263885" y="4647086"/>
            <a:ext cx="2635895" cy="1212978"/>
          </a:xfrm>
          <a:prstGeom prst="snip2Diag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Preference Share</a:t>
            </a:r>
            <a:endParaRPr lang="ta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10" name="Round Diagonal Corner Rectangle 9">
            <a:hlinkClick r:id="rId5" action="ppaction://hlinksldjump"/>
          </p:cNvPr>
          <p:cNvSpPr/>
          <p:nvPr/>
        </p:nvSpPr>
        <p:spPr>
          <a:xfrm>
            <a:off x="1838131" y="4647086"/>
            <a:ext cx="2341984" cy="1101012"/>
          </a:xfrm>
          <a:prstGeom prst="round2Diag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Right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Share</a:t>
            </a:r>
            <a:endParaRPr lang="ta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179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0264951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438491" y="4464356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r>
              <a:rPr lang="en-US" sz="3200" b="1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          Wrong</a:t>
            </a:r>
            <a:endParaRPr lang="en-IN" sz="3200" b="1" dirty="0">
              <a:latin typeface="TAU-Marutham" panose="020B0604020202020204" pitchFamily="34" charset="0"/>
              <a:cs typeface="TAU-Marutham" panose="020B0604020202020204" pitchFamily="34" charset="0"/>
            </a:endParaRPr>
          </a:p>
          <a:p>
            <a:r>
              <a:rPr lang="en-US" sz="3200" b="1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      Try Again </a:t>
            </a:r>
            <a:endParaRPr lang="en-IN" sz="3200" b="1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18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21949097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25960" y="419878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180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29852854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" action="ppaction://noaction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28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Good</a:t>
            </a:r>
            <a:r>
              <a:rPr lang="ta-IN" sz="28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lang="ta-IN" sz="2800" b="1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Next One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181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26857296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503805" y="449073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32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Wrong</a:t>
            </a:r>
            <a:endParaRPr lang="ta-IN" sz="3200" b="1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Again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182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24592108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6351" y="460829"/>
            <a:ext cx="10515600" cy="1768021"/>
          </a:xfrm>
        </p:spPr>
        <p:txBody>
          <a:bodyPr>
            <a:normAutofit fontScale="92500" lnSpcReduction="10000"/>
          </a:bodyPr>
          <a:lstStyle/>
          <a:p>
            <a:pPr algn="ctr"/>
            <a:r>
              <a:rPr lang="en-US" sz="6000" dirty="0" smtClean="0">
                <a:solidFill>
                  <a:srgbClr val="002060"/>
                </a:solidFill>
                <a:latin typeface="TAU-Marutham" panose="020B0604020202020204" pitchFamily="34" charset="0"/>
                <a:cs typeface="TAU-Marutham" panose="020B0604020202020204" pitchFamily="34" charset="0"/>
                <a:hlinkClick r:id="" action="ppaction://hlinkshowjump?jump=endshow"/>
              </a:rPr>
              <a:t>Greetings to get More Marks</a:t>
            </a:r>
          </a:p>
          <a:p>
            <a:pPr marL="114300" indent="0" algn="ctr">
              <a:buNone/>
            </a:pPr>
            <a:r>
              <a:rPr lang="en-US" sz="6000" dirty="0" smtClean="0">
                <a:solidFill>
                  <a:srgbClr val="002060"/>
                </a:solidFill>
                <a:latin typeface="TAU-Marutham" panose="020B0604020202020204" pitchFamily="34" charset="0"/>
                <a:cs typeface="TAU-Marutham" panose="020B0604020202020204" pitchFamily="34" charset="0"/>
                <a:hlinkClick r:id="" action="ppaction://hlinkshowjump?jump=endshow"/>
              </a:rPr>
              <a:t>in </a:t>
            </a:r>
            <a:r>
              <a:rPr lang="en-US" sz="6000" smtClean="0">
                <a:solidFill>
                  <a:srgbClr val="002060"/>
                </a:solidFill>
                <a:latin typeface="TAU-Marutham" panose="020B0604020202020204" pitchFamily="34" charset="0"/>
                <a:cs typeface="TAU-Marutham" panose="020B0604020202020204" pitchFamily="34" charset="0"/>
                <a:hlinkClick r:id="" action="ppaction://hlinkshowjump?jump=endshow"/>
              </a:rPr>
              <a:t>II Midterm </a:t>
            </a:r>
            <a:r>
              <a:rPr lang="en-US" sz="6000" dirty="0" smtClean="0">
                <a:solidFill>
                  <a:srgbClr val="002060"/>
                </a:solidFill>
                <a:latin typeface="TAU-Marutham" panose="020B0604020202020204" pitchFamily="34" charset="0"/>
                <a:cs typeface="TAU-Marutham" panose="020B0604020202020204" pitchFamily="34" charset="0"/>
                <a:hlinkClick r:id="" action="ppaction://hlinkshowjump?jump=endshow"/>
              </a:rPr>
              <a:t>Exam</a:t>
            </a:r>
            <a:endParaRPr lang="en-IN" sz="4800" dirty="0">
              <a:solidFill>
                <a:srgbClr val="FFFF00"/>
              </a:solidFill>
              <a:latin typeface="TAU-Marutham" panose="020B0604020202020204" pitchFamily="34" charset="0"/>
              <a:cs typeface="TAU-Marutham" panose="020B0604020202020204" pitchFamily="34" charset="0"/>
              <a:hlinkClick r:id="" action="ppaction://hlinkshowjump?jump=endshow"/>
            </a:endParaRPr>
          </a:p>
        </p:txBody>
      </p:sp>
      <p:sp>
        <p:nvSpPr>
          <p:cNvPr id="8" name="Text Placeholder 2"/>
          <p:cNvSpPr txBox="1">
            <a:spLocks/>
          </p:cNvSpPr>
          <p:nvPr/>
        </p:nvSpPr>
        <p:spPr>
          <a:xfrm>
            <a:off x="5298233" y="6789511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114300" indent="0" algn="ctr">
              <a:buNone/>
            </a:pPr>
            <a:endParaRPr lang="en-US" sz="4800" dirty="0" smtClean="0">
              <a:latin typeface="TAU-Marutham" panose="020B0604020202020204" pitchFamily="34" charset="0"/>
              <a:cs typeface="TAU-Marutham" panose="020B0604020202020204" pitchFamily="34" charset="0"/>
            </a:endParaRPr>
          </a:p>
          <a:p>
            <a:pPr algn="ctr"/>
            <a:endParaRPr lang="en-IN" sz="4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pic>
        <p:nvPicPr>
          <p:cNvPr id="9" name="Picture 2" descr="Clapping Hands on Apple iOS 15.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75902" y="2396605"/>
            <a:ext cx="3596498" cy="3596501"/>
          </a:xfrm>
          <a:prstGeom prst="rect">
            <a:avLst/>
          </a:prstGeom>
          <a:noFill/>
          <a:ln w="57150">
            <a:solidFill>
              <a:srgbClr val="FF000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Footer Placeholder 1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z="1400" b="1" dirty="0" smtClean="0">
                <a:solidFill>
                  <a:schemeClr val="tx1"/>
                </a:solidFill>
              </a:rPr>
              <a:t>M. MuthuSelvam, Madurai. Cell No: 9842104826</a:t>
            </a:r>
            <a:endParaRPr lang="pt-BR" sz="1400" b="1" dirty="0">
              <a:solidFill>
                <a:schemeClr val="tx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183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22481455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rizontal Scroll 1">
            <a:hlinkClick r:id="rId3" action="ppaction://hlinksldjump"/>
          </p:cNvPr>
          <p:cNvSpPr/>
          <p:nvPr/>
        </p:nvSpPr>
        <p:spPr>
          <a:xfrm>
            <a:off x="1475377" y="527411"/>
            <a:ext cx="8506823" cy="1572780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 fontAlgn="ctr"/>
            <a:r>
              <a:rPr lang="en-US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The International </a:t>
            </a:r>
            <a:r>
              <a:rPr lang="en-US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Organisation</a:t>
            </a:r>
            <a:r>
              <a:rPr lang="en-US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US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of Consumers </a:t>
            </a:r>
            <a:r>
              <a:rPr lang="en-US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Unions (IOCU)was </a:t>
            </a:r>
            <a:r>
              <a:rPr lang="en-US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first established </a:t>
            </a:r>
            <a:r>
              <a:rPr lang="en-US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in</a:t>
            </a:r>
            <a:endParaRPr lang="en-IN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7" name="Snip Single Corner Rectangle 6">
            <a:hlinkClick r:id="rId4" action="ppaction://hlinksldjump"/>
          </p:cNvPr>
          <p:cNvSpPr/>
          <p:nvPr/>
        </p:nvSpPr>
        <p:spPr>
          <a:xfrm>
            <a:off x="2535415" y="2765001"/>
            <a:ext cx="2178697" cy="655358"/>
          </a:xfrm>
          <a:prstGeom prst="snip1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IN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1960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Snip Same Side Corner Rectangle 7">
            <a:hlinkClick r:id="rId5" action="ppaction://hlinksldjump"/>
          </p:cNvPr>
          <p:cNvSpPr/>
          <p:nvPr/>
        </p:nvSpPr>
        <p:spPr>
          <a:xfrm>
            <a:off x="6739035" y="2776198"/>
            <a:ext cx="1754155" cy="655358"/>
          </a:xfrm>
          <a:prstGeom prst="snip2Same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1965</a:t>
            </a:r>
            <a:endParaRPr lang="ta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9" name="Snip Diagonal Corner Rectangle 8">
            <a:hlinkClick r:id="rId5" action="ppaction://hlinksldjump"/>
          </p:cNvPr>
          <p:cNvSpPr/>
          <p:nvPr/>
        </p:nvSpPr>
        <p:spPr>
          <a:xfrm>
            <a:off x="6739035" y="4096581"/>
            <a:ext cx="1754155" cy="587385"/>
          </a:xfrm>
          <a:prstGeom prst="snip2Diag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1987</a:t>
            </a:r>
            <a:endParaRPr lang="ta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10" name="Round Diagonal Corner Rectangle 9">
            <a:hlinkClick r:id="rId5" action="ppaction://hlinksldjump"/>
          </p:cNvPr>
          <p:cNvSpPr/>
          <p:nvPr/>
        </p:nvSpPr>
        <p:spPr>
          <a:xfrm>
            <a:off x="2535415" y="4139492"/>
            <a:ext cx="2178697" cy="592049"/>
          </a:xfrm>
          <a:prstGeom prst="round2Diag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1967</a:t>
            </a:r>
            <a:r>
              <a:rPr lang="ta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 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19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4714655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D050"/>
        </a:solidFill>
        <a:effectLst/>
      </p:bgPr>
    </p:bg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"/>
          <p:cNvSpPr txBox="1"/>
          <p:nvPr/>
        </p:nvSpPr>
        <p:spPr>
          <a:xfrm>
            <a:off x="1026488" y="894206"/>
            <a:ext cx="3309111" cy="6462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 dirty="0" smtClean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Prepared by ….</a:t>
            </a:r>
            <a:endParaRPr sz="18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6" name="Google Shape;96;p2"/>
          <p:cNvSpPr txBox="1"/>
          <p:nvPr/>
        </p:nvSpPr>
        <p:spPr>
          <a:xfrm>
            <a:off x="5617031" y="2677302"/>
            <a:ext cx="5775648" cy="28622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b="1" dirty="0" err="1" smtClean="0">
                <a:solidFill>
                  <a:srgbClr val="7030A0"/>
                </a:solidFill>
                <a:latin typeface="Calibri"/>
                <a:ea typeface="Calibri"/>
                <a:cs typeface="Calibri"/>
                <a:sym typeface="Calibri"/>
              </a:rPr>
              <a:t>M.MuthuSelvam</a:t>
            </a:r>
            <a:endParaRPr lang="en-US" sz="3200" b="1" dirty="0" smtClean="0">
              <a:solidFill>
                <a:srgbClr val="7030A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 dirty="0" smtClean="0">
                <a:solidFill>
                  <a:srgbClr val="7030A0"/>
                </a:solidFill>
                <a:latin typeface="Calibri"/>
                <a:ea typeface="Calibri"/>
                <a:cs typeface="Calibri"/>
                <a:sym typeface="Calibri"/>
              </a:rPr>
              <a:t>M.</a:t>
            </a:r>
            <a:r>
              <a:rPr lang="en-US" sz="2000" b="1" dirty="0" err="1" smtClean="0">
                <a:solidFill>
                  <a:srgbClr val="7030A0"/>
                </a:solidFill>
                <a:latin typeface="Calibri"/>
                <a:ea typeface="Calibri"/>
                <a:cs typeface="Calibri"/>
                <a:sym typeface="Calibri"/>
              </a:rPr>
              <a:t>Sc</a:t>
            </a:r>
            <a:r>
              <a:rPr lang="en-US" sz="2000" b="1" dirty="0" smtClean="0">
                <a:solidFill>
                  <a:srgbClr val="7030A0"/>
                </a:solidFill>
                <a:latin typeface="Calibri"/>
                <a:ea typeface="Calibri"/>
                <a:cs typeface="Calibri"/>
                <a:sym typeface="Calibri"/>
              </a:rPr>
              <a:t>.,M.Com.M.Ed.,</a:t>
            </a:r>
            <a:r>
              <a:rPr lang="en-US" sz="2000" b="1" dirty="0" err="1" smtClean="0">
                <a:solidFill>
                  <a:srgbClr val="7030A0"/>
                </a:solidFill>
                <a:latin typeface="Calibri"/>
                <a:ea typeface="Calibri"/>
                <a:cs typeface="Calibri"/>
                <a:sym typeface="Calibri"/>
              </a:rPr>
              <a:t>M.Phil</a:t>
            </a:r>
            <a:r>
              <a:rPr lang="en-US" sz="2000" b="1" dirty="0" smtClean="0">
                <a:solidFill>
                  <a:srgbClr val="7030A0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r>
              <a:rPr lang="en-US" sz="3200" b="1" dirty="0" smtClean="0">
                <a:solidFill>
                  <a:srgbClr val="7030A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 dirty="0" smtClean="0">
                <a:solidFill>
                  <a:srgbClr val="7030A0"/>
                </a:solidFill>
                <a:latin typeface="Calibri"/>
                <a:ea typeface="Calibri"/>
                <a:cs typeface="Calibri"/>
                <a:sym typeface="Calibri"/>
              </a:rPr>
              <a:t>PG Asst. in Commerce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 dirty="0" smtClean="0">
                <a:solidFill>
                  <a:srgbClr val="7030A0"/>
                </a:solidFill>
                <a:latin typeface="Calibri"/>
                <a:ea typeface="Calibri"/>
                <a:cs typeface="Calibri"/>
                <a:sym typeface="Calibri"/>
              </a:rPr>
              <a:t>MLWA HSS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 dirty="0" smtClean="0">
                <a:solidFill>
                  <a:srgbClr val="7030A0"/>
                </a:solidFill>
                <a:latin typeface="Calibri"/>
                <a:ea typeface="Calibri"/>
                <a:cs typeface="Calibri"/>
                <a:sym typeface="Calibri"/>
              </a:rPr>
              <a:t>(Run by Jain Educational &amp; Empowerment Trust)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1" dirty="0" smtClean="0">
                <a:solidFill>
                  <a:srgbClr val="7030A0"/>
                </a:solidFill>
                <a:latin typeface="Calibri"/>
                <a:ea typeface="Calibri"/>
                <a:cs typeface="Calibri"/>
                <a:sym typeface="Calibri"/>
              </a:rPr>
              <a:t>Madurai 625 001</a:t>
            </a:r>
            <a:endParaRPr lang="en-US" sz="3200" b="1" dirty="0" smtClean="0">
              <a:solidFill>
                <a:srgbClr val="7030A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1" dirty="0" smtClean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Cell No: 98421 04826</a:t>
            </a:r>
          </a:p>
        </p:txBody>
      </p:sp>
      <p:sp>
        <p:nvSpPr>
          <p:cNvPr id="3" name="Oval 2"/>
          <p:cNvSpPr/>
          <p:nvPr/>
        </p:nvSpPr>
        <p:spPr>
          <a:xfrm>
            <a:off x="270588" y="1996750"/>
            <a:ext cx="5486400" cy="3760237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4102" name="Picture 6" descr="5,506,772 Prepared Images, Stock Photos &amp; Vectors | Shutterstock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2526" y="2578902"/>
            <a:ext cx="3402524" cy="2595931"/>
          </a:xfrm>
          <a:prstGeom prst="rect">
            <a:avLst/>
          </a:prstGeom>
          <a:noFill/>
          <a:ln w="57150">
            <a:solidFill>
              <a:srgbClr val="FF000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Footer Placeholder 3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2</a:t>
            </a:fld>
            <a:endParaRPr lang="ta-I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25960" y="419878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20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2109865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5912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r>
              <a:rPr lang="en-US" sz="3200" b="1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              Good</a:t>
            </a:r>
            <a:endParaRPr lang="en-IN" sz="3200" b="1" dirty="0">
              <a:latin typeface="TAU-Marutham" panose="020B0604020202020204" pitchFamily="34" charset="0"/>
              <a:cs typeface="TAU-Marutham" panose="020B0604020202020204" pitchFamily="34" charset="0"/>
            </a:endParaRPr>
          </a:p>
          <a:p>
            <a:r>
              <a:rPr lang="en-US" sz="3200" b="1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       Try </a:t>
            </a:r>
            <a:r>
              <a:rPr lang="en-US" sz="3200" b="1" dirty="0">
                <a:latin typeface="TAU-Marutham" panose="020B0604020202020204" pitchFamily="34" charset="0"/>
                <a:cs typeface="TAU-Marutham" panose="020B0604020202020204" pitchFamily="34" charset="0"/>
              </a:rPr>
              <a:t>Next </a:t>
            </a:r>
            <a:r>
              <a:rPr lang="en-US" sz="3200" b="1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One</a:t>
            </a:r>
            <a:endParaRPr lang="en-IN" sz="3200" b="1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21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602733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438491" y="449073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r>
              <a:rPr lang="en-US" sz="3200" b="1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          Wrong</a:t>
            </a:r>
            <a:endParaRPr lang="en-IN" sz="3200" b="1" dirty="0">
              <a:latin typeface="TAU-Marutham" panose="020B0604020202020204" pitchFamily="34" charset="0"/>
              <a:cs typeface="TAU-Marutham" panose="020B0604020202020204" pitchFamily="34" charset="0"/>
            </a:endParaRPr>
          </a:p>
          <a:p>
            <a:r>
              <a:rPr lang="en-US" sz="3200" b="1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       Try </a:t>
            </a:r>
            <a:r>
              <a:rPr lang="en-US" sz="3200" b="1" dirty="0">
                <a:latin typeface="TAU-Marutham" panose="020B0604020202020204" pitchFamily="34" charset="0"/>
                <a:cs typeface="TAU-Marutham" panose="020B0604020202020204" pitchFamily="34" charset="0"/>
              </a:rPr>
              <a:t>Again</a:t>
            </a:r>
            <a:endParaRPr lang="en-IN" sz="3200" b="1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22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4124976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rizontal Scroll 1">
            <a:hlinkClick r:id="rId3" action="ppaction://hlinksldjump"/>
          </p:cNvPr>
          <p:cNvSpPr/>
          <p:nvPr/>
        </p:nvSpPr>
        <p:spPr>
          <a:xfrm>
            <a:off x="1819470" y="380812"/>
            <a:ext cx="8005666" cy="942392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fontAlgn="ctr"/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VUCA ______, _______, ______, </a:t>
            </a:r>
            <a:r>
              <a:rPr lang="en-IN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________.</a:t>
            </a:r>
            <a:endParaRPr lang="ta-IN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3" name="Plaque 2">
            <a:hlinkClick r:id="rId4" action="ppaction://hlinksldjump"/>
          </p:cNvPr>
          <p:cNvSpPr/>
          <p:nvPr/>
        </p:nvSpPr>
        <p:spPr>
          <a:xfrm>
            <a:off x="1418253" y="1850386"/>
            <a:ext cx="4100804" cy="1268963"/>
          </a:xfrm>
          <a:prstGeom prst="plaqu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Volatility, Uncertainty, Complexity and</a:t>
            </a:r>
          </a:p>
          <a:p>
            <a:pPr algn="ctr" fontAlgn="ctr"/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Ambiguity</a:t>
            </a:r>
            <a:endParaRPr lang="en-US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4" name="Smiley Face 3">
            <a:hlinkClick r:id="rId5" action="ppaction://hlinksldjump"/>
          </p:cNvPr>
          <p:cNvSpPr/>
          <p:nvPr/>
        </p:nvSpPr>
        <p:spPr>
          <a:xfrm>
            <a:off x="6041572" y="1709551"/>
            <a:ext cx="4613988" cy="1878952"/>
          </a:xfrm>
          <a:prstGeom prst="smileyFac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endParaRPr lang="en-US" sz="2800" dirty="0" smtClean="0">
              <a:latin typeface="TAU-Marutham" panose="020B0604020202020204" pitchFamily="34" charset="0"/>
              <a:cs typeface="TAU-Marutham" panose="020B0604020202020204" pitchFamily="34" charset="0"/>
            </a:endParaRPr>
          </a:p>
          <a:p>
            <a:pPr algn="ctr" fontAlgn="ctr"/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Value</a:t>
            </a:r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, Unavoidable, Company and</a:t>
            </a:r>
          </a:p>
          <a:p>
            <a:pPr algn="ctr" fontAlgn="ctr"/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Authority</a:t>
            </a:r>
            <a:endParaRPr lang="en-US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5" name="Heart 4">
            <a:hlinkClick r:id="rId5" action="ppaction://hlinksldjump"/>
          </p:cNvPr>
          <p:cNvSpPr/>
          <p:nvPr/>
        </p:nvSpPr>
        <p:spPr>
          <a:xfrm>
            <a:off x="1240971" y="3387012"/>
            <a:ext cx="4432040" cy="2926905"/>
          </a:xfrm>
          <a:prstGeom prst="hear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endParaRPr lang="en-US" sz="2800" dirty="0" smtClean="0">
              <a:latin typeface="TAU-Marutham" panose="020B0604020202020204" pitchFamily="34" charset="0"/>
              <a:cs typeface="TAU-Marutham" panose="020B0604020202020204" pitchFamily="34" charset="0"/>
            </a:endParaRPr>
          </a:p>
          <a:p>
            <a:pPr algn="ctr" fontAlgn="ctr"/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Volatility</a:t>
            </a:r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, Uncontrollable, Company and</a:t>
            </a:r>
          </a:p>
          <a:p>
            <a:pPr algn="ctr" fontAlgn="ctr"/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Auction</a:t>
            </a:r>
            <a:endParaRPr lang="en-US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6" name="Diamond 5">
            <a:hlinkClick r:id="rId5" action="ppaction://hlinksldjump"/>
          </p:cNvPr>
          <p:cNvSpPr/>
          <p:nvPr/>
        </p:nvSpPr>
        <p:spPr>
          <a:xfrm>
            <a:off x="6699169" y="3828767"/>
            <a:ext cx="3822862" cy="2043393"/>
          </a:xfrm>
          <a:prstGeom prst="diamond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All of the above</a:t>
            </a:r>
            <a:endParaRPr lang="ta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23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2258488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25960" y="419878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24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4086511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5912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r>
              <a:rPr lang="en-US" sz="3200" b="1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               Good</a:t>
            </a:r>
            <a:endParaRPr lang="en-IN" sz="3200" b="1" dirty="0">
              <a:latin typeface="TAU-Marutham" panose="020B0604020202020204" pitchFamily="34" charset="0"/>
              <a:cs typeface="TAU-Marutham" panose="020B0604020202020204" pitchFamily="34" charset="0"/>
            </a:endParaRPr>
          </a:p>
          <a:p>
            <a:r>
              <a:rPr lang="en-US" sz="3200" b="1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       Try </a:t>
            </a:r>
            <a:r>
              <a:rPr lang="en-US" sz="3200" b="1" dirty="0">
                <a:latin typeface="TAU-Marutham" panose="020B0604020202020204" pitchFamily="34" charset="0"/>
                <a:cs typeface="TAU-Marutham" panose="020B0604020202020204" pitchFamily="34" charset="0"/>
              </a:rPr>
              <a:t>Next </a:t>
            </a:r>
            <a:r>
              <a:rPr lang="en-US" sz="3200" b="1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One</a:t>
            </a:r>
            <a:endParaRPr lang="en-IN" sz="3200" b="1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25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21547220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438490" y="4490733"/>
            <a:ext cx="3799401" cy="1784555"/>
          </a:xfrm>
          <a:prstGeom prst="rightArrow">
            <a:avLst>
              <a:gd name="adj1" fmla="val 53941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r>
              <a:rPr lang="en-US" sz="3200" b="1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           Wrong</a:t>
            </a:r>
            <a:endParaRPr lang="en-IN" sz="3200" b="1" dirty="0">
              <a:latin typeface="TAU-Marutham" panose="020B0604020202020204" pitchFamily="34" charset="0"/>
              <a:cs typeface="TAU-Marutham" panose="020B0604020202020204" pitchFamily="34" charset="0"/>
            </a:endParaRPr>
          </a:p>
          <a:p>
            <a:r>
              <a:rPr lang="en-US" sz="3200" b="1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        Try </a:t>
            </a:r>
            <a:r>
              <a:rPr lang="en-US" sz="3200" b="1" dirty="0">
                <a:latin typeface="TAU-Marutham" panose="020B0604020202020204" pitchFamily="34" charset="0"/>
                <a:cs typeface="TAU-Marutham" panose="020B0604020202020204" pitchFamily="34" charset="0"/>
              </a:rPr>
              <a:t>Again</a:t>
            </a:r>
            <a:endParaRPr lang="en-IN" sz="3200" b="1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26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7405352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Wave 1">
            <a:hlinkClick r:id="rId3" action="ppaction://hlinksldjump"/>
          </p:cNvPr>
          <p:cNvSpPr/>
          <p:nvPr/>
        </p:nvSpPr>
        <p:spPr>
          <a:xfrm>
            <a:off x="2437623" y="410547"/>
            <a:ext cx="7182238" cy="1073026"/>
          </a:xfrm>
          <a:prstGeom prst="wav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US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GST stands for </a:t>
            </a:r>
            <a:r>
              <a:rPr lang="en-US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______,______,______.</a:t>
            </a:r>
            <a:endParaRPr lang="en-US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3" name="Teardrop 2">
            <a:hlinkClick r:id="rId4" action="ppaction://hlinksldjump"/>
          </p:cNvPr>
          <p:cNvSpPr/>
          <p:nvPr/>
        </p:nvSpPr>
        <p:spPr>
          <a:xfrm>
            <a:off x="1101012" y="2395055"/>
            <a:ext cx="3046444" cy="1477149"/>
          </a:xfrm>
          <a:prstGeom prst="teardrop">
            <a:avLst/>
          </a:prstGeom>
          <a:ln>
            <a:solidFill>
              <a:schemeClr val="bg1"/>
            </a:solidFill>
          </a:ln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Goods and Social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Tax</a:t>
            </a:r>
            <a:endParaRPr lang="en-US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5" name="Trapezoid 4">
            <a:hlinkClick r:id="rId4" action="ppaction://hlinksldjump"/>
          </p:cNvPr>
          <p:cNvSpPr/>
          <p:nvPr/>
        </p:nvSpPr>
        <p:spPr>
          <a:xfrm>
            <a:off x="8341565" y="2463865"/>
            <a:ext cx="2817847" cy="1408339"/>
          </a:xfrm>
          <a:prstGeom prst="trapezoid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Goods and Sales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Tax</a:t>
            </a:r>
            <a:endParaRPr lang="en-US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6" name="Parallelogram 5">
            <a:hlinkClick r:id="rId4" action="ppaction://hlinksldjump"/>
          </p:cNvPr>
          <p:cNvSpPr/>
          <p:nvPr/>
        </p:nvSpPr>
        <p:spPr>
          <a:xfrm>
            <a:off x="4021492" y="4362639"/>
            <a:ext cx="4814598" cy="979714"/>
          </a:xfrm>
          <a:prstGeom prst="parallelogram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Goods and Salary Tax</a:t>
            </a:r>
            <a:endParaRPr lang="ta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7" name="Teardrop 6">
            <a:hlinkClick r:id="rId5" action="ppaction://hlinksldjump"/>
          </p:cNvPr>
          <p:cNvSpPr/>
          <p:nvPr/>
        </p:nvSpPr>
        <p:spPr>
          <a:xfrm>
            <a:off x="4842588" y="2463865"/>
            <a:ext cx="3116424" cy="1324363"/>
          </a:xfrm>
          <a:prstGeom prst="teardrop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Goods and Service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Tax</a:t>
            </a:r>
            <a:endParaRPr lang="en-US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27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4272839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25960" y="419878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28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26594965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73846"/>
            <a:ext cx="4139381" cy="1784555"/>
          </a:xfrm>
          <a:prstGeom prst="rightArrow">
            <a:avLst>
              <a:gd name="adj1" fmla="val 53942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r>
              <a:rPr lang="en-US" sz="3200" b="1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             Good</a:t>
            </a:r>
            <a:endParaRPr lang="en-IN" sz="3200" b="1" dirty="0">
              <a:latin typeface="TAU-Marutham" panose="020B0604020202020204" pitchFamily="34" charset="0"/>
              <a:cs typeface="TAU-Marutham" panose="020B0604020202020204" pitchFamily="34" charset="0"/>
            </a:endParaRPr>
          </a:p>
          <a:p>
            <a:r>
              <a:rPr lang="en-US" sz="3200" b="1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     Try </a:t>
            </a:r>
            <a:r>
              <a:rPr lang="en-US" sz="3200" b="1" dirty="0">
                <a:latin typeface="TAU-Marutham" panose="020B0604020202020204" pitchFamily="34" charset="0"/>
                <a:cs typeface="TAU-Marutham" panose="020B0604020202020204" pitchFamily="34" charset="0"/>
              </a:rPr>
              <a:t>Next </a:t>
            </a:r>
            <a:r>
              <a:rPr lang="en-US" sz="3200" b="1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One</a:t>
            </a:r>
            <a:endParaRPr lang="en-IN" sz="3200" b="1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29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0702577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rizontal Scroll 1">
            <a:hlinkClick r:id="rId3" action="ppaction://hlinksldjump"/>
          </p:cNvPr>
          <p:cNvSpPr/>
          <p:nvPr/>
        </p:nvSpPr>
        <p:spPr>
          <a:xfrm>
            <a:off x="1071465" y="334109"/>
            <a:ext cx="10282335" cy="1313820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 fontAlgn="ctr"/>
            <a:r>
              <a:rPr lang="en-US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The Chairman of the National </a:t>
            </a:r>
            <a:r>
              <a:rPr lang="en-US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Consumer Disputes </a:t>
            </a:r>
            <a:r>
              <a:rPr lang="en-US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Redressal</a:t>
            </a:r>
            <a:r>
              <a:rPr lang="en-US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Council is </a:t>
            </a:r>
            <a:r>
              <a:rPr lang="en-US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______</a:t>
            </a:r>
            <a:endParaRPr lang="en-US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3" name="Plaque 2">
            <a:hlinkClick r:id="rId4" action="ppaction://hlinksldjump"/>
          </p:cNvPr>
          <p:cNvSpPr/>
          <p:nvPr/>
        </p:nvSpPr>
        <p:spPr>
          <a:xfrm>
            <a:off x="1334277" y="2164699"/>
            <a:ext cx="4744616" cy="1408927"/>
          </a:xfrm>
          <a:prstGeom prst="plaqu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Serving or Retired Judge of the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Supreme Court </a:t>
            </a:r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of India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.</a:t>
            </a:r>
            <a:endParaRPr lang="en-US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4" name="Smiley Face 3">
            <a:hlinkClick r:id="rId5" action="ppaction://hlinksldjump"/>
          </p:cNvPr>
          <p:cNvSpPr/>
          <p:nvPr/>
        </p:nvSpPr>
        <p:spPr>
          <a:xfrm>
            <a:off x="7380514" y="2341984"/>
            <a:ext cx="3144416" cy="1378019"/>
          </a:xfrm>
          <a:prstGeom prst="smileyFac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Prime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Minister</a:t>
            </a:r>
            <a:endParaRPr lang="en-US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5" name="Heart 4">
            <a:hlinkClick r:id="rId5" action="ppaction://hlinksldjump"/>
          </p:cNvPr>
          <p:cNvSpPr/>
          <p:nvPr/>
        </p:nvSpPr>
        <p:spPr>
          <a:xfrm>
            <a:off x="1968759" y="4161453"/>
            <a:ext cx="3111759" cy="1856789"/>
          </a:xfrm>
          <a:prstGeom prst="hear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endParaRPr lang="en-US" sz="2800" dirty="0" smtClean="0">
              <a:latin typeface="TAU-Marutham" panose="020B0604020202020204" pitchFamily="34" charset="0"/>
              <a:cs typeface="TAU-Marutham" panose="020B0604020202020204" pitchFamily="34" charset="0"/>
            </a:endParaRPr>
          </a:p>
          <a:p>
            <a:pPr algn="ctr" fontAlgn="ctr"/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President </a:t>
            </a:r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of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India</a:t>
            </a:r>
            <a:endParaRPr lang="en-US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6" name="Diamond 5">
            <a:hlinkClick r:id="rId5" action="ppaction://hlinksldjump"/>
          </p:cNvPr>
          <p:cNvSpPr/>
          <p:nvPr/>
        </p:nvSpPr>
        <p:spPr>
          <a:xfrm>
            <a:off x="6667350" y="4334067"/>
            <a:ext cx="4570744" cy="1511559"/>
          </a:xfrm>
          <a:prstGeom prst="diamond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None of the above</a:t>
            </a:r>
            <a:endParaRPr lang="ta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3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6906466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438491" y="4490733"/>
            <a:ext cx="3676357" cy="1784555"/>
          </a:xfrm>
          <a:prstGeom prst="rightArrow">
            <a:avLst>
              <a:gd name="adj1" fmla="val 54927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r>
              <a:rPr lang="en-US" sz="3200" b="1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           Wrong</a:t>
            </a:r>
            <a:endParaRPr lang="en-IN" sz="3200" b="1" dirty="0">
              <a:latin typeface="TAU-Marutham" panose="020B0604020202020204" pitchFamily="34" charset="0"/>
              <a:cs typeface="TAU-Marutham" panose="020B0604020202020204" pitchFamily="34" charset="0"/>
            </a:endParaRPr>
          </a:p>
          <a:p>
            <a:r>
              <a:rPr lang="en-US" sz="3200" b="1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       Try </a:t>
            </a:r>
            <a:r>
              <a:rPr lang="en-US" sz="3200" b="1" dirty="0">
                <a:latin typeface="TAU-Marutham" panose="020B0604020202020204" pitchFamily="34" charset="0"/>
                <a:cs typeface="TAU-Marutham" panose="020B0604020202020204" pitchFamily="34" charset="0"/>
              </a:rPr>
              <a:t>Again</a:t>
            </a:r>
            <a:endParaRPr lang="en-IN" sz="3200" b="1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30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6874022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rizontal Scroll 1">
            <a:hlinkClick r:id="rId3" action="ppaction://hlinksldjump"/>
          </p:cNvPr>
          <p:cNvSpPr/>
          <p:nvPr/>
        </p:nvSpPr>
        <p:spPr>
          <a:xfrm>
            <a:off x="614265" y="453825"/>
            <a:ext cx="10963469" cy="961052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US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Factors within an </a:t>
            </a:r>
            <a:r>
              <a:rPr lang="en-US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organisation</a:t>
            </a:r>
            <a:r>
              <a:rPr lang="en-US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US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constitutes ____ </a:t>
            </a:r>
            <a:r>
              <a:rPr lang="en-US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environment</a:t>
            </a:r>
            <a:r>
              <a:rPr lang="en-US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.</a:t>
            </a:r>
            <a:endParaRPr lang="en-US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7" name="Octagon 6">
            <a:hlinkClick r:id="rId4" action="ppaction://hlinksldjump"/>
          </p:cNvPr>
          <p:cNvSpPr/>
          <p:nvPr/>
        </p:nvSpPr>
        <p:spPr>
          <a:xfrm>
            <a:off x="1356049" y="2400546"/>
            <a:ext cx="3477208" cy="839264"/>
          </a:xfrm>
          <a:prstGeom prst="octagon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 font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Internal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Thinker</a:t>
            </a:r>
            <a:endParaRPr lang="en-US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Diamond 7">
            <a:hlinkClick r:id="rId5" action="ppaction://hlinksldjump"/>
          </p:cNvPr>
          <p:cNvSpPr/>
          <p:nvPr/>
        </p:nvSpPr>
        <p:spPr>
          <a:xfrm>
            <a:off x="5871412" y="1931928"/>
            <a:ext cx="4737494" cy="1909951"/>
          </a:xfrm>
          <a:prstGeom prst="diamond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US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External </a:t>
            </a:r>
            <a:r>
              <a:rPr lang="en-US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Thinker</a:t>
            </a:r>
            <a:endParaRPr lang="en-US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9" name="Right Triangle 8">
            <a:hlinkClick r:id="rId5" action="ppaction://hlinksldjump"/>
          </p:cNvPr>
          <p:cNvSpPr/>
          <p:nvPr/>
        </p:nvSpPr>
        <p:spPr>
          <a:xfrm>
            <a:off x="1575140" y="4032115"/>
            <a:ext cx="4755322" cy="1590865"/>
          </a:xfrm>
          <a:prstGeom prst="rtTriangl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 font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Fellow human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beings</a:t>
            </a:r>
            <a:endParaRPr lang="en-US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10" name="Parallelogram 9">
            <a:hlinkClick r:id="rId5" action="ppaction://hlinksldjump"/>
          </p:cNvPr>
          <p:cNvSpPr/>
          <p:nvPr/>
        </p:nvSpPr>
        <p:spPr>
          <a:xfrm>
            <a:off x="6897656" y="4504354"/>
            <a:ext cx="3067438" cy="1082350"/>
          </a:xfrm>
          <a:prstGeom prst="parallelogram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All of the above</a:t>
            </a:r>
            <a:endParaRPr lang="ta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31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6208225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25960" y="419878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32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9882986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3941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r>
              <a:rPr lang="en-US" sz="3200" b="1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             Good</a:t>
            </a:r>
            <a:endParaRPr lang="en-IN" sz="3200" b="1" dirty="0">
              <a:latin typeface="TAU-Marutham" panose="020B0604020202020204" pitchFamily="34" charset="0"/>
              <a:cs typeface="TAU-Marutham" panose="020B0604020202020204" pitchFamily="34" charset="0"/>
            </a:endParaRPr>
          </a:p>
          <a:p>
            <a:r>
              <a:rPr lang="en-US" sz="3200" b="1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     Try </a:t>
            </a:r>
            <a:r>
              <a:rPr lang="en-US" sz="3200" b="1" dirty="0">
                <a:latin typeface="TAU-Marutham" panose="020B0604020202020204" pitchFamily="34" charset="0"/>
                <a:cs typeface="TAU-Marutham" panose="020B0604020202020204" pitchFamily="34" charset="0"/>
              </a:rPr>
              <a:t>Next </a:t>
            </a:r>
            <a:r>
              <a:rPr lang="en-US" sz="3200" b="1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One</a:t>
            </a:r>
            <a:endParaRPr lang="en-IN" sz="3200" b="1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33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319968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526414" y="4571795"/>
            <a:ext cx="3676357" cy="1784555"/>
          </a:xfrm>
          <a:prstGeom prst="rightArrow">
            <a:avLst>
              <a:gd name="adj1" fmla="val 55912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r>
              <a:rPr lang="en-US" sz="3200" b="1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         Wrong</a:t>
            </a:r>
            <a:endParaRPr lang="en-IN" sz="3200" b="1" dirty="0">
              <a:latin typeface="TAU-Marutham" panose="020B0604020202020204" pitchFamily="34" charset="0"/>
              <a:cs typeface="TAU-Marutham" panose="020B0604020202020204" pitchFamily="34" charset="0"/>
            </a:endParaRPr>
          </a:p>
          <a:p>
            <a:r>
              <a:rPr lang="en-US" sz="3200" b="1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      Try </a:t>
            </a:r>
            <a:r>
              <a:rPr lang="en-US" sz="3200" b="1" dirty="0">
                <a:latin typeface="TAU-Marutham" panose="020B0604020202020204" pitchFamily="34" charset="0"/>
                <a:cs typeface="TAU-Marutham" panose="020B0604020202020204" pitchFamily="34" charset="0"/>
              </a:rPr>
              <a:t>Again</a:t>
            </a:r>
            <a:endParaRPr lang="en-IN" sz="3200" b="1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34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7357536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Heart 3">
            <a:hlinkClick r:id="rId3" action="ppaction://hlinksldjump"/>
          </p:cNvPr>
          <p:cNvSpPr/>
          <p:nvPr/>
        </p:nvSpPr>
        <p:spPr>
          <a:xfrm>
            <a:off x="1950098" y="3993502"/>
            <a:ext cx="3111759" cy="1952429"/>
          </a:xfrm>
          <a:prstGeom prst="hear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Manageable </a:t>
            </a:r>
            <a:endParaRPr lang="ta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6" name="7-Point Star 5">
            <a:hlinkClick r:id="rId3" action="ppaction://hlinksldjump"/>
          </p:cNvPr>
          <p:cNvSpPr/>
          <p:nvPr/>
        </p:nvSpPr>
        <p:spPr>
          <a:xfrm>
            <a:off x="6669833" y="1930561"/>
            <a:ext cx="3881533" cy="1437542"/>
          </a:xfrm>
          <a:prstGeom prst="star7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Controllable</a:t>
            </a:r>
            <a:endParaRPr lang="en-US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7" name="Bevel 6">
            <a:hlinkClick r:id="rId3" action="ppaction://hlinksldjump"/>
          </p:cNvPr>
          <p:cNvSpPr/>
          <p:nvPr/>
        </p:nvSpPr>
        <p:spPr>
          <a:xfrm>
            <a:off x="6997960" y="4292083"/>
            <a:ext cx="2901820" cy="1436914"/>
          </a:xfrm>
          <a:prstGeom prst="bevel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US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Immanageable</a:t>
            </a:r>
            <a:endParaRPr lang="ta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Double Wave 7">
            <a:hlinkClick r:id="rId4" action="ppaction://hlinksldjump"/>
          </p:cNvPr>
          <p:cNvSpPr/>
          <p:nvPr/>
        </p:nvSpPr>
        <p:spPr>
          <a:xfrm>
            <a:off x="1709834" y="2234682"/>
            <a:ext cx="3592285" cy="912067"/>
          </a:xfrm>
          <a:prstGeom prst="doubleWave">
            <a:avLst/>
          </a:prstGeom>
          <a:ln w="57150">
            <a:solidFill>
              <a:schemeClr val="bg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Uncontrollable</a:t>
            </a:r>
            <a:endParaRPr lang="ta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9" name="Horizontal Scroll 8">
            <a:hlinkClick r:id="rId5" action="ppaction://hlinksldjump"/>
          </p:cNvPr>
          <p:cNvSpPr/>
          <p:nvPr/>
        </p:nvSpPr>
        <p:spPr>
          <a:xfrm>
            <a:off x="1385059" y="281401"/>
            <a:ext cx="9640496" cy="1165381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US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Macro Environment of business is </a:t>
            </a:r>
            <a:r>
              <a:rPr lang="en-US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an ______ </a:t>
            </a:r>
            <a:r>
              <a:rPr lang="en-US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factor</a:t>
            </a:r>
            <a:r>
              <a:rPr lang="en-US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.</a:t>
            </a:r>
            <a:endParaRPr lang="en-US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35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20310863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63283" y="391886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36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40076138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374867" y="4754357"/>
            <a:ext cx="4139381" cy="1784555"/>
          </a:xfrm>
          <a:prstGeom prst="rightArrow">
            <a:avLst>
              <a:gd name="adj1" fmla="val 52956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r>
              <a:rPr lang="en-US" sz="3200" b="1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             Good</a:t>
            </a:r>
            <a:endParaRPr lang="en-IN" sz="3200" b="1" dirty="0">
              <a:latin typeface="TAU-Marutham" panose="020B0604020202020204" pitchFamily="34" charset="0"/>
              <a:cs typeface="TAU-Marutham" panose="020B0604020202020204" pitchFamily="34" charset="0"/>
            </a:endParaRPr>
          </a:p>
          <a:p>
            <a:r>
              <a:rPr lang="en-US" sz="3200" b="1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      Try </a:t>
            </a:r>
            <a:r>
              <a:rPr lang="en-US" sz="3200" b="1" dirty="0">
                <a:latin typeface="TAU-Marutham" panose="020B0604020202020204" pitchFamily="34" charset="0"/>
                <a:cs typeface="TAU-Marutham" panose="020B0604020202020204" pitchFamily="34" charset="0"/>
              </a:rPr>
              <a:t>Next </a:t>
            </a:r>
            <a:r>
              <a:rPr lang="en-US" sz="3200" b="1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One</a:t>
            </a:r>
            <a:endParaRPr lang="en-IN" sz="3200" b="1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37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4253464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438491" y="4490733"/>
            <a:ext cx="3676357" cy="1784555"/>
          </a:xfrm>
          <a:prstGeom prst="rightArrow">
            <a:avLst>
              <a:gd name="adj1" fmla="val 55912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r>
              <a:rPr lang="en-US" sz="3200" b="1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           Wrong</a:t>
            </a:r>
            <a:endParaRPr lang="en-IN" sz="3200" b="1" dirty="0">
              <a:latin typeface="TAU-Marutham" panose="020B0604020202020204" pitchFamily="34" charset="0"/>
              <a:cs typeface="TAU-Marutham" panose="020B0604020202020204" pitchFamily="34" charset="0"/>
            </a:endParaRPr>
          </a:p>
          <a:p>
            <a:r>
              <a:rPr lang="en-US" sz="3200" b="1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        Try </a:t>
            </a:r>
            <a:r>
              <a:rPr lang="en-US" sz="3200" b="1" dirty="0">
                <a:latin typeface="TAU-Marutham" panose="020B0604020202020204" pitchFamily="34" charset="0"/>
                <a:cs typeface="TAU-Marutham" panose="020B0604020202020204" pitchFamily="34" charset="0"/>
              </a:rPr>
              <a:t>Again</a:t>
            </a:r>
            <a:endParaRPr lang="en-IN" sz="3200" b="1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38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9356951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rizontal Scroll 1">
            <a:hlinkClick r:id="rId3" action="ppaction://hlinksldjump"/>
          </p:cNvPr>
          <p:cNvSpPr/>
          <p:nvPr/>
        </p:nvSpPr>
        <p:spPr>
          <a:xfrm>
            <a:off x="642257" y="527997"/>
            <a:ext cx="10907485" cy="1180895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fontAlgn="ctr"/>
            <a:r>
              <a:rPr lang="en-US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The two major types of business </a:t>
            </a:r>
            <a:r>
              <a:rPr lang="en-US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environment are </a:t>
            </a:r>
            <a:r>
              <a:rPr lang="en-US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_______ and </a:t>
            </a:r>
            <a:r>
              <a:rPr lang="en-US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___________.</a:t>
            </a:r>
            <a:endParaRPr lang="en-US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7" name="Snip Single Corner Rectangle 6">
            <a:hlinkClick r:id="rId4" action="ppaction://hlinksldjump"/>
          </p:cNvPr>
          <p:cNvSpPr/>
          <p:nvPr/>
        </p:nvSpPr>
        <p:spPr>
          <a:xfrm>
            <a:off x="1856791" y="2741090"/>
            <a:ext cx="3023118" cy="961053"/>
          </a:xfrm>
          <a:prstGeom prst="snip1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Positive and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Negative</a:t>
            </a:r>
            <a:endParaRPr lang="en-US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Snip Same Side Corner Rectangle 7">
            <a:hlinkClick r:id="rId5" action="ppaction://hlinksldjump"/>
          </p:cNvPr>
          <p:cNvSpPr/>
          <p:nvPr/>
        </p:nvSpPr>
        <p:spPr>
          <a:xfrm>
            <a:off x="6391468" y="2741090"/>
            <a:ext cx="3638939" cy="1082351"/>
          </a:xfrm>
          <a:prstGeom prst="snip2Same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Internal and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External</a:t>
            </a:r>
            <a:endParaRPr lang="en-US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9" name="Snip Diagonal Corner Rectangle 8">
            <a:hlinkClick r:id="rId4" action="ppaction://hlinksldjump"/>
          </p:cNvPr>
          <p:cNvSpPr/>
          <p:nvPr/>
        </p:nvSpPr>
        <p:spPr>
          <a:xfrm>
            <a:off x="6484774" y="4371837"/>
            <a:ext cx="3750906" cy="1281781"/>
          </a:xfrm>
          <a:prstGeom prst="snip2Diag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Allowable and Unallowable</a:t>
            </a:r>
            <a:endParaRPr lang="ta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10" name="Round Diagonal Corner Rectangle 9">
            <a:hlinkClick r:id="rId4" action="ppaction://hlinksldjump"/>
          </p:cNvPr>
          <p:cNvSpPr/>
          <p:nvPr/>
        </p:nvSpPr>
        <p:spPr>
          <a:xfrm>
            <a:off x="1856791" y="4371837"/>
            <a:ext cx="3083766" cy="1101012"/>
          </a:xfrm>
          <a:prstGeom prst="round2Diag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Good and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Bad</a:t>
            </a:r>
            <a:endParaRPr lang="en-US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39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9859724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25960" y="419878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4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486848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25960" y="419878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40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4834144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3941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r>
              <a:rPr lang="en-US" sz="3200" b="1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              Good</a:t>
            </a:r>
            <a:endParaRPr lang="en-IN" sz="3200" b="1" dirty="0">
              <a:latin typeface="TAU-Marutham" panose="020B0604020202020204" pitchFamily="34" charset="0"/>
              <a:cs typeface="TAU-Marutham" panose="020B0604020202020204" pitchFamily="34" charset="0"/>
            </a:endParaRPr>
          </a:p>
          <a:p>
            <a:r>
              <a:rPr lang="en-US" sz="3200" b="1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      Try </a:t>
            </a:r>
            <a:r>
              <a:rPr lang="en-US" sz="3200" b="1" dirty="0">
                <a:latin typeface="TAU-Marutham" panose="020B0604020202020204" pitchFamily="34" charset="0"/>
                <a:cs typeface="TAU-Marutham" panose="020B0604020202020204" pitchFamily="34" charset="0"/>
              </a:rPr>
              <a:t>Next </a:t>
            </a:r>
            <a:r>
              <a:rPr lang="en-US" sz="3200" b="1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One</a:t>
            </a:r>
            <a:endParaRPr lang="en-IN" sz="3200" b="1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41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4748257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438491" y="4490733"/>
            <a:ext cx="3676357" cy="1784555"/>
          </a:xfrm>
          <a:prstGeom prst="rightArrow">
            <a:avLst>
              <a:gd name="adj1" fmla="val 52956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r>
              <a:rPr lang="en-US" sz="3200" b="1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           Wrong</a:t>
            </a:r>
            <a:endParaRPr lang="en-IN" sz="3200" b="1" dirty="0">
              <a:latin typeface="TAU-Marutham" panose="020B0604020202020204" pitchFamily="34" charset="0"/>
              <a:cs typeface="TAU-Marutham" panose="020B0604020202020204" pitchFamily="34" charset="0"/>
            </a:endParaRPr>
          </a:p>
          <a:p>
            <a:r>
              <a:rPr lang="en-US" sz="3200" b="1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      Try Again </a:t>
            </a:r>
            <a:endParaRPr lang="en-IN" sz="3200" b="1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42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1890198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rizontal Scroll 1">
            <a:hlinkClick r:id="rId3" action="ppaction://hlinksldjump"/>
          </p:cNvPr>
          <p:cNvSpPr/>
          <p:nvPr/>
        </p:nvSpPr>
        <p:spPr>
          <a:xfrm>
            <a:off x="524488" y="81639"/>
            <a:ext cx="11024836" cy="1943108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fontAlgn="ctr"/>
            <a:r>
              <a:rPr lang="en-US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__________ results from the removal </a:t>
            </a:r>
            <a:r>
              <a:rPr lang="en-US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of barriers </a:t>
            </a:r>
            <a:r>
              <a:rPr lang="en-US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between national economies </a:t>
            </a:r>
            <a:r>
              <a:rPr lang="en-US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to encourage </a:t>
            </a:r>
            <a:r>
              <a:rPr lang="en-US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the flow of goods, </a:t>
            </a:r>
            <a:r>
              <a:rPr lang="en-US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services, capital </a:t>
            </a:r>
            <a:r>
              <a:rPr lang="en-US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and </a:t>
            </a:r>
            <a:r>
              <a:rPr lang="en-US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labour</a:t>
            </a:r>
            <a:r>
              <a:rPr lang="en-US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.</a:t>
            </a:r>
            <a:endParaRPr lang="en-US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3" name="Plaque 2">
            <a:hlinkClick r:id="rId4" action="ppaction://hlinksldjump"/>
          </p:cNvPr>
          <p:cNvSpPr/>
          <p:nvPr/>
        </p:nvSpPr>
        <p:spPr>
          <a:xfrm>
            <a:off x="1432697" y="2265685"/>
            <a:ext cx="3055776" cy="1268963"/>
          </a:xfrm>
          <a:prstGeom prst="plaqu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US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Privatisation</a:t>
            </a:r>
            <a:endParaRPr lang="ta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4" name="Smiley Face 3">
            <a:hlinkClick r:id="rId4" action="ppaction://hlinksldjump"/>
          </p:cNvPr>
          <p:cNvSpPr/>
          <p:nvPr/>
        </p:nvSpPr>
        <p:spPr>
          <a:xfrm>
            <a:off x="6329295" y="2160732"/>
            <a:ext cx="3411415" cy="1476013"/>
          </a:xfrm>
          <a:prstGeom prst="smileyFac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US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Liberalisation</a:t>
            </a:r>
            <a:endParaRPr lang="en-US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5" name="Heart 4">
            <a:hlinkClick r:id="rId5" action="ppaction://hlinksldjump"/>
          </p:cNvPr>
          <p:cNvSpPr/>
          <p:nvPr/>
        </p:nvSpPr>
        <p:spPr>
          <a:xfrm>
            <a:off x="1278832" y="4079282"/>
            <a:ext cx="3363507" cy="1732434"/>
          </a:xfrm>
          <a:prstGeom prst="hear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US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Globalisation</a:t>
            </a:r>
            <a:endParaRPr lang="ta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6" name="Diamond 5">
            <a:hlinkClick r:id="rId4" action="ppaction://hlinksldjump"/>
          </p:cNvPr>
          <p:cNvSpPr/>
          <p:nvPr/>
        </p:nvSpPr>
        <p:spPr>
          <a:xfrm>
            <a:off x="6036906" y="3974851"/>
            <a:ext cx="4135794" cy="2043393"/>
          </a:xfrm>
          <a:prstGeom prst="diamond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Foreign Trade</a:t>
            </a:r>
            <a:endParaRPr lang="ta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43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2303570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25960" y="419878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44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160178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480374" y="4704303"/>
            <a:ext cx="4139381" cy="1784555"/>
          </a:xfrm>
          <a:prstGeom prst="rightArrow">
            <a:avLst>
              <a:gd name="adj1" fmla="val 54927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r>
              <a:rPr lang="en-US" sz="3200" b="1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            Good</a:t>
            </a:r>
            <a:endParaRPr lang="en-IN" sz="3200" b="1" dirty="0">
              <a:latin typeface="TAU-Marutham" panose="020B0604020202020204" pitchFamily="34" charset="0"/>
              <a:cs typeface="TAU-Marutham" panose="020B0604020202020204" pitchFamily="34" charset="0"/>
            </a:endParaRPr>
          </a:p>
          <a:p>
            <a:r>
              <a:rPr lang="en-US" sz="3200" b="1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      Try </a:t>
            </a:r>
            <a:r>
              <a:rPr lang="en-US" sz="3200" b="1" dirty="0">
                <a:latin typeface="TAU-Marutham" panose="020B0604020202020204" pitchFamily="34" charset="0"/>
                <a:cs typeface="TAU-Marutham" panose="020B0604020202020204" pitchFamily="34" charset="0"/>
              </a:rPr>
              <a:t>Next </a:t>
            </a:r>
            <a:r>
              <a:rPr lang="en-US" sz="3200" b="1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One</a:t>
            </a:r>
            <a:endParaRPr lang="en-IN" sz="3200" b="1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45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40164295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438491" y="4490733"/>
            <a:ext cx="3676357" cy="1784555"/>
          </a:xfrm>
          <a:prstGeom prst="rightArrow">
            <a:avLst>
              <a:gd name="adj1" fmla="val 52956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r>
              <a:rPr lang="en-US" sz="3200" b="1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           Wrong</a:t>
            </a:r>
            <a:endParaRPr lang="en-IN" sz="3200" b="1" dirty="0">
              <a:latin typeface="TAU-Marutham" panose="020B0604020202020204" pitchFamily="34" charset="0"/>
              <a:cs typeface="TAU-Marutham" panose="020B0604020202020204" pitchFamily="34" charset="0"/>
            </a:endParaRPr>
          </a:p>
          <a:p>
            <a:r>
              <a:rPr lang="en-US" sz="3200" b="1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       Try </a:t>
            </a:r>
            <a:r>
              <a:rPr lang="en-US" sz="3200" b="1" dirty="0">
                <a:latin typeface="TAU-Marutham" panose="020B0604020202020204" pitchFamily="34" charset="0"/>
                <a:cs typeface="TAU-Marutham" panose="020B0604020202020204" pitchFamily="34" charset="0"/>
              </a:rPr>
              <a:t>Again</a:t>
            </a:r>
            <a:endParaRPr lang="en-IN" sz="3200" b="1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46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23817919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Wave 1">
            <a:hlinkClick r:id="rId3" action="ppaction://hlinksldjump"/>
          </p:cNvPr>
          <p:cNvSpPr/>
          <p:nvPr/>
        </p:nvSpPr>
        <p:spPr>
          <a:xfrm>
            <a:off x="1233975" y="325316"/>
            <a:ext cx="9402924" cy="1624788"/>
          </a:xfrm>
          <a:prstGeom prst="wav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fontAlgn="ctr"/>
            <a:r>
              <a:rPr lang="en-US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__________ is the result of New </a:t>
            </a:r>
            <a:r>
              <a:rPr lang="en-US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Industrial Policy </a:t>
            </a:r>
            <a:r>
              <a:rPr lang="en-US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which abolished the ‘</a:t>
            </a:r>
            <a:r>
              <a:rPr lang="en-US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License System’</a:t>
            </a:r>
            <a:endParaRPr lang="en-US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3" name="Teardrop 2">
            <a:hlinkClick r:id="rId4" action="ppaction://hlinksldjump"/>
          </p:cNvPr>
          <p:cNvSpPr/>
          <p:nvPr/>
        </p:nvSpPr>
        <p:spPr>
          <a:xfrm>
            <a:off x="981270" y="2332668"/>
            <a:ext cx="4030826" cy="1147652"/>
          </a:xfrm>
          <a:prstGeom prst="teardrop">
            <a:avLst/>
          </a:prstGeom>
          <a:ln>
            <a:solidFill>
              <a:schemeClr val="bg1"/>
            </a:solidFill>
          </a:ln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US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Globalisation</a:t>
            </a:r>
            <a:endParaRPr lang="ta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5" name="Trapezoid 4">
            <a:hlinkClick r:id="rId4" action="ppaction://hlinksldjump"/>
          </p:cNvPr>
          <p:cNvSpPr/>
          <p:nvPr/>
        </p:nvSpPr>
        <p:spPr>
          <a:xfrm>
            <a:off x="1351385" y="4105470"/>
            <a:ext cx="3290595" cy="1349438"/>
          </a:xfrm>
          <a:prstGeom prst="trapezoid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US" sz="2800">
                <a:latin typeface="TAU-Marutham" panose="020B0604020202020204" pitchFamily="34" charset="0"/>
                <a:cs typeface="TAU-Marutham" panose="020B0604020202020204" pitchFamily="34" charset="0"/>
              </a:rPr>
              <a:t>Privatisation</a:t>
            </a:r>
            <a:endParaRPr lang="en-US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6" name="Parallelogram 5">
            <a:hlinkClick r:id="rId4" action="ppaction://hlinksldjump"/>
          </p:cNvPr>
          <p:cNvSpPr/>
          <p:nvPr/>
        </p:nvSpPr>
        <p:spPr>
          <a:xfrm>
            <a:off x="6396133" y="4292082"/>
            <a:ext cx="3722916" cy="1162826"/>
          </a:xfrm>
          <a:prstGeom prst="parallelogram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None of these</a:t>
            </a:r>
            <a:endParaRPr lang="ta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7" name="Teardrop 6">
            <a:hlinkClick r:id="rId5" action="ppaction://hlinksldjump"/>
          </p:cNvPr>
          <p:cNvSpPr/>
          <p:nvPr/>
        </p:nvSpPr>
        <p:spPr>
          <a:xfrm>
            <a:off x="5935437" y="2332668"/>
            <a:ext cx="4296746" cy="1184404"/>
          </a:xfrm>
          <a:prstGeom prst="teardrop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US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Liberalisation</a:t>
            </a:r>
            <a:endParaRPr lang="ta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47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21263016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25960" y="419878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48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6395707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436413" y="4833488"/>
            <a:ext cx="4139381" cy="1784555"/>
          </a:xfrm>
          <a:prstGeom prst="rightArrow">
            <a:avLst>
              <a:gd name="adj1" fmla="val 55912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r>
              <a:rPr lang="en-US" sz="3200" b="1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               Good</a:t>
            </a:r>
            <a:endParaRPr lang="en-IN" sz="3200" b="1" dirty="0">
              <a:latin typeface="TAU-Marutham" panose="020B0604020202020204" pitchFamily="34" charset="0"/>
              <a:cs typeface="TAU-Marutham" panose="020B0604020202020204" pitchFamily="34" charset="0"/>
            </a:endParaRPr>
          </a:p>
          <a:p>
            <a:r>
              <a:rPr lang="en-US" sz="3200" b="1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      Try </a:t>
            </a:r>
            <a:r>
              <a:rPr lang="en-US" sz="3200" b="1" dirty="0">
                <a:latin typeface="TAU-Marutham" panose="020B0604020202020204" pitchFamily="34" charset="0"/>
                <a:cs typeface="TAU-Marutham" panose="020B0604020202020204" pitchFamily="34" charset="0"/>
              </a:rPr>
              <a:t>Next </a:t>
            </a:r>
            <a:r>
              <a:rPr lang="en-US" sz="3200" b="1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One</a:t>
            </a:r>
            <a:endParaRPr lang="en-IN" sz="3200" b="1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49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42462933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r>
              <a:rPr lang="en-US" sz="3200" b="1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               Good</a:t>
            </a:r>
            <a:endParaRPr lang="en-IN" sz="3200" b="1" dirty="0">
              <a:latin typeface="TAU-Marutham" panose="020B0604020202020204" pitchFamily="34" charset="0"/>
              <a:cs typeface="TAU-Marutham" panose="020B0604020202020204" pitchFamily="34" charset="0"/>
            </a:endParaRPr>
          </a:p>
          <a:p>
            <a:r>
              <a:rPr lang="en-US" sz="3200" b="1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     Try </a:t>
            </a:r>
            <a:r>
              <a:rPr lang="en-US" sz="3200" b="1" dirty="0">
                <a:latin typeface="TAU-Marutham" panose="020B0604020202020204" pitchFamily="34" charset="0"/>
                <a:cs typeface="TAU-Marutham" panose="020B0604020202020204" pitchFamily="34" charset="0"/>
              </a:rPr>
              <a:t>Next </a:t>
            </a:r>
            <a:r>
              <a:rPr lang="en-US" sz="3200" b="1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One</a:t>
            </a:r>
            <a:endParaRPr lang="en-IN" sz="3200" b="1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5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5161256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438491" y="4481940"/>
            <a:ext cx="3676357" cy="1784555"/>
          </a:xfrm>
          <a:prstGeom prst="rightArrow">
            <a:avLst>
              <a:gd name="adj1" fmla="val 51971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r>
              <a:rPr lang="en-US" sz="3200" b="1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         Wrong</a:t>
            </a:r>
            <a:endParaRPr lang="en-IN" sz="3200" b="1" dirty="0">
              <a:latin typeface="TAU-Marutham" panose="020B0604020202020204" pitchFamily="34" charset="0"/>
              <a:cs typeface="TAU-Marutham" panose="020B0604020202020204" pitchFamily="34" charset="0"/>
            </a:endParaRPr>
          </a:p>
          <a:p>
            <a:r>
              <a:rPr lang="en-US" sz="3200" b="1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     Try </a:t>
            </a:r>
            <a:r>
              <a:rPr lang="en-US" sz="3200" b="1" dirty="0">
                <a:latin typeface="TAU-Marutham" panose="020B0604020202020204" pitchFamily="34" charset="0"/>
                <a:cs typeface="TAU-Marutham" panose="020B0604020202020204" pitchFamily="34" charset="0"/>
              </a:rPr>
              <a:t>Again</a:t>
            </a:r>
            <a:endParaRPr lang="en-IN" sz="3200" b="1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50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4936829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rizontal Scroll 1">
            <a:hlinkClick r:id="rId3" action="ppaction://hlinksldjump"/>
          </p:cNvPr>
          <p:cNvSpPr/>
          <p:nvPr/>
        </p:nvSpPr>
        <p:spPr>
          <a:xfrm>
            <a:off x="398884" y="216653"/>
            <a:ext cx="11208398" cy="1866892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 fontAlgn="ctr"/>
            <a:r>
              <a:rPr lang="en-US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___________ means permitting </a:t>
            </a:r>
            <a:r>
              <a:rPr lang="en-US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the private </a:t>
            </a:r>
            <a:r>
              <a:rPr lang="en-US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sector to setup industries </a:t>
            </a:r>
            <a:r>
              <a:rPr lang="en-US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which were </a:t>
            </a:r>
            <a:r>
              <a:rPr lang="en-US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previously reserved for public sector</a:t>
            </a:r>
            <a:r>
              <a:rPr lang="en-US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.</a:t>
            </a:r>
            <a:endParaRPr lang="en-US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7" name="Octagon 6">
            <a:hlinkClick r:id="rId4" action="ppaction://hlinksldjump"/>
          </p:cNvPr>
          <p:cNvSpPr/>
          <p:nvPr/>
        </p:nvSpPr>
        <p:spPr>
          <a:xfrm>
            <a:off x="1365034" y="2715699"/>
            <a:ext cx="2673566" cy="857925"/>
          </a:xfrm>
          <a:prstGeom prst="octagon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 fontAlgn="ctr"/>
            <a:r>
              <a:rPr lang="en-US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Privatisation</a:t>
            </a:r>
            <a:endParaRPr lang="en-US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Diamond 7">
            <a:hlinkClick r:id="rId5" action="ppaction://hlinksldjump"/>
          </p:cNvPr>
          <p:cNvSpPr/>
          <p:nvPr/>
        </p:nvSpPr>
        <p:spPr>
          <a:xfrm>
            <a:off x="6003082" y="2467271"/>
            <a:ext cx="4556480" cy="1501738"/>
          </a:xfrm>
          <a:prstGeom prst="diamond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US" sz="2800">
                <a:latin typeface="TAU-Marutham" panose="020B0604020202020204" pitchFamily="34" charset="0"/>
                <a:cs typeface="TAU-Marutham" panose="020B0604020202020204" pitchFamily="34" charset="0"/>
              </a:rPr>
              <a:t>Liberalisation</a:t>
            </a:r>
            <a:endParaRPr lang="ta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9" name="Right Triangle 8">
            <a:hlinkClick r:id="rId5" action="ppaction://hlinksldjump"/>
          </p:cNvPr>
          <p:cNvSpPr/>
          <p:nvPr/>
        </p:nvSpPr>
        <p:spPr>
          <a:xfrm>
            <a:off x="1365034" y="4364393"/>
            <a:ext cx="4599337" cy="1336611"/>
          </a:xfrm>
          <a:prstGeom prst="rtTriangl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 fontAlgn="ctr"/>
            <a:r>
              <a:rPr lang="en-US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Globalisation</a:t>
            </a:r>
            <a:endParaRPr lang="ta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10" name="Parallelogram 9">
            <a:hlinkClick r:id="rId5" action="ppaction://hlinksldjump"/>
          </p:cNvPr>
          <p:cNvSpPr/>
          <p:nvPr/>
        </p:nvSpPr>
        <p:spPr>
          <a:xfrm>
            <a:off x="6776357" y="4735290"/>
            <a:ext cx="2796851" cy="965714"/>
          </a:xfrm>
          <a:prstGeom prst="parallelogram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Public Enterprise</a:t>
            </a:r>
            <a:endParaRPr lang="ta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51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6911135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53952" y="391886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52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4341393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550713" y="4754357"/>
            <a:ext cx="4139381" cy="1784555"/>
          </a:xfrm>
          <a:prstGeom prst="rightArrow">
            <a:avLst>
              <a:gd name="adj1" fmla="val 54927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r>
              <a:rPr lang="en-US" sz="3200" b="1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              Good</a:t>
            </a:r>
            <a:endParaRPr lang="en-IN" sz="3200" b="1" dirty="0">
              <a:latin typeface="TAU-Marutham" panose="020B0604020202020204" pitchFamily="34" charset="0"/>
              <a:cs typeface="TAU-Marutham" panose="020B0604020202020204" pitchFamily="34" charset="0"/>
            </a:endParaRPr>
          </a:p>
          <a:p>
            <a:r>
              <a:rPr lang="en-US" sz="3200" b="1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      Try </a:t>
            </a:r>
            <a:r>
              <a:rPr lang="en-US" sz="3200" b="1" dirty="0">
                <a:latin typeface="TAU-Marutham" panose="020B0604020202020204" pitchFamily="34" charset="0"/>
                <a:cs typeface="TAU-Marutham" panose="020B0604020202020204" pitchFamily="34" charset="0"/>
              </a:rPr>
              <a:t>Next </a:t>
            </a:r>
            <a:r>
              <a:rPr lang="en-US" sz="3200" b="1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One</a:t>
            </a:r>
            <a:endParaRPr lang="en-IN" sz="3200" b="1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53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0684184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362243" y="4571795"/>
            <a:ext cx="3676357" cy="1784555"/>
          </a:xfrm>
          <a:prstGeom prst="rightArrow">
            <a:avLst>
              <a:gd name="adj1" fmla="val 54927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r>
              <a:rPr lang="en-US" sz="3200" b="1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           Wrong</a:t>
            </a:r>
            <a:endParaRPr lang="en-IN" sz="3200" b="1" dirty="0">
              <a:latin typeface="TAU-Marutham" panose="020B0604020202020204" pitchFamily="34" charset="0"/>
              <a:cs typeface="TAU-Marutham" panose="020B0604020202020204" pitchFamily="34" charset="0"/>
            </a:endParaRPr>
          </a:p>
          <a:p>
            <a:r>
              <a:rPr lang="en-US" sz="3200" b="1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      Try </a:t>
            </a:r>
            <a:r>
              <a:rPr lang="en-US" sz="3200" b="1" dirty="0">
                <a:latin typeface="TAU-Marutham" panose="020B0604020202020204" pitchFamily="34" charset="0"/>
                <a:cs typeface="TAU-Marutham" panose="020B0604020202020204" pitchFamily="34" charset="0"/>
              </a:rPr>
              <a:t>Again</a:t>
            </a:r>
            <a:endParaRPr lang="en-IN" sz="3200" b="1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54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9022517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Heart 3">
            <a:hlinkClick r:id="rId3" action="ppaction://hlinksldjump"/>
          </p:cNvPr>
          <p:cNvSpPr/>
          <p:nvPr/>
        </p:nvSpPr>
        <p:spPr>
          <a:xfrm>
            <a:off x="1306286" y="4599991"/>
            <a:ext cx="4049486" cy="1520890"/>
          </a:xfrm>
          <a:prstGeom prst="hear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Private</a:t>
            </a:r>
            <a:endParaRPr lang="ta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6" name="7-Point Star 5">
            <a:hlinkClick r:id="rId4" action="ppaction://hlinksldjump"/>
          </p:cNvPr>
          <p:cNvSpPr/>
          <p:nvPr/>
        </p:nvSpPr>
        <p:spPr>
          <a:xfrm>
            <a:off x="5996879" y="2565420"/>
            <a:ext cx="5153202" cy="1269095"/>
          </a:xfrm>
          <a:prstGeom prst="star7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Public</a:t>
            </a:r>
            <a:endParaRPr lang="en-US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7" name="Bevel 6">
            <a:hlinkClick r:id="rId4" action="ppaction://hlinksldjump"/>
          </p:cNvPr>
          <p:cNvSpPr/>
          <p:nvPr/>
        </p:nvSpPr>
        <p:spPr>
          <a:xfrm>
            <a:off x="7399176" y="4599991"/>
            <a:ext cx="2766524" cy="1520890"/>
          </a:xfrm>
          <a:prstGeom prst="bevel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MNC’s</a:t>
            </a:r>
            <a:endParaRPr lang="ta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Double Wave 7">
            <a:hlinkClick r:id="rId4" action="ppaction://hlinksldjump"/>
          </p:cNvPr>
          <p:cNvSpPr/>
          <p:nvPr/>
        </p:nvSpPr>
        <p:spPr>
          <a:xfrm>
            <a:off x="1548881" y="2830940"/>
            <a:ext cx="3055776" cy="1003575"/>
          </a:xfrm>
          <a:prstGeom prst="doubleWave">
            <a:avLst/>
          </a:prstGeom>
          <a:ln w="57150">
            <a:solidFill>
              <a:schemeClr val="bg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US" sz="2800">
                <a:latin typeface="TAU-Marutham" panose="020B0604020202020204" pitchFamily="34" charset="0"/>
                <a:cs typeface="TAU-Marutham" panose="020B0604020202020204" pitchFamily="34" charset="0"/>
              </a:rPr>
              <a:t>Corporate</a:t>
            </a:r>
            <a:endParaRPr lang="ta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9" name="Horizontal Scroll 8">
            <a:hlinkClick r:id="rId5" action="ppaction://hlinksldjump"/>
          </p:cNvPr>
          <p:cNvSpPr/>
          <p:nvPr/>
        </p:nvSpPr>
        <p:spPr>
          <a:xfrm>
            <a:off x="345257" y="288147"/>
            <a:ext cx="11303243" cy="1616706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 fontAlgn="ctr"/>
            <a:r>
              <a:rPr lang="en-US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____________ ownership makes </a:t>
            </a:r>
            <a:r>
              <a:rPr lang="en-US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bold management </a:t>
            </a:r>
            <a:r>
              <a:rPr lang="en-US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decisions due to their </a:t>
            </a:r>
            <a:r>
              <a:rPr lang="en-US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strong foundation </a:t>
            </a:r>
            <a:r>
              <a:rPr lang="en-US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in the international level</a:t>
            </a:r>
            <a:r>
              <a:rPr lang="en-US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.</a:t>
            </a:r>
            <a:endParaRPr lang="en-US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55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0614051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25960" y="419878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56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2057296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541921" y="4754357"/>
            <a:ext cx="4139381" cy="1784555"/>
          </a:xfrm>
          <a:prstGeom prst="rightArrow">
            <a:avLst>
              <a:gd name="adj1" fmla="val 52956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r>
              <a:rPr lang="en-US" sz="3200" b="1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               Good</a:t>
            </a:r>
            <a:endParaRPr lang="en-IN" sz="3200" b="1" dirty="0">
              <a:latin typeface="TAU-Marutham" panose="020B0604020202020204" pitchFamily="34" charset="0"/>
              <a:cs typeface="TAU-Marutham" panose="020B0604020202020204" pitchFamily="34" charset="0"/>
            </a:endParaRPr>
          </a:p>
          <a:p>
            <a:r>
              <a:rPr lang="en-US" sz="3200" b="1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        Try </a:t>
            </a:r>
            <a:r>
              <a:rPr lang="en-US" sz="3200" b="1" dirty="0">
                <a:latin typeface="TAU-Marutham" panose="020B0604020202020204" pitchFamily="34" charset="0"/>
                <a:cs typeface="TAU-Marutham" panose="020B0604020202020204" pitchFamily="34" charset="0"/>
              </a:rPr>
              <a:t>Next </a:t>
            </a:r>
            <a:r>
              <a:rPr lang="en-US" sz="3200" b="1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One</a:t>
            </a:r>
            <a:endParaRPr lang="en-IN" sz="3200" b="1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57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26968906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438491" y="4490733"/>
            <a:ext cx="3676357" cy="1784555"/>
          </a:xfrm>
          <a:prstGeom prst="rightArrow">
            <a:avLst>
              <a:gd name="adj1" fmla="val 51971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r>
              <a:rPr lang="en-US" sz="3200" b="1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            Wrong</a:t>
            </a:r>
            <a:endParaRPr lang="en-IN" sz="3200" b="1" dirty="0">
              <a:latin typeface="TAU-Marutham" panose="020B0604020202020204" pitchFamily="34" charset="0"/>
              <a:cs typeface="TAU-Marutham" panose="020B0604020202020204" pitchFamily="34" charset="0"/>
            </a:endParaRPr>
          </a:p>
          <a:p>
            <a:r>
              <a:rPr lang="en-US" sz="3200" b="1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        Try </a:t>
            </a:r>
            <a:r>
              <a:rPr lang="en-US" sz="3200" b="1" dirty="0">
                <a:latin typeface="TAU-Marutham" panose="020B0604020202020204" pitchFamily="34" charset="0"/>
                <a:cs typeface="TAU-Marutham" panose="020B0604020202020204" pitchFamily="34" charset="0"/>
              </a:rPr>
              <a:t>Again</a:t>
            </a:r>
            <a:endParaRPr lang="en-IN" sz="3200" b="1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58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8800512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rizontal Scroll 1">
            <a:hlinkClick r:id="rId3" action="ppaction://hlinksldjump"/>
          </p:cNvPr>
          <p:cNvSpPr/>
          <p:nvPr/>
        </p:nvSpPr>
        <p:spPr>
          <a:xfrm>
            <a:off x="911500" y="501782"/>
            <a:ext cx="10368999" cy="1423491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 fontAlgn="ctr"/>
            <a:r>
              <a:rPr lang="en-US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New Economic Policy was introduced </a:t>
            </a:r>
            <a:r>
              <a:rPr lang="en-US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in the </a:t>
            </a:r>
            <a:r>
              <a:rPr lang="en-US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year _______.</a:t>
            </a:r>
            <a:endParaRPr lang="en-IN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7" name="Snip Single Corner Rectangle 6">
            <a:hlinkClick r:id="rId4" action="ppaction://hlinksldjump"/>
          </p:cNvPr>
          <p:cNvSpPr/>
          <p:nvPr/>
        </p:nvSpPr>
        <p:spPr>
          <a:xfrm>
            <a:off x="2323322" y="2897392"/>
            <a:ext cx="1509225" cy="713790"/>
          </a:xfrm>
          <a:prstGeom prst="snip1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IN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1980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Snip Same Side Corner Rectangle 7">
            <a:hlinkClick r:id="rId5" action="ppaction://hlinksldjump"/>
          </p:cNvPr>
          <p:cNvSpPr/>
          <p:nvPr/>
        </p:nvSpPr>
        <p:spPr>
          <a:xfrm>
            <a:off x="6825342" y="2897392"/>
            <a:ext cx="1474237" cy="648241"/>
          </a:xfrm>
          <a:prstGeom prst="snip2Same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IN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1991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9" name="Snip Diagonal Corner Rectangle 8">
            <a:hlinkClick r:id="rId4" action="ppaction://hlinksldjump"/>
          </p:cNvPr>
          <p:cNvSpPr/>
          <p:nvPr/>
        </p:nvSpPr>
        <p:spPr>
          <a:xfrm>
            <a:off x="6904652" y="4277455"/>
            <a:ext cx="1539552" cy="771603"/>
          </a:xfrm>
          <a:prstGeom prst="snip2Diag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2015</a:t>
            </a:r>
            <a:endParaRPr lang="ta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10" name="Round Diagonal Corner Rectangle 9">
            <a:hlinkClick r:id="rId4" action="ppaction://hlinksldjump"/>
          </p:cNvPr>
          <p:cNvSpPr/>
          <p:nvPr/>
        </p:nvSpPr>
        <p:spPr>
          <a:xfrm>
            <a:off x="2273169" y="4304250"/>
            <a:ext cx="1609529" cy="718015"/>
          </a:xfrm>
          <a:prstGeom prst="round2Diag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2013</a:t>
            </a:r>
            <a:endParaRPr lang="ta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59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82495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438491" y="449073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r>
              <a:rPr lang="en-US" sz="3200" b="1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           Wrong</a:t>
            </a:r>
            <a:endParaRPr lang="en-IN" sz="3200" b="1" dirty="0">
              <a:latin typeface="TAU-Marutham" panose="020B0604020202020204" pitchFamily="34" charset="0"/>
              <a:cs typeface="TAU-Marutham" panose="020B0604020202020204" pitchFamily="34" charset="0"/>
            </a:endParaRPr>
          </a:p>
          <a:p>
            <a:r>
              <a:rPr lang="en-US" sz="3200" b="1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       Try </a:t>
            </a:r>
            <a:r>
              <a:rPr lang="en-US" sz="3200" b="1" dirty="0">
                <a:latin typeface="TAU-Marutham" panose="020B0604020202020204" pitchFamily="34" charset="0"/>
                <a:cs typeface="TAU-Marutham" panose="020B0604020202020204" pitchFamily="34" charset="0"/>
              </a:rPr>
              <a:t>Again</a:t>
            </a:r>
            <a:endParaRPr lang="en-IN" sz="3200" b="1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6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635755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25960" y="419878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60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26254775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5912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r>
              <a:rPr lang="en-US" sz="3200" b="1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               Good</a:t>
            </a:r>
            <a:endParaRPr lang="en-IN" sz="3200" b="1" dirty="0">
              <a:latin typeface="TAU-Marutham" panose="020B0604020202020204" pitchFamily="34" charset="0"/>
              <a:cs typeface="TAU-Marutham" panose="020B0604020202020204" pitchFamily="34" charset="0"/>
            </a:endParaRPr>
          </a:p>
          <a:p>
            <a:r>
              <a:rPr lang="en-US" sz="3200" b="1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       Try </a:t>
            </a:r>
            <a:r>
              <a:rPr lang="en-US" sz="3200" b="1" dirty="0">
                <a:latin typeface="TAU-Marutham" panose="020B0604020202020204" pitchFamily="34" charset="0"/>
                <a:cs typeface="TAU-Marutham" panose="020B0604020202020204" pitchFamily="34" charset="0"/>
              </a:rPr>
              <a:t>Next </a:t>
            </a:r>
            <a:r>
              <a:rPr lang="en-US" sz="3200" b="1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One</a:t>
            </a:r>
            <a:endParaRPr lang="en-IN" sz="3200" b="1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61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23517616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438491" y="4490733"/>
            <a:ext cx="3676357" cy="1784555"/>
          </a:xfrm>
          <a:prstGeom prst="rightArrow">
            <a:avLst>
              <a:gd name="adj1" fmla="val 51971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r>
              <a:rPr lang="en-US" sz="3200" b="1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            Wrong</a:t>
            </a:r>
            <a:endParaRPr lang="en-IN" sz="3200" b="1" dirty="0">
              <a:latin typeface="TAU-Marutham" panose="020B0604020202020204" pitchFamily="34" charset="0"/>
              <a:cs typeface="TAU-Marutham" panose="020B0604020202020204" pitchFamily="34" charset="0"/>
            </a:endParaRPr>
          </a:p>
          <a:p>
            <a:r>
              <a:rPr lang="en-US" sz="3200" b="1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         Try </a:t>
            </a:r>
            <a:r>
              <a:rPr lang="en-US" sz="3200" b="1" dirty="0">
                <a:latin typeface="TAU-Marutham" panose="020B0604020202020204" pitchFamily="34" charset="0"/>
                <a:cs typeface="TAU-Marutham" panose="020B0604020202020204" pitchFamily="34" charset="0"/>
              </a:rPr>
              <a:t>Again</a:t>
            </a:r>
            <a:endParaRPr lang="en-IN" sz="3200" b="1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62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7443557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rizontal Scroll 1">
            <a:hlinkClick r:id="rId3" action="ppaction://hlinksldjump"/>
          </p:cNvPr>
          <p:cNvSpPr/>
          <p:nvPr/>
        </p:nvSpPr>
        <p:spPr>
          <a:xfrm>
            <a:off x="1590868" y="578488"/>
            <a:ext cx="8705462" cy="1007707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US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Sale of Goods Act was passed in the year</a:t>
            </a:r>
            <a:endParaRPr lang="en-IN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3" name="Plaque 2">
            <a:hlinkClick r:id="rId4" action="ppaction://hlinksldjump"/>
          </p:cNvPr>
          <p:cNvSpPr/>
          <p:nvPr/>
        </p:nvSpPr>
        <p:spPr>
          <a:xfrm>
            <a:off x="1894113" y="2351321"/>
            <a:ext cx="2318657" cy="718452"/>
          </a:xfrm>
          <a:prstGeom prst="plaqu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IN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1940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4" name="Smiley Face 3">
            <a:hlinkClick r:id="rId4" action="ppaction://hlinksldjump"/>
          </p:cNvPr>
          <p:cNvSpPr/>
          <p:nvPr/>
        </p:nvSpPr>
        <p:spPr>
          <a:xfrm>
            <a:off x="6559420" y="2146040"/>
            <a:ext cx="2789853" cy="1063691"/>
          </a:xfrm>
          <a:prstGeom prst="smileyFac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IN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1997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5" name="Heart 4">
            <a:hlinkClick r:id="rId5" action="ppaction://hlinksldjump"/>
          </p:cNvPr>
          <p:cNvSpPr/>
          <p:nvPr/>
        </p:nvSpPr>
        <p:spPr>
          <a:xfrm>
            <a:off x="2136709" y="3977749"/>
            <a:ext cx="2076061" cy="1406015"/>
          </a:xfrm>
          <a:prstGeom prst="hear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1930</a:t>
            </a:r>
            <a:endParaRPr lang="ta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6" name="Diamond 5">
            <a:hlinkClick r:id="rId4" action="ppaction://hlinksldjump"/>
          </p:cNvPr>
          <p:cNvSpPr/>
          <p:nvPr/>
        </p:nvSpPr>
        <p:spPr>
          <a:xfrm>
            <a:off x="6316823" y="4030835"/>
            <a:ext cx="3275046" cy="1352929"/>
          </a:xfrm>
          <a:prstGeom prst="diamond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1960</a:t>
            </a:r>
            <a:endParaRPr lang="ta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63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6346761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25960" y="419878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64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9761469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4927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r>
              <a:rPr lang="en-US" sz="3200" b="1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               Good</a:t>
            </a:r>
            <a:endParaRPr lang="en-IN" sz="3200" b="1" dirty="0">
              <a:latin typeface="TAU-Marutham" panose="020B0604020202020204" pitchFamily="34" charset="0"/>
              <a:cs typeface="TAU-Marutham" panose="020B0604020202020204" pitchFamily="34" charset="0"/>
            </a:endParaRPr>
          </a:p>
          <a:p>
            <a:r>
              <a:rPr lang="en-US" sz="3200" b="1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      Try </a:t>
            </a:r>
            <a:r>
              <a:rPr lang="en-US" sz="3200" b="1" dirty="0">
                <a:latin typeface="TAU-Marutham" panose="020B0604020202020204" pitchFamily="34" charset="0"/>
                <a:cs typeface="TAU-Marutham" panose="020B0604020202020204" pitchFamily="34" charset="0"/>
              </a:rPr>
              <a:t>Next </a:t>
            </a:r>
            <a:r>
              <a:rPr lang="en-US" sz="3200" b="1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One</a:t>
            </a:r>
            <a:endParaRPr lang="en-IN" sz="3200" b="1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65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6435509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438491" y="4490733"/>
            <a:ext cx="3676357" cy="1784555"/>
          </a:xfrm>
          <a:prstGeom prst="rightArrow">
            <a:avLst>
              <a:gd name="adj1" fmla="val 54927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r>
              <a:rPr lang="en-US" sz="3200" b="1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             Wrong</a:t>
            </a:r>
            <a:endParaRPr lang="en-IN" sz="3200" b="1" dirty="0">
              <a:latin typeface="TAU-Marutham" panose="020B0604020202020204" pitchFamily="34" charset="0"/>
              <a:cs typeface="TAU-Marutham" panose="020B0604020202020204" pitchFamily="34" charset="0"/>
            </a:endParaRPr>
          </a:p>
          <a:p>
            <a:r>
              <a:rPr lang="en-US" sz="3200" b="1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        Try </a:t>
            </a:r>
            <a:r>
              <a:rPr lang="en-US" sz="3200" b="1" dirty="0">
                <a:latin typeface="TAU-Marutham" panose="020B0604020202020204" pitchFamily="34" charset="0"/>
                <a:cs typeface="TAU-Marutham" panose="020B0604020202020204" pitchFamily="34" charset="0"/>
              </a:rPr>
              <a:t>Again</a:t>
            </a:r>
            <a:endParaRPr lang="en-IN" sz="3200" b="1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66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538577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Wave 1">
            <a:hlinkClick r:id="rId3" action="ppaction://hlinksldjump"/>
          </p:cNvPr>
          <p:cNvSpPr/>
          <p:nvPr/>
        </p:nvSpPr>
        <p:spPr>
          <a:xfrm>
            <a:off x="1240972" y="270588"/>
            <a:ext cx="10011748" cy="1838713"/>
          </a:xfrm>
          <a:prstGeom prst="wav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 fontAlgn="ctr"/>
            <a:r>
              <a:rPr lang="en-US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Which of the below constitutes </a:t>
            </a:r>
            <a:r>
              <a:rPr lang="en-US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the essential </a:t>
            </a:r>
            <a:r>
              <a:rPr lang="en-US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element of contract of sale</a:t>
            </a:r>
            <a:r>
              <a:rPr lang="en-US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?</a:t>
            </a:r>
            <a:endParaRPr lang="en-US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3" name="Teardrop 2">
            <a:hlinkClick r:id="rId4" action="ppaction://hlinksldjump"/>
          </p:cNvPr>
          <p:cNvSpPr/>
          <p:nvPr/>
        </p:nvSpPr>
        <p:spPr>
          <a:xfrm>
            <a:off x="1138335" y="2659232"/>
            <a:ext cx="3125755" cy="1231634"/>
          </a:xfrm>
          <a:prstGeom prst="teardrop">
            <a:avLst/>
          </a:prstGeom>
          <a:ln>
            <a:solidFill>
              <a:schemeClr val="bg1"/>
            </a:solidFill>
          </a:ln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Two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parties</a:t>
            </a:r>
            <a:endParaRPr lang="ta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5" name="Trapezoid 4">
            <a:hlinkClick r:id="rId4" action="ppaction://hlinksldjump"/>
          </p:cNvPr>
          <p:cNvSpPr/>
          <p:nvPr/>
        </p:nvSpPr>
        <p:spPr>
          <a:xfrm>
            <a:off x="8500188" y="2659224"/>
            <a:ext cx="2752532" cy="989046"/>
          </a:xfrm>
          <a:prstGeom prst="trapezoid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Price</a:t>
            </a:r>
            <a:endParaRPr lang="ta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6" name="Parallelogram 5">
            <a:hlinkClick r:id="rId5" action="ppaction://hlinksldjump"/>
          </p:cNvPr>
          <p:cNvSpPr/>
          <p:nvPr/>
        </p:nvSpPr>
        <p:spPr>
          <a:xfrm>
            <a:off x="4581329" y="4403757"/>
            <a:ext cx="3554965" cy="979714"/>
          </a:xfrm>
          <a:prstGeom prst="parallelogram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just" font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All of the above</a:t>
            </a:r>
            <a:endParaRPr lang="ta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7" name="Teardrop 6">
            <a:hlinkClick r:id="rId4" action="ppaction://hlinksldjump"/>
          </p:cNvPr>
          <p:cNvSpPr/>
          <p:nvPr/>
        </p:nvSpPr>
        <p:spPr>
          <a:xfrm>
            <a:off x="4581329" y="2547842"/>
            <a:ext cx="3097765" cy="1343024"/>
          </a:xfrm>
          <a:prstGeom prst="teardrop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Transfer of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property</a:t>
            </a:r>
            <a:endParaRPr lang="en-US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67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9242831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25960" y="419878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68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3291866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471583" y="4754357"/>
            <a:ext cx="4139381" cy="1784555"/>
          </a:xfrm>
          <a:prstGeom prst="rightArrow">
            <a:avLst>
              <a:gd name="adj1" fmla="val 53941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r>
              <a:rPr lang="en-US" sz="3200" b="1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                Good</a:t>
            </a:r>
            <a:endParaRPr lang="en-IN" sz="3200" b="1" dirty="0">
              <a:latin typeface="TAU-Marutham" panose="020B0604020202020204" pitchFamily="34" charset="0"/>
              <a:cs typeface="TAU-Marutham" panose="020B0604020202020204" pitchFamily="34" charset="0"/>
            </a:endParaRPr>
          </a:p>
          <a:p>
            <a:r>
              <a:rPr lang="en-US" sz="3200" b="1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      Try </a:t>
            </a:r>
            <a:r>
              <a:rPr lang="en-US" sz="3200" b="1" dirty="0">
                <a:latin typeface="TAU-Marutham" panose="020B0604020202020204" pitchFamily="34" charset="0"/>
                <a:cs typeface="TAU-Marutham" panose="020B0604020202020204" pitchFamily="34" charset="0"/>
              </a:rPr>
              <a:t>Next </a:t>
            </a:r>
            <a:r>
              <a:rPr lang="en-US" sz="3200" b="1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One</a:t>
            </a:r>
            <a:endParaRPr lang="en-IN" sz="3200" b="1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69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24410240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Wave 1">
            <a:hlinkClick r:id="rId3" action="ppaction://hlinksldjump"/>
          </p:cNvPr>
          <p:cNvSpPr/>
          <p:nvPr/>
        </p:nvSpPr>
        <p:spPr>
          <a:xfrm>
            <a:off x="1363346" y="297271"/>
            <a:ext cx="9776507" cy="1790582"/>
          </a:xfrm>
          <a:prstGeom prst="wav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 fontAlgn="ctr"/>
            <a:r>
              <a:rPr lang="en-US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The Chairman of the State </a:t>
            </a:r>
            <a:r>
              <a:rPr lang="en-US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Consumer Protection </a:t>
            </a:r>
            <a:r>
              <a:rPr lang="en-US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Council is </a:t>
            </a:r>
            <a:r>
              <a:rPr lang="en-US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_____</a:t>
            </a:r>
            <a:endParaRPr lang="en-US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3" name="Teardrop 2">
            <a:hlinkClick r:id="rId4" action="ppaction://hlinksldjump"/>
          </p:cNvPr>
          <p:cNvSpPr/>
          <p:nvPr/>
        </p:nvSpPr>
        <p:spPr>
          <a:xfrm>
            <a:off x="1135105" y="2430111"/>
            <a:ext cx="2759887" cy="1617107"/>
          </a:xfrm>
          <a:prstGeom prst="teardrop">
            <a:avLst/>
          </a:prstGeom>
          <a:ln>
            <a:solidFill>
              <a:schemeClr val="bg1"/>
            </a:solidFill>
          </a:ln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Judge of a High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Court</a:t>
            </a:r>
            <a:endParaRPr lang="en-US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5" name="Trapezoid 4">
            <a:hlinkClick r:id="rId5" action="ppaction://hlinksldjump"/>
          </p:cNvPr>
          <p:cNvSpPr/>
          <p:nvPr/>
        </p:nvSpPr>
        <p:spPr>
          <a:xfrm>
            <a:off x="8593493" y="2789852"/>
            <a:ext cx="2733870" cy="783771"/>
          </a:xfrm>
          <a:prstGeom prst="trapezoid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Finance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Minister</a:t>
            </a:r>
            <a:endParaRPr lang="en-US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6" name="Parallelogram 5">
            <a:hlinkClick r:id="rId5" action="ppaction://hlinksldjump"/>
          </p:cNvPr>
          <p:cNvSpPr/>
          <p:nvPr/>
        </p:nvSpPr>
        <p:spPr>
          <a:xfrm>
            <a:off x="4394717" y="4389477"/>
            <a:ext cx="3984173" cy="1264874"/>
          </a:xfrm>
          <a:prstGeom prst="parallelogram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None of the above</a:t>
            </a:r>
            <a:endParaRPr lang="ta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7" name="Teardrop 6">
            <a:hlinkClick r:id="rId5" action="ppaction://hlinksldjump"/>
          </p:cNvPr>
          <p:cNvSpPr/>
          <p:nvPr/>
        </p:nvSpPr>
        <p:spPr>
          <a:xfrm>
            <a:off x="4702627" y="2659240"/>
            <a:ext cx="3163077" cy="1025782"/>
          </a:xfrm>
          <a:prstGeom prst="teardrop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Chief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Minister</a:t>
            </a:r>
            <a:endParaRPr lang="en-US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7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6289886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438491" y="4481941"/>
            <a:ext cx="3676357" cy="1784555"/>
          </a:xfrm>
          <a:prstGeom prst="rightArrow">
            <a:avLst>
              <a:gd name="adj1" fmla="val 56898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r>
              <a:rPr lang="en-US" sz="3200" b="1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          Wrong</a:t>
            </a:r>
            <a:endParaRPr lang="en-IN" sz="3200" b="1" dirty="0">
              <a:latin typeface="TAU-Marutham" panose="020B0604020202020204" pitchFamily="34" charset="0"/>
              <a:cs typeface="TAU-Marutham" panose="020B0604020202020204" pitchFamily="34" charset="0"/>
            </a:endParaRPr>
          </a:p>
          <a:p>
            <a:r>
              <a:rPr lang="en-US" sz="3200" b="1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      Try </a:t>
            </a:r>
            <a:r>
              <a:rPr lang="en-US" sz="3200" b="1" dirty="0">
                <a:latin typeface="TAU-Marutham" panose="020B0604020202020204" pitchFamily="34" charset="0"/>
                <a:cs typeface="TAU-Marutham" panose="020B0604020202020204" pitchFamily="34" charset="0"/>
              </a:rPr>
              <a:t>Again</a:t>
            </a:r>
            <a:endParaRPr lang="en-IN" sz="3200" b="1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70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653642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rizontal Scroll 1">
            <a:hlinkClick r:id="rId3" action="ppaction://hlinksldjump"/>
          </p:cNvPr>
          <p:cNvSpPr/>
          <p:nvPr/>
        </p:nvSpPr>
        <p:spPr>
          <a:xfrm>
            <a:off x="2677707" y="949179"/>
            <a:ext cx="6228902" cy="866076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 fontAlgn="ctr"/>
            <a:r>
              <a:rPr lang="en-US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Which of the below is not a </a:t>
            </a:r>
            <a:r>
              <a:rPr lang="en-US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goods?</a:t>
            </a:r>
            <a:endParaRPr lang="en-US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7" name="Octagon 6">
            <a:hlinkClick r:id="rId4" action="ppaction://hlinksldjump"/>
          </p:cNvPr>
          <p:cNvSpPr/>
          <p:nvPr/>
        </p:nvSpPr>
        <p:spPr>
          <a:xfrm>
            <a:off x="2066192" y="2719780"/>
            <a:ext cx="2162255" cy="661982"/>
          </a:xfrm>
          <a:prstGeom prst="octagon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 fontAlgn="ctr"/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Stocks</a:t>
            </a:r>
            <a:endParaRPr lang="ta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Diamond 7">
            <a:hlinkClick r:id="rId5" action="ppaction://hlinksldjump"/>
          </p:cNvPr>
          <p:cNvSpPr/>
          <p:nvPr/>
        </p:nvSpPr>
        <p:spPr>
          <a:xfrm>
            <a:off x="5871412" y="2454442"/>
            <a:ext cx="4364270" cy="1408431"/>
          </a:xfrm>
          <a:prstGeom prst="diamond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Dividend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due</a:t>
            </a:r>
            <a:endParaRPr lang="en-US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9" name="Right Triangle 8">
            <a:hlinkClick r:id="rId4" action="ppaction://hlinksldjump"/>
          </p:cNvPr>
          <p:cNvSpPr/>
          <p:nvPr/>
        </p:nvSpPr>
        <p:spPr>
          <a:xfrm>
            <a:off x="2066192" y="4324737"/>
            <a:ext cx="2361960" cy="1150003"/>
          </a:xfrm>
          <a:prstGeom prst="rtTriangl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 fontAlgn="ctr"/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Crops</a:t>
            </a:r>
            <a:endParaRPr lang="ta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10" name="Parallelogram 9">
            <a:hlinkClick r:id="rId4" action="ppaction://hlinksldjump"/>
          </p:cNvPr>
          <p:cNvSpPr/>
          <p:nvPr/>
        </p:nvSpPr>
        <p:spPr>
          <a:xfrm>
            <a:off x="6680329" y="4744483"/>
            <a:ext cx="2946141" cy="788432"/>
          </a:xfrm>
          <a:prstGeom prst="parallelogram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Water</a:t>
            </a:r>
            <a:endParaRPr lang="ta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71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8048533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25960" y="419878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72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8983879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28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Good</a:t>
            </a:r>
            <a:r>
              <a:rPr lang="ta-IN" sz="28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lang="ta-IN" sz="2800" b="1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Next One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73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9419529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438491" y="449073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32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Wrong</a:t>
            </a:r>
            <a:r>
              <a:rPr lang="ta-IN" sz="4400" b="1" u="sng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lang="ta-IN" sz="4400" b="1" u="sng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Again</a:t>
            </a:r>
            <a:r>
              <a:rPr lang="ta-IN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74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2583640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Heart 3">
            <a:hlinkClick r:id="rId3" action="ppaction://hlinksldjump"/>
          </p:cNvPr>
          <p:cNvSpPr/>
          <p:nvPr/>
        </p:nvSpPr>
        <p:spPr>
          <a:xfrm>
            <a:off x="1702836" y="3949058"/>
            <a:ext cx="3023119" cy="1807110"/>
          </a:xfrm>
          <a:prstGeom prst="hear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Hirer</a:t>
            </a:r>
            <a:endParaRPr lang="ta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6" name="7-Point Star 5">
            <a:hlinkClick r:id="rId4" action="ppaction://hlinksldjump"/>
          </p:cNvPr>
          <p:cNvSpPr/>
          <p:nvPr/>
        </p:nvSpPr>
        <p:spPr>
          <a:xfrm>
            <a:off x="6444749" y="2120383"/>
            <a:ext cx="3025823" cy="1223697"/>
          </a:xfrm>
          <a:prstGeom prst="star7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Seller</a:t>
            </a:r>
            <a:endParaRPr lang="en-US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7" name="Bevel 6">
            <a:hlinkClick r:id="rId3" action="ppaction://hlinksldjump"/>
          </p:cNvPr>
          <p:cNvSpPr/>
          <p:nvPr/>
        </p:nvSpPr>
        <p:spPr>
          <a:xfrm>
            <a:off x="6625715" y="4235098"/>
            <a:ext cx="2663890" cy="1371601"/>
          </a:xfrm>
          <a:prstGeom prst="bevel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Consignee</a:t>
            </a:r>
            <a:endParaRPr lang="ta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Double Wave 7">
            <a:hlinkClick r:id="rId3" action="ppaction://hlinksldjump"/>
          </p:cNvPr>
          <p:cNvSpPr/>
          <p:nvPr/>
        </p:nvSpPr>
        <p:spPr>
          <a:xfrm>
            <a:off x="1884785" y="2380002"/>
            <a:ext cx="2659223" cy="650810"/>
          </a:xfrm>
          <a:prstGeom prst="doubleWave">
            <a:avLst/>
          </a:prstGeom>
          <a:ln w="57150">
            <a:solidFill>
              <a:schemeClr val="bg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Buyer</a:t>
            </a:r>
            <a:endParaRPr lang="ta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9" name="Horizontal Scroll 8">
            <a:hlinkClick r:id="rId5" action="ppaction://hlinksldjump"/>
          </p:cNvPr>
          <p:cNvSpPr/>
          <p:nvPr/>
        </p:nvSpPr>
        <p:spPr>
          <a:xfrm>
            <a:off x="1632857" y="526364"/>
            <a:ext cx="8093512" cy="1035698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 fontAlgn="ctr"/>
            <a:r>
              <a:rPr lang="en-US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In case of the sale, the ____ has the right </a:t>
            </a:r>
            <a:r>
              <a:rPr lang="en-US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to sell</a:t>
            </a:r>
            <a:endParaRPr lang="en-US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75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7992086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25960" y="419878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76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26248680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28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Good</a:t>
            </a:r>
            <a:r>
              <a:rPr lang="ta-IN" sz="28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lang="ta-IN" sz="2800" b="1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Next One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77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20589696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438491" y="449073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32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Wrong</a:t>
            </a:r>
            <a:r>
              <a:rPr lang="ta-IN" sz="4400" b="1" u="sng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lang="ta-IN" sz="4400" b="1" u="sng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Again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78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8307549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rizontal Scroll 1">
            <a:hlinkClick r:id="rId3" action="ppaction://hlinksldjump"/>
          </p:cNvPr>
          <p:cNvSpPr/>
          <p:nvPr/>
        </p:nvSpPr>
        <p:spPr>
          <a:xfrm>
            <a:off x="2685660" y="668069"/>
            <a:ext cx="6820680" cy="1068927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US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The property in the goods means </a:t>
            </a:r>
            <a:r>
              <a:rPr lang="en-US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the</a:t>
            </a:r>
            <a:endParaRPr lang="en-US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7" name="Snip Single Corner Rectangle 6">
            <a:hlinkClick r:id="rId4" action="ppaction://hlinksldjump"/>
          </p:cNvPr>
          <p:cNvSpPr/>
          <p:nvPr/>
        </p:nvSpPr>
        <p:spPr>
          <a:xfrm>
            <a:off x="2649894" y="2465837"/>
            <a:ext cx="2864497" cy="1126449"/>
          </a:xfrm>
          <a:prstGeom prst="snip1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Possession of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goods</a:t>
            </a:r>
            <a:endParaRPr lang="en-US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Snip Same Side Corner Rectangle 7">
            <a:hlinkClick r:id="rId4" action="ppaction://hlinksldjump"/>
          </p:cNvPr>
          <p:cNvSpPr/>
          <p:nvPr/>
        </p:nvSpPr>
        <p:spPr>
          <a:xfrm>
            <a:off x="7198571" y="2335207"/>
            <a:ext cx="2481943" cy="1126449"/>
          </a:xfrm>
          <a:prstGeom prst="snip2Same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Custody of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goods</a:t>
            </a:r>
            <a:endParaRPr lang="en-US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9" name="Snip Diagonal Corner Rectangle 8">
            <a:hlinkClick r:id="rId4" action="ppaction://hlinksldjump"/>
          </p:cNvPr>
          <p:cNvSpPr/>
          <p:nvPr/>
        </p:nvSpPr>
        <p:spPr>
          <a:xfrm>
            <a:off x="7198571" y="4460257"/>
            <a:ext cx="2481943" cy="1432693"/>
          </a:xfrm>
          <a:prstGeom prst="snip2Diag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None of the above</a:t>
            </a:r>
            <a:endParaRPr lang="ta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10" name="Round Diagonal Corner Rectangle 9">
            <a:hlinkClick r:id="rId5" action="ppaction://hlinksldjump"/>
          </p:cNvPr>
          <p:cNvSpPr/>
          <p:nvPr/>
        </p:nvSpPr>
        <p:spPr>
          <a:xfrm>
            <a:off x="2649894" y="4534901"/>
            <a:ext cx="3102426" cy="1432693"/>
          </a:xfrm>
          <a:prstGeom prst="round2Diag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Ownership of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goods</a:t>
            </a:r>
            <a:endParaRPr lang="en-US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79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24229516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25960" y="419878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8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1686584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25960" y="419878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80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26413641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28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Good</a:t>
            </a:r>
            <a:r>
              <a:rPr lang="ta-IN" sz="28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lang="ta-IN" sz="2800" b="1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Next One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81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3765428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438491" y="449073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32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Wrong</a:t>
            </a:r>
            <a:r>
              <a:rPr lang="en-US" sz="4400" b="1" u="sng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lang="ta-IN" sz="4400" b="1" u="sng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Next One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82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080010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rizontal Scroll 1">
            <a:hlinkClick r:id="rId3" action="ppaction://hlinksldjump"/>
          </p:cNvPr>
          <p:cNvSpPr/>
          <p:nvPr/>
        </p:nvSpPr>
        <p:spPr>
          <a:xfrm>
            <a:off x="1047869" y="404130"/>
            <a:ext cx="10096262" cy="914401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 fontAlgn="ctr"/>
            <a:r>
              <a:rPr lang="en-US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Negotiable Instrument Act was passed </a:t>
            </a:r>
            <a:r>
              <a:rPr lang="en-US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in the </a:t>
            </a:r>
            <a:r>
              <a:rPr lang="en-US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year ______.</a:t>
            </a:r>
            <a:endParaRPr lang="en-IN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3" name="Plaque 2">
            <a:hlinkClick r:id="rId4" action="ppaction://hlinksldjump"/>
          </p:cNvPr>
          <p:cNvSpPr/>
          <p:nvPr/>
        </p:nvSpPr>
        <p:spPr>
          <a:xfrm>
            <a:off x="2174032" y="2202029"/>
            <a:ext cx="1632857" cy="821089"/>
          </a:xfrm>
          <a:prstGeom prst="plaqu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IN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1981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4" name="Smiley Face 3">
            <a:hlinkClick r:id="rId5" action="ppaction://hlinksldjump"/>
          </p:cNvPr>
          <p:cNvSpPr/>
          <p:nvPr/>
        </p:nvSpPr>
        <p:spPr>
          <a:xfrm>
            <a:off x="6867330" y="2288920"/>
            <a:ext cx="2351314" cy="734198"/>
          </a:xfrm>
          <a:prstGeom prst="smileyFac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1881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5" name="Heart 4">
            <a:hlinkClick r:id="rId4" action="ppaction://hlinksldjump"/>
          </p:cNvPr>
          <p:cNvSpPr/>
          <p:nvPr/>
        </p:nvSpPr>
        <p:spPr>
          <a:xfrm>
            <a:off x="2330321" y="4189455"/>
            <a:ext cx="1812471" cy="1045018"/>
          </a:xfrm>
          <a:prstGeom prst="hear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1994</a:t>
            </a:r>
            <a:endParaRPr lang="ta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6" name="Diamond 5">
            <a:hlinkClick r:id="rId4" action="ppaction://hlinksldjump"/>
          </p:cNvPr>
          <p:cNvSpPr/>
          <p:nvPr/>
        </p:nvSpPr>
        <p:spPr>
          <a:xfrm>
            <a:off x="6587412" y="3993507"/>
            <a:ext cx="2995128" cy="1147655"/>
          </a:xfrm>
          <a:prstGeom prst="diamond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1818</a:t>
            </a:r>
            <a:endParaRPr lang="ta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83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23073162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25960" y="419878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84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0788039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28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Good</a:t>
            </a:r>
            <a:r>
              <a:rPr lang="ta-IN" sz="28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lang="ta-IN" sz="2800" b="1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Next One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85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7081126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438491" y="449073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32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Wrong</a:t>
            </a:r>
            <a:endParaRPr lang="ta-IN" sz="4400" b="1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Again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86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7808581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Wave 1">
            <a:hlinkClick r:id="rId3" action="ppaction://hlinksldjump"/>
          </p:cNvPr>
          <p:cNvSpPr/>
          <p:nvPr/>
        </p:nvSpPr>
        <p:spPr>
          <a:xfrm>
            <a:off x="2119215" y="626227"/>
            <a:ext cx="7359518" cy="984383"/>
          </a:xfrm>
          <a:prstGeom prst="wav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 fontAlgn="ctr"/>
            <a:r>
              <a:rPr lang="en-US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Number of parties in a bill of exchange are</a:t>
            </a:r>
            <a:endParaRPr lang="en-IN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3" name="Teardrop 2">
            <a:hlinkClick r:id="rId4" action="ppaction://hlinksldjump"/>
          </p:cNvPr>
          <p:cNvSpPr/>
          <p:nvPr/>
        </p:nvSpPr>
        <p:spPr>
          <a:xfrm>
            <a:off x="1371599" y="2674970"/>
            <a:ext cx="2174031" cy="839755"/>
          </a:xfrm>
          <a:prstGeom prst="teardrop">
            <a:avLst/>
          </a:prstGeom>
          <a:ln>
            <a:solidFill>
              <a:schemeClr val="bg1"/>
            </a:solidFill>
          </a:ln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IN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2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5" name="Trapezoid 4">
            <a:hlinkClick r:id="rId5" action="ppaction://hlinksldjump"/>
          </p:cNvPr>
          <p:cNvSpPr/>
          <p:nvPr/>
        </p:nvSpPr>
        <p:spPr>
          <a:xfrm>
            <a:off x="8462863" y="2708796"/>
            <a:ext cx="1446247" cy="749363"/>
          </a:xfrm>
          <a:prstGeom prst="trapezoid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3</a:t>
            </a:r>
            <a:endParaRPr lang="ta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6" name="Parallelogram 5">
            <a:hlinkClick r:id="rId4" action="ppaction://hlinksldjump"/>
          </p:cNvPr>
          <p:cNvSpPr/>
          <p:nvPr/>
        </p:nvSpPr>
        <p:spPr>
          <a:xfrm>
            <a:off x="4693296" y="4122379"/>
            <a:ext cx="2211357" cy="765111"/>
          </a:xfrm>
          <a:prstGeom prst="parallelogram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4</a:t>
            </a:r>
            <a:endParaRPr lang="ta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7" name="Teardrop 6">
            <a:hlinkClick r:id="rId4" action="ppaction://hlinksldjump"/>
          </p:cNvPr>
          <p:cNvSpPr/>
          <p:nvPr/>
        </p:nvSpPr>
        <p:spPr>
          <a:xfrm>
            <a:off x="4823925" y="2674970"/>
            <a:ext cx="1670181" cy="783189"/>
          </a:xfrm>
          <a:prstGeom prst="teardrop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6</a:t>
            </a:r>
            <a:endParaRPr lang="ta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87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6801505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25960" y="419878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88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8648734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28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Good</a:t>
            </a:r>
            <a:r>
              <a:rPr lang="ta-IN" sz="28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lang="ta-IN" sz="2800" b="1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Next One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89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42922055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r>
              <a:rPr lang="en-US" sz="3200" b="1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             Good</a:t>
            </a:r>
            <a:endParaRPr lang="en-IN" sz="3200" b="1" dirty="0">
              <a:latin typeface="TAU-Marutham" panose="020B0604020202020204" pitchFamily="34" charset="0"/>
              <a:cs typeface="TAU-Marutham" panose="020B0604020202020204" pitchFamily="34" charset="0"/>
            </a:endParaRPr>
          </a:p>
          <a:p>
            <a:r>
              <a:rPr lang="en-US" sz="3200" b="1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     Try </a:t>
            </a:r>
            <a:r>
              <a:rPr lang="en-US" sz="3200" b="1" dirty="0">
                <a:latin typeface="TAU-Marutham" panose="020B0604020202020204" pitchFamily="34" charset="0"/>
                <a:cs typeface="TAU-Marutham" panose="020B0604020202020204" pitchFamily="34" charset="0"/>
              </a:rPr>
              <a:t>Next </a:t>
            </a:r>
            <a:r>
              <a:rPr lang="en-US" sz="3200" b="1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One</a:t>
            </a:r>
            <a:endParaRPr lang="en-IN" sz="3200" b="1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9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108118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438491" y="449073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32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Wrong</a:t>
            </a:r>
            <a:endParaRPr lang="ta-IN" sz="3200" b="1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Again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90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20232786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rizontal Scroll 1">
            <a:hlinkClick r:id="rId3" action="ppaction://hlinksldjump"/>
          </p:cNvPr>
          <p:cNvSpPr/>
          <p:nvPr/>
        </p:nvSpPr>
        <p:spPr>
          <a:xfrm>
            <a:off x="1162050" y="565480"/>
            <a:ext cx="9867899" cy="1324946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 fontAlgn="ctr"/>
            <a:r>
              <a:rPr lang="en-US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Section 6 of Negotiable Instruments </a:t>
            </a:r>
            <a:r>
              <a:rPr lang="en-US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Act 1881 </a:t>
            </a:r>
            <a:r>
              <a:rPr lang="en-US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deals </a:t>
            </a:r>
            <a:r>
              <a:rPr lang="en-US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with</a:t>
            </a:r>
            <a:endParaRPr lang="en-US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7" name="Octagon 6">
            <a:hlinkClick r:id="rId4" action="ppaction://hlinksldjump"/>
          </p:cNvPr>
          <p:cNvSpPr/>
          <p:nvPr/>
        </p:nvSpPr>
        <p:spPr>
          <a:xfrm>
            <a:off x="2225026" y="2226988"/>
            <a:ext cx="3108775" cy="1238426"/>
          </a:xfrm>
          <a:prstGeom prst="octagon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 font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Promissory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Note</a:t>
            </a:r>
            <a:endParaRPr lang="ta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Diamond 7">
            <a:hlinkClick r:id="rId5" action="ppaction://hlinksldjump"/>
          </p:cNvPr>
          <p:cNvSpPr/>
          <p:nvPr/>
        </p:nvSpPr>
        <p:spPr>
          <a:xfrm>
            <a:off x="6169993" y="2482145"/>
            <a:ext cx="3720457" cy="1378386"/>
          </a:xfrm>
          <a:prstGeom prst="diamond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US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Cheque</a:t>
            </a:r>
            <a:endParaRPr lang="ta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9" name="Right Triangle 8">
            <a:hlinkClick r:id="rId4" action="ppaction://hlinksldjump"/>
          </p:cNvPr>
          <p:cNvSpPr/>
          <p:nvPr/>
        </p:nvSpPr>
        <p:spPr>
          <a:xfrm>
            <a:off x="2471212" y="3966038"/>
            <a:ext cx="3322920" cy="2159257"/>
          </a:xfrm>
          <a:prstGeom prst="rtTriangl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just" font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Bills of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exchange</a:t>
            </a:r>
            <a:endParaRPr lang="en-US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10" name="Parallelogram 9">
            <a:hlinkClick r:id="rId4" action="ppaction://hlinksldjump"/>
          </p:cNvPr>
          <p:cNvSpPr/>
          <p:nvPr/>
        </p:nvSpPr>
        <p:spPr>
          <a:xfrm>
            <a:off x="6776358" y="5292969"/>
            <a:ext cx="3114092" cy="832326"/>
          </a:xfrm>
          <a:prstGeom prst="parallelogram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None of the above</a:t>
            </a:r>
            <a:endParaRPr lang="ta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91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2255146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25960" y="419878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92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20474388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28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Good</a:t>
            </a:r>
            <a:r>
              <a:rPr lang="ta-IN" sz="28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lang="ta-IN" sz="2800" b="1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Next One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93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080722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438491" y="449073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32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Wrong</a:t>
            </a:r>
            <a:endParaRPr lang="ta-IN" sz="3200" b="1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Again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94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6689303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Heart 3">
            <a:hlinkClick r:id="rId3" action="ppaction://hlinksldjump"/>
          </p:cNvPr>
          <p:cNvSpPr/>
          <p:nvPr/>
        </p:nvSpPr>
        <p:spPr>
          <a:xfrm>
            <a:off x="1532950" y="3683977"/>
            <a:ext cx="4040155" cy="1754383"/>
          </a:xfrm>
          <a:prstGeom prst="hear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endParaRPr lang="en-US" sz="2800" dirty="0" smtClean="0">
              <a:latin typeface="TAU-Marutham" panose="020B0604020202020204" pitchFamily="34" charset="0"/>
              <a:cs typeface="TAU-Marutham" panose="020B0604020202020204" pitchFamily="34" charset="0"/>
            </a:endParaRPr>
          </a:p>
          <a:p>
            <a:pPr algn="ctr" fontAlgn="ctr"/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Bills </a:t>
            </a:r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of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exchange</a:t>
            </a:r>
            <a:endParaRPr lang="ta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6" name="7-Point Star 5">
            <a:hlinkClick r:id="rId4" action="ppaction://hlinksldjump"/>
          </p:cNvPr>
          <p:cNvSpPr/>
          <p:nvPr/>
        </p:nvSpPr>
        <p:spPr>
          <a:xfrm>
            <a:off x="6232848" y="1864689"/>
            <a:ext cx="3716288" cy="1682377"/>
          </a:xfrm>
          <a:prstGeom prst="star7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endParaRPr lang="en-US" sz="2800" dirty="0" smtClean="0">
              <a:latin typeface="TAU-Marutham" panose="020B0604020202020204" pitchFamily="34" charset="0"/>
              <a:cs typeface="TAU-Marutham" panose="020B0604020202020204" pitchFamily="34" charset="0"/>
            </a:endParaRPr>
          </a:p>
          <a:p>
            <a:pPr algn="ctr" fontAlgn="ctr"/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Promissory Note</a:t>
            </a:r>
            <a:endParaRPr lang="en-US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7" name="Bevel 6">
            <a:hlinkClick r:id="rId3" action="ppaction://hlinksldjump"/>
          </p:cNvPr>
          <p:cNvSpPr/>
          <p:nvPr/>
        </p:nvSpPr>
        <p:spPr>
          <a:xfrm>
            <a:off x="6885991" y="3946155"/>
            <a:ext cx="2561253" cy="1409617"/>
          </a:xfrm>
          <a:prstGeom prst="bevel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None of the above</a:t>
            </a:r>
            <a:endParaRPr lang="ta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Double Wave 7">
            <a:hlinkClick r:id="rId3" action="ppaction://hlinksldjump"/>
          </p:cNvPr>
          <p:cNvSpPr/>
          <p:nvPr/>
        </p:nvSpPr>
        <p:spPr>
          <a:xfrm>
            <a:off x="2071397" y="2287962"/>
            <a:ext cx="2295329" cy="835829"/>
          </a:xfrm>
          <a:prstGeom prst="doubleWave">
            <a:avLst/>
          </a:prstGeom>
          <a:ln w="57150">
            <a:solidFill>
              <a:schemeClr val="bg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US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Cheque</a:t>
            </a:r>
            <a:endParaRPr lang="ta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9" name="Horizontal Scroll 8">
            <a:hlinkClick r:id="rId5" action="ppaction://hlinksldjump"/>
          </p:cNvPr>
          <p:cNvSpPr/>
          <p:nvPr/>
        </p:nvSpPr>
        <p:spPr>
          <a:xfrm>
            <a:off x="1532950" y="495214"/>
            <a:ext cx="8205480" cy="970384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US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_______ cannot be a bearer instrument</a:t>
            </a:r>
            <a:r>
              <a:rPr lang="en-US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.</a:t>
            </a:r>
            <a:endParaRPr lang="en-US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95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20273006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25960" y="419878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96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3129096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28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Good</a:t>
            </a:r>
            <a:r>
              <a:rPr lang="ta-IN" sz="28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lang="ta-IN" sz="2800" b="1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Next One</a:t>
            </a:r>
            <a:r>
              <a:rPr lang="ta-IN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97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78336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438491" y="449073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32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Wrong</a:t>
            </a:r>
            <a:endParaRPr lang="ta-IN" sz="3200" b="1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Again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98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9437040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rizontal Scroll 1">
            <a:hlinkClick r:id="rId3" action="ppaction://hlinksldjump"/>
          </p:cNvPr>
          <p:cNvSpPr/>
          <p:nvPr/>
        </p:nvSpPr>
        <p:spPr>
          <a:xfrm>
            <a:off x="615823" y="545269"/>
            <a:ext cx="10907485" cy="1078258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US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A </a:t>
            </a:r>
            <a:r>
              <a:rPr lang="en-US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cheque</a:t>
            </a:r>
            <a:r>
              <a:rPr lang="en-US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will become stale after </a:t>
            </a:r>
            <a:r>
              <a:rPr lang="en-US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_____ months </a:t>
            </a:r>
            <a:r>
              <a:rPr lang="en-US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of its date:</a:t>
            </a:r>
            <a:endParaRPr lang="ta-IN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7" name="Snip Single Corner Rectangle 6">
            <a:hlinkClick r:id="rId4" action="ppaction://hlinksldjump"/>
          </p:cNvPr>
          <p:cNvSpPr/>
          <p:nvPr/>
        </p:nvSpPr>
        <p:spPr>
          <a:xfrm>
            <a:off x="1726164" y="2960254"/>
            <a:ext cx="2435289" cy="697345"/>
          </a:xfrm>
          <a:prstGeom prst="snip1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3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Months</a:t>
            </a:r>
            <a:r>
              <a:rPr lang="ta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 </a:t>
            </a:r>
          </a:p>
        </p:txBody>
      </p:sp>
      <p:sp>
        <p:nvSpPr>
          <p:cNvPr id="8" name="Snip Same Side Corner Rectangle 7">
            <a:hlinkClick r:id="rId5" action="ppaction://hlinksldjump"/>
          </p:cNvPr>
          <p:cNvSpPr/>
          <p:nvPr/>
        </p:nvSpPr>
        <p:spPr>
          <a:xfrm>
            <a:off x="7361853" y="2960255"/>
            <a:ext cx="2295331" cy="697345"/>
          </a:xfrm>
          <a:prstGeom prst="snip2Same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4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Months</a:t>
            </a:r>
            <a:endParaRPr lang="ta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9" name="Snip Diagonal Corner Rectangle 8">
            <a:hlinkClick r:id="rId5" action="ppaction://hlinksldjump"/>
          </p:cNvPr>
          <p:cNvSpPr/>
          <p:nvPr/>
        </p:nvSpPr>
        <p:spPr>
          <a:xfrm>
            <a:off x="7282546" y="4871022"/>
            <a:ext cx="2374637" cy="755337"/>
          </a:xfrm>
          <a:prstGeom prst="snip2Diag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1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Month</a:t>
            </a:r>
            <a:endParaRPr lang="ta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10" name="Round Diagonal Corner Rectangle 9">
            <a:hlinkClick r:id="rId5" action="ppaction://hlinksldjump"/>
          </p:cNvPr>
          <p:cNvSpPr/>
          <p:nvPr/>
        </p:nvSpPr>
        <p:spPr>
          <a:xfrm>
            <a:off x="1726164" y="4857029"/>
            <a:ext cx="2435289" cy="769330"/>
          </a:xfrm>
          <a:prstGeom prst="round2Diag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5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Months</a:t>
            </a:r>
            <a:endParaRPr lang="ta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99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22232865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5428</TotalTime>
  <Words>3478</Words>
  <Application>Microsoft Office PowerPoint</Application>
  <PresentationFormat>Widescreen</PresentationFormat>
  <Paragraphs>894</Paragraphs>
  <Slides>183</Slides>
  <Notes>137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183</vt:i4>
      </vt:variant>
    </vt:vector>
  </HeadingPairs>
  <TitlesOfParts>
    <vt:vector size="187" baseType="lpstr">
      <vt:lpstr>Arial</vt:lpstr>
      <vt:lpstr>Calibri</vt:lpstr>
      <vt:lpstr>TAU-Marutham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Anand raj</dc:creator>
  <cp:lastModifiedBy>Kanthamani S</cp:lastModifiedBy>
  <cp:revision>445</cp:revision>
  <dcterms:created xsi:type="dcterms:W3CDTF">2022-09-24T06:45:25Z</dcterms:created>
  <dcterms:modified xsi:type="dcterms:W3CDTF">2024-04-06T08:04:06Z</dcterms:modified>
</cp:coreProperties>
</file>