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5"/>
  </p:notesMasterIdLst>
  <p:handoutMasterIdLst>
    <p:handoutMasterId r:id="rId16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823" r:id="rId16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57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57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56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56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 பணச் சந்தையில் முதலீடு செய்யும் பணத்திற்கு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உடன் அதிக நீர்மத்தன்மையை 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வரையறுக்கப்பட்ட 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பணச் சந்தையில் முக்கிய பங்காற்றும் 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பாரத ஸ்டேட்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மைய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 ரிசர்வ்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 பூர்வ மேலாண்மை கோட்பாட்டை உருவாக்கி வளர்த்தவர்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ஃபோயல்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டேலர்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மேயோ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ஜேக்கப்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 ஆதாரங்களை ஏற்படுத்துவதற்காக பணச்சந்தையில் நிறும அமைப்புகள் வெளியிடும் கடன் ஆவணங்கள்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என்று 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 சந்தை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 சந்தை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வணிகத்தாள் சந்தை 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58347" y="187623"/>
            <a:ext cx="10045149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மாற்றுச்சீட்டுகளை வாங்குவதற்கும் விற்பதற்குமான சந்தையை _____ என்று அழைக்கலாம்.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சந்தைப்படுத்தக் கூடிய உரிமையியலான ஆவணம், காலமுறை வைப்பாக ஒரு குறிப்பிட்ட காலத்திற்கு எனக் குறிப்பிடப்படும் ஆவணத்தை ______ என்று குறிப்பிடுகிறோம்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 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இரசீது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இதுவே உலகின் பழமையான பங்குச் சந்தையாகும்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இலண்டன் பங்குச் சந்தை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பம்பாய் பங்குச் சந்தை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ஆம்ஸ்டர்டான் பங்குச் 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60643" y="583165"/>
            <a:ext cx="749248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பங்குச் சந்தைகள்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உள்ளன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293505"/>
            <a:ext cx="7623111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தன் வணிகர் பங்குச்சந்தையில் 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ஈடுபடுவது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0628" y="1950098"/>
            <a:ext cx="4562013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அவர்களின் வாடிக்கையாளர்களுக்காக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870580" y="1749039"/>
            <a:ext cx="7147247" cy="188011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தனது சொந்த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நடவடிக்கைகளுக்காக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522514" y="41801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தரகர்களுக்காக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39" y="4572000"/>
            <a:ext cx="437720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உறுப்பினர்களுக்காக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28800" y="199622"/>
            <a:ext cx="8502894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நம்பிக்கையற்ற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94114" y="199622"/>
            <a:ext cx="8437580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நம்பிக்கையுள்ள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 இந்திய பத்திரங்கள் மற்றும் பரிமாற்ற வாரியம் </a:t>
            </a:r>
            <a:r>
              <a:rPr lang="ta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SEBI) 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செபியின் தலைமையகம் _____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கல்கத்தா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சென்னை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தில்லி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மும்பை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9673" y="485191"/>
            <a:ext cx="9451911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வேலையை பல்வேறு சிறு பணிகளாக பிரிப்பதை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வேலைப்பகிர்வு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சமத்துவம்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 முதலீட்டு திட்டங்களின் செயல்பாட்டை பதிவு செய்தல் மற்றும் கட்டுப்படுத்துதல் _________ எனப்படுகிறது.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 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6" y="4348065"/>
            <a:ext cx="55703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மறுபுறத்தோற்ற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 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54563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புறத்தோற்றமற்ற பத்திரங்கள்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 பங்குச்சந்தையின் ஆட்சிக் குழுவில் _____ உறுப்பினர்களை நியமிக்கும் பொருட்டு நிதி அமைச்சகம் செபியிடம் அதிகாரம் அளிக்கிறது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சந்தையில் புறத்தோற்றமற்ற பத்திர வர்த்தகம் தொடங்கிய ஆண்டு _____ ஆகும்.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ஜனவரி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ஜீன்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முதல் இடைப்பருவத்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0303" y="485191"/>
            <a:ext cx="94052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பரந்த அளவு வீச்செல்லையில்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அதிகாரப்படி நிலை மட்டங்களின் அளவு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புதுமைப்படுத்துதல்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59633" y="373356"/>
            <a:ext cx="103009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மேலாண்மையின் செயல்பாடுகளில் முதன்மையானது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4" y="394218"/>
            <a:ext cx="8500187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எது முக்கிய பணிகள் 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கீழ்ப்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endParaRPr lang="en-IN" dirty="0"/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மேற்பார்வையாளர்</a:t>
            </a:r>
            <a:endParaRPr lang="en-IN" dirty="0"/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உயரதிகாரி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ன் செயல்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3" y="310242"/>
            <a:ext cx="951722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...............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ல் நிர்வாக செயல்பாடுகளும் உள்ளடங்கியுள்ளது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</a:p>
          <a:p>
            <a:pPr algn="ctr"/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சரிபார்ப்பு செயல்பாடு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485191"/>
            <a:ext cx="1044095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உதவியுடன்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அடையப்படுகின்றன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செயலூக்கமளித்தல்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18662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தனிப்பட்ட வலிமை மற்றும் பொறுப்பிற்கு முழுவடிவம் கொடுக்கிறது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485191"/>
            <a:ext cx="1090748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மேலாண்மை செயல்முறையின் முதல் நிலை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பகுதியை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நிர்ணயிப்பது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மதிப்பீடு செய்வது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04860" y="4373721"/>
            <a:ext cx="532777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குறிக்கோள்களை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881743" y="4359727"/>
            <a:ext cx="445070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குறிக்கோள்களுடன்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690465" y="4096135"/>
            <a:ext cx="4226767" cy="211804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வணிகநிர்வாகம்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85192" y="55986"/>
            <a:ext cx="11103428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முக்கியமான சிக்கல்களைக் கண்டறிவதன் மூலம் வாய்ப்புக்களையும்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அச்சுறுத்தல்களையும் மேலாண்மை எச்சரிக்கையாக வைத்திருக்க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………….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91891"/>
            <a:ext cx="9461241" cy="208072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உதவியால் அதிகாரப் பகிர்வு எளிதாகச் செய்யப்படுகிறது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732243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5" y="2901820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4988" y="485191"/>
            <a:ext cx="101143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என்பவரால் அமெரிக்காவில் பிரபலப்படுத்தப்பட்டது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ஜார்ஜ் ஓடியோர்ன்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பேராசிரியர்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ரெட்டின்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ஹென்றி போயல்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பீட்டர்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டிரக்கர்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1013" y="485191"/>
            <a:ext cx="1019836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84117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பணியாட்களை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411755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15616" y="445663"/>
            <a:ext cx="9461241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61248" y="3029535"/>
            <a:ext cx="2925145" cy="11132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 ஒரு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கலை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மற்றும்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அல்லது 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5" y="485191"/>
            <a:ext cx="106555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77878" y="4373721"/>
            <a:ext cx="343366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359727"/>
            <a:ext cx="424542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வெளியீடுகளுக்கான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87540"/>
            <a:ext cx="9983755" cy="20620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விநியோகம்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எதிர்காலத்தில்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04865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மாதத்திற்குப்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ஒரே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74648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 நிலைச் சந்தையில் ஒரு பிணையம் எத்தனை முறை விற்கப்படலாம்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34073" y="457198"/>
            <a:ext cx="833223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 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ஐ வழங்குவதில்லை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538842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கடனுறுதி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10743"/>
            <a:ext cx="3366019" cy="17978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நீண்ட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508525"/>
            <a:ext cx="6326154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NSEI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14929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நிலைச் சந்தை என்பது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வியாபாரம் செய்யும் ஒரு சந்தை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சந்தையின் பங்கேற்பாளர்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dirty="0"/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நிதி நிறுவனங்கள்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துணிகர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மாற்றகம்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நோக்கத்தோடு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உருவாக்கப்பட்டதே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3014</Words>
  <Application>Microsoft Office PowerPoint</Application>
  <PresentationFormat>Widescreen</PresentationFormat>
  <Paragraphs>788</Paragraphs>
  <Slides>163</Slides>
  <Notes>122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327</cp:revision>
  <dcterms:created xsi:type="dcterms:W3CDTF">2022-09-24T06:45:25Z</dcterms:created>
  <dcterms:modified xsi:type="dcterms:W3CDTF">2024-04-04T06:33:45Z</dcterms:modified>
</cp:coreProperties>
</file>