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7"/>
  </p:notesMasterIdLst>
  <p:handoutMasterIdLst>
    <p:handoutMasterId r:id="rId198"/>
  </p:handoutMasterIdLst>
  <p:sldIdLst>
    <p:sldId id="256" r:id="rId2"/>
    <p:sldId id="257" r:id="rId3"/>
    <p:sldId id="261" r:id="rId4"/>
    <p:sldId id="839" r:id="rId5"/>
    <p:sldId id="262" r:id="rId6"/>
    <p:sldId id="263" r:id="rId7"/>
    <p:sldId id="264" r:id="rId8"/>
    <p:sldId id="840" r:id="rId9"/>
    <p:sldId id="422" r:id="rId10"/>
    <p:sldId id="423" r:id="rId11"/>
    <p:sldId id="421" r:id="rId12"/>
    <p:sldId id="841" r:id="rId13"/>
    <p:sldId id="424" r:id="rId14"/>
    <p:sldId id="425" r:id="rId15"/>
    <p:sldId id="426" r:id="rId16"/>
    <p:sldId id="842" r:id="rId17"/>
    <p:sldId id="427" r:id="rId18"/>
    <p:sldId id="428" r:id="rId19"/>
    <p:sldId id="429" r:id="rId20"/>
    <p:sldId id="843" r:id="rId21"/>
    <p:sldId id="430" r:id="rId22"/>
    <p:sldId id="431" r:id="rId23"/>
    <p:sldId id="432" r:id="rId24"/>
    <p:sldId id="844" r:id="rId25"/>
    <p:sldId id="433" r:id="rId26"/>
    <p:sldId id="434" r:id="rId27"/>
    <p:sldId id="435" r:id="rId28"/>
    <p:sldId id="845" r:id="rId29"/>
    <p:sldId id="436" r:id="rId30"/>
    <p:sldId id="437" r:id="rId31"/>
    <p:sldId id="438" r:id="rId32"/>
    <p:sldId id="846" r:id="rId33"/>
    <p:sldId id="439" r:id="rId34"/>
    <p:sldId id="440" r:id="rId35"/>
    <p:sldId id="441" r:id="rId36"/>
    <p:sldId id="847" r:id="rId37"/>
    <p:sldId id="442" r:id="rId38"/>
    <p:sldId id="443" r:id="rId39"/>
    <p:sldId id="444" r:id="rId40"/>
    <p:sldId id="848" r:id="rId41"/>
    <p:sldId id="445" r:id="rId42"/>
    <p:sldId id="446" r:id="rId43"/>
    <p:sldId id="447" r:id="rId44"/>
    <p:sldId id="849" r:id="rId45"/>
    <p:sldId id="448" r:id="rId46"/>
    <p:sldId id="449" r:id="rId47"/>
    <p:sldId id="450" r:id="rId48"/>
    <p:sldId id="850" r:id="rId49"/>
    <p:sldId id="451" r:id="rId50"/>
    <p:sldId id="452" r:id="rId51"/>
    <p:sldId id="453" r:id="rId52"/>
    <p:sldId id="851" r:id="rId53"/>
    <p:sldId id="454" r:id="rId54"/>
    <p:sldId id="455" r:id="rId55"/>
    <p:sldId id="456" r:id="rId56"/>
    <p:sldId id="852" r:id="rId57"/>
    <p:sldId id="457" r:id="rId58"/>
    <p:sldId id="458" r:id="rId59"/>
    <p:sldId id="459" r:id="rId60"/>
    <p:sldId id="853" r:id="rId61"/>
    <p:sldId id="460" r:id="rId62"/>
    <p:sldId id="461" r:id="rId63"/>
    <p:sldId id="824" r:id="rId64"/>
    <p:sldId id="854" r:id="rId65"/>
    <p:sldId id="825" r:id="rId66"/>
    <p:sldId id="826" r:id="rId67"/>
    <p:sldId id="827" r:id="rId68"/>
    <p:sldId id="855" r:id="rId69"/>
    <p:sldId id="828" r:id="rId70"/>
    <p:sldId id="829" r:id="rId71"/>
    <p:sldId id="465" r:id="rId72"/>
    <p:sldId id="860" r:id="rId73"/>
    <p:sldId id="466" r:id="rId74"/>
    <p:sldId id="467" r:id="rId75"/>
    <p:sldId id="468" r:id="rId76"/>
    <p:sldId id="861" r:id="rId77"/>
    <p:sldId id="469" r:id="rId78"/>
    <p:sldId id="470" r:id="rId79"/>
    <p:sldId id="471" r:id="rId80"/>
    <p:sldId id="862" r:id="rId81"/>
    <p:sldId id="472" r:id="rId82"/>
    <p:sldId id="473" r:id="rId83"/>
    <p:sldId id="474" r:id="rId84"/>
    <p:sldId id="863" r:id="rId85"/>
    <p:sldId id="475" r:id="rId86"/>
    <p:sldId id="476" r:id="rId87"/>
    <p:sldId id="477" r:id="rId88"/>
    <p:sldId id="864" r:id="rId89"/>
    <p:sldId id="534" r:id="rId90"/>
    <p:sldId id="535" r:id="rId91"/>
    <p:sldId id="478" r:id="rId92"/>
    <p:sldId id="865" r:id="rId93"/>
    <p:sldId id="536" r:id="rId94"/>
    <p:sldId id="537" r:id="rId95"/>
    <p:sldId id="479" r:id="rId96"/>
    <p:sldId id="866" r:id="rId97"/>
    <p:sldId id="538" r:id="rId98"/>
    <p:sldId id="539" r:id="rId99"/>
    <p:sldId id="480" r:id="rId100"/>
    <p:sldId id="867" r:id="rId101"/>
    <p:sldId id="540" r:id="rId102"/>
    <p:sldId id="541" r:id="rId103"/>
    <p:sldId id="481" r:id="rId104"/>
    <p:sldId id="869" r:id="rId105"/>
    <p:sldId id="542" r:id="rId106"/>
    <p:sldId id="543" r:id="rId107"/>
    <p:sldId id="482" r:id="rId108"/>
    <p:sldId id="868" r:id="rId109"/>
    <p:sldId id="544" r:id="rId110"/>
    <p:sldId id="545" r:id="rId111"/>
    <p:sldId id="483" r:id="rId112"/>
    <p:sldId id="870" r:id="rId113"/>
    <p:sldId id="546" r:id="rId114"/>
    <p:sldId id="547" r:id="rId115"/>
    <p:sldId id="484" r:id="rId116"/>
    <p:sldId id="871" r:id="rId117"/>
    <p:sldId id="548" r:id="rId118"/>
    <p:sldId id="549" r:id="rId119"/>
    <p:sldId id="485" r:id="rId120"/>
    <p:sldId id="872" r:id="rId121"/>
    <p:sldId id="550" r:id="rId122"/>
    <p:sldId id="551" r:id="rId123"/>
    <p:sldId id="552" r:id="rId124"/>
    <p:sldId id="873" r:id="rId125"/>
    <p:sldId id="553" r:id="rId126"/>
    <p:sldId id="554" r:id="rId127"/>
    <p:sldId id="487" r:id="rId128"/>
    <p:sldId id="874" r:id="rId129"/>
    <p:sldId id="555" r:id="rId130"/>
    <p:sldId id="556" r:id="rId131"/>
    <p:sldId id="488" r:id="rId132"/>
    <p:sldId id="875" r:id="rId133"/>
    <p:sldId id="615" r:id="rId134"/>
    <p:sldId id="616" r:id="rId135"/>
    <p:sldId id="489" r:id="rId136"/>
    <p:sldId id="876" r:id="rId137"/>
    <p:sldId id="617" r:id="rId138"/>
    <p:sldId id="618" r:id="rId139"/>
    <p:sldId id="490" r:id="rId140"/>
    <p:sldId id="877" r:id="rId141"/>
    <p:sldId id="619" r:id="rId142"/>
    <p:sldId id="620" r:id="rId143"/>
    <p:sldId id="491" r:id="rId144"/>
    <p:sldId id="878" r:id="rId145"/>
    <p:sldId id="621" r:id="rId146"/>
    <p:sldId id="622" r:id="rId147"/>
    <p:sldId id="492" r:id="rId148"/>
    <p:sldId id="879" r:id="rId149"/>
    <p:sldId id="623" r:id="rId150"/>
    <p:sldId id="624" r:id="rId151"/>
    <p:sldId id="493" r:id="rId152"/>
    <p:sldId id="880" r:id="rId153"/>
    <p:sldId id="625" r:id="rId154"/>
    <p:sldId id="626" r:id="rId155"/>
    <p:sldId id="494" r:id="rId156"/>
    <p:sldId id="881" r:id="rId157"/>
    <p:sldId id="627" r:id="rId158"/>
    <p:sldId id="628" r:id="rId159"/>
    <p:sldId id="495" r:id="rId160"/>
    <p:sldId id="882" r:id="rId161"/>
    <p:sldId id="629" r:id="rId162"/>
    <p:sldId id="630" r:id="rId163"/>
    <p:sldId id="496" r:id="rId164"/>
    <p:sldId id="883" r:id="rId165"/>
    <p:sldId id="631" r:id="rId166"/>
    <p:sldId id="632" r:id="rId167"/>
    <p:sldId id="497" r:id="rId168"/>
    <p:sldId id="884" r:id="rId169"/>
    <p:sldId id="633" r:id="rId170"/>
    <p:sldId id="634" r:id="rId171"/>
    <p:sldId id="498" r:id="rId172"/>
    <p:sldId id="885" r:id="rId173"/>
    <p:sldId id="635" r:id="rId174"/>
    <p:sldId id="636" r:id="rId175"/>
    <p:sldId id="499" r:id="rId176"/>
    <p:sldId id="886" r:id="rId177"/>
    <p:sldId id="637" r:id="rId178"/>
    <p:sldId id="638" r:id="rId179"/>
    <p:sldId id="500" r:id="rId180"/>
    <p:sldId id="887" r:id="rId181"/>
    <p:sldId id="639" r:id="rId182"/>
    <p:sldId id="640" r:id="rId183"/>
    <p:sldId id="501" r:id="rId184"/>
    <p:sldId id="888" r:id="rId185"/>
    <p:sldId id="641" r:id="rId186"/>
    <p:sldId id="642" r:id="rId187"/>
    <p:sldId id="502" r:id="rId188"/>
    <p:sldId id="889" r:id="rId189"/>
    <p:sldId id="643" r:id="rId190"/>
    <p:sldId id="644" r:id="rId191"/>
    <p:sldId id="503" r:id="rId192"/>
    <p:sldId id="890" r:id="rId193"/>
    <p:sldId id="645" r:id="rId194"/>
    <p:sldId id="646" r:id="rId195"/>
    <p:sldId id="823" r:id="rId19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67" roundtripDataSignature="AMtx7mj1R5tO690/Iu2z+s3x9W/gLPbv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thamani S" initials="KS" lastIdx="1" clrIdx="0">
    <p:extLst>
      <p:ext uri="{19B8F6BF-5375-455C-9EA6-DF929625EA0E}">
        <p15:presenceInfo xmlns:p15="http://schemas.microsoft.com/office/powerpoint/2012/main" userId="14a67a6ae089e9d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57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572" Type="http://schemas.openxmlformats.org/officeDocument/2006/relationships/tableStyles" Target="tableStyles.xml"/><Relationship Id="rId190" Type="http://schemas.openxmlformats.org/officeDocument/2006/relationships/slide" Target="slides/slide189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567" Type="http://customschemas.google.com/relationships/presentationmetadata" Target="meta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568" Type="http://schemas.openxmlformats.org/officeDocument/2006/relationships/commentAuthors" Target="commentAuthors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notesMaster" Target="notesMasters/notesMaster1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569" Type="http://schemas.openxmlformats.org/officeDocument/2006/relationships/presProps" Target="presProps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handoutMaster" Target="handoutMasters/handoutMaster1.xml"/><Relationship Id="rId570" Type="http://schemas.openxmlformats.org/officeDocument/2006/relationships/viewProps" Target="viewProps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2-14T10:18:36.484" idx="1">
    <p:pos x="3133" y="2436"/>
    <p:text/>
    <p:extLst>
      <p:ext uri="{C676402C-5697-4E1C-873F-D02D1690AC5C}">
        <p15:threadingInfo xmlns:p15="http://schemas.microsoft.com/office/powerpoint/2012/main" timeZoneBias="-33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0A5EB-6758-442D-A9EB-A6BB9055E8C1}" type="datetimeFigureOut">
              <a:rPr lang="en-IN" smtClean="0"/>
              <a:t>02-09-2023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7ACAF-F427-4904-B022-32BC5E9814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9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4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5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7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8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9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1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2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3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6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7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9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0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1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3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4962581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8649261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7280658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5864849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839763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1532712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8983956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6626879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5352242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8890182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149173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3215267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9065392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2664806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4208581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7421560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0842086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322581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2338132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9657305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0543928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53754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0022387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4708324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4132351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4795735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9741852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2075991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001873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3926741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3227927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9888467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49661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9318822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84537572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0978167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90396920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0269315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5419324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5021441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3194864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29383194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7117904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14623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1348947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9311271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7876369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5760795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382922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7677895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6714274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25336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4030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93456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54379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09420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5948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88411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28315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27806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24137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54986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2547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1216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14971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65018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1226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59894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76331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01566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534966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8254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63344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481394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432059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02386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6278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07794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525936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31199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944456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81888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77074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910484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364003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181290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930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442363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450041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575553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934477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102997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218665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791828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112163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442869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0773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86807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590189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377811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259590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025911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981164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783711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6697144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714465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8737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76569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698831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614071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5691549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14700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7032225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203669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5256886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8430013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0828817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38429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871455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672687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1230315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7760225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8597436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232667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6876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0580656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0224942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1031268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0387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7629758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9000410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53241134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7558420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1896711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8438812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5618576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6919229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6891816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4462261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5738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4" name="Google Shape;14;p1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3" name="Google Shape;73;p1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9" name="Google Shape;79;p1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31522" y="1248508"/>
            <a:ext cx="5322277" cy="442180"/>
          </a:xfrm>
        </p:spPr>
        <p:txBody>
          <a:bodyPr/>
          <a:lstStyle/>
          <a:p>
            <a:r>
              <a:rPr lang="en-US" dirty="0" smtClean="0"/>
              <a:t>M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‹#›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88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26" name="Google Shape;26;p1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2" name="Google Shape;32;p1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9" name="Google Shape;39;p1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48" name="Google Shape;48;p1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53" name="Google Shape;53;p1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0" name="Google Shape;60;p1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7" name="Google Shape;67;p1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6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0" name="Google Shape;10;p1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slide" Target="slide9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5.xml"/><Relationship Id="rId4" Type="http://schemas.openxmlformats.org/officeDocument/2006/relationships/slide" Target="slide10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slide" Target="slide10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9.xml"/><Relationship Id="rId4" Type="http://schemas.openxmlformats.org/officeDocument/2006/relationships/slide" Target="slide110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slide" Target="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.xml"/><Relationship Id="rId4" Type="http://schemas.openxmlformats.org/officeDocument/2006/relationships/slide" Target="slide14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3.xml"/><Relationship Id="rId4" Type="http://schemas.openxmlformats.org/officeDocument/2006/relationships/slide" Target="slide114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slide" Target="slide11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7.xml"/><Relationship Id="rId4" Type="http://schemas.openxmlformats.org/officeDocument/2006/relationships/slide" Target="slide118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slide" Target="slide115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1.xml"/><Relationship Id="rId4" Type="http://schemas.openxmlformats.org/officeDocument/2006/relationships/slide" Target="slide1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slide" Target="slide119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6.xml"/><Relationship Id="rId4" Type="http://schemas.openxmlformats.org/officeDocument/2006/relationships/slide" Target="slide125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slide" Target="slide123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0.xml"/><Relationship Id="rId4" Type="http://schemas.openxmlformats.org/officeDocument/2006/relationships/slide" Target="slide129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slide" Target="slide127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0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3.xml"/><Relationship Id="rId4" Type="http://schemas.openxmlformats.org/officeDocument/2006/relationships/slide" Target="slide134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slide" Target="slide131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5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7.xml"/><Relationship Id="rId4" Type="http://schemas.openxmlformats.org/officeDocument/2006/relationships/slide" Target="slide138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slide" Target="slide135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8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9.xml.rels><?xml version="1.0" encoding="UTF-8" standalone="yes"?>
<Relationships xmlns="http://schemas.openxmlformats.org/package/2006/relationships"><Relationship Id="rId3" Type="http://schemas.openxmlformats.org/officeDocument/2006/relationships/slide" Target="slide142.xml"/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9.xml"/><Relationship Id="rId4" Type="http://schemas.openxmlformats.org/officeDocument/2006/relationships/slide" Target="slide14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slide" Target="slide139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2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3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5.xml"/><Relationship Id="rId4" Type="http://schemas.openxmlformats.org/officeDocument/2006/relationships/slide" Target="slide146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slide" Target="slide143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6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7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9.xml"/><Relationship Id="rId4" Type="http://schemas.openxmlformats.org/officeDocument/2006/relationships/slide" Target="slide150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slide" Target="slide147.xml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.xml"/><Relationship Id="rId4" Type="http://schemas.openxmlformats.org/officeDocument/2006/relationships/slide" Target="slide18.xml"/></Relationships>
</file>

<file path=ppt/slides/_rels/slide150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1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4.xml"/><Relationship Id="rId4" Type="http://schemas.openxmlformats.org/officeDocument/2006/relationships/slide" Target="slide153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slide" Target="slide151.xml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4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5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7.xml"/><Relationship Id="rId4" Type="http://schemas.openxmlformats.org/officeDocument/2006/relationships/slide" Target="slide158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slide" Target="slide155.xml"/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8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9.xml.rels><?xml version="1.0" encoding="UTF-8" standalone="yes"?>
<Relationships xmlns="http://schemas.openxmlformats.org/package/2006/relationships"><Relationship Id="rId3" Type="http://schemas.openxmlformats.org/officeDocument/2006/relationships/slide" Target="slide162.xml"/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9.xml"/><Relationship Id="rId4" Type="http://schemas.openxmlformats.org/officeDocument/2006/relationships/slide" Target="slide16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slide" Target="slide159.xml"/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2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63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5.xml"/><Relationship Id="rId4" Type="http://schemas.openxmlformats.org/officeDocument/2006/relationships/slide" Target="slide166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slide" Target="slide163.xml"/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3" Type="http://schemas.openxmlformats.org/officeDocument/2006/relationships/slide" Target="slide167.xml"/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6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67.xml.rels><?xml version="1.0" encoding="UTF-8" standalone="yes"?>
<Relationships xmlns="http://schemas.openxmlformats.org/package/2006/relationships"><Relationship Id="rId3" Type="http://schemas.openxmlformats.org/officeDocument/2006/relationships/slide" Target="slide167.xml"/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0.xml"/><Relationship Id="rId4" Type="http://schemas.openxmlformats.org/officeDocument/2006/relationships/slide" Target="slide169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slide" Target="slide167.xml"/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0.xml.rels><?xml version="1.0" encoding="UTF-8" standalone="yes"?>
<Relationships xmlns="http://schemas.openxmlformats.org/package/2006/relationships"><Relationship Id="rId3" Type="http://schemas.openxmlformats.org/officeDocument/2006/relationships/slide" Target="slide167.xml"/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1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4.xml"/><Relationship Id="rId4" Type="http://schemas.openxmlformats.org/officeDocument/2006/relationships/slide" Target="slide173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slide" Target="slide171.xml"/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3" Type="http://schemas.openxmlformats.org/officeDocument/2006/relationships/slide" Target="slide175.xml"/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4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5.xml.rels><?xml version="1.0" encoding="UTF-8" standalone="yes"?>
<Relationships xmlns="http://schemas.openxmlformats.org/package/2006/relationships"><Relationship Id="rId3" Type="http://schemas.openxmlformats.org/officeDocument/2006/relationships/slide" Target="slide175.xml"/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7.xml"/><Relationship Id="rId4" Type="http://schemas.openxmlformats.org/officeDocument/2006/relationships/slide" Target="slide178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slide" Target="slide175.xml"/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3" Type="http://schemas.openxmlformats.org/officeDocument/2006/relationships/slide" Target="slide179.xml"/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8.xml.rels><?xml version="1.0" encoding="UTF-8" standalone="yes"?>
<Relationships xmlns="http://schemas.openxmlformats.org/package/2006/relationships"><Relationship Id="rId3" Type="http://schemas.openxmlformats.org/officeDocument/2006/relationships/slide" Target="slide175.xml"/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9.xml.rels><?xml version="1.0" encoding="UTF-8" standalone="yes"?>
<Relationships xmlns="http://schemas.openxmlformats.org/package/2006/relationships"><Relationship Id="rId3" Type="http://schemas.openxmlformats.org/officeDocument/2006/relationships/slide" Target="slide182.xml"/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9.xml"/><Relationship Id="rId4" Type="http://schemas.openxmlformats.org/officeDocument/2006/relationships/slide" Target="slide18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80.xml.rels><?xml version="1.0" encoding="UTF-8" standalone="yes"?>
<Relationships xmlns="http://schemas.openxmlformats.org/package/2006/relationships"><Relationship Id="rId2" Type="http://schemas.openxmlformats.org/officeDocument/2006/relationships/slide" Target="slide179.xml"/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3" Type="http://schemas.openxmlformats.org/officeDocument/2006/relationships/slide" Target="slide183.xml"/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2.xml.rels><?xml version="1.0" encoding="UTF-8" standalone="yes"?>
<Relationships xmlns="http://schemas.openxmlformats.org/package/2006/relationships"><Relationship Id="rId3" Type="http://schemas.openxmlformats.org/officeDocument/2006/relationships/slide" Target="slide179.xml"/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83.xml.rels><?xml version="1.0" encoding="UTF-8" standalone="yes"?>
<Relationships xmlns="http://schemas.openxmlformats.org/package/2006/relationships"><Relationship Id="rId3" Type="http://schemas.openxmlformats.org/officeDocument/2006/relationships/slide" Target="slide183.xml"/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85.xml"/><Relationship Id="rId4" Type="http://schemas.openxmlformats.org/officeDocument/2006/relationships/slide" Target="slide186.xml"/></Relationships>
</file>

<file path=ppt/slides/_rels/slide184.xml.rels><?xml version="1.0" encoding="UTF-8" standalone="yes"?>
<Relationships xmlns="http://schemas.openxmlformats.org/package/2006/relationships"><Relationship Id="rId2" Type="http://schemas.openxmlformats.org/officeDocument/2006/relationships/slide" Target="slide183.xml"/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3" Type="http://schemas.openxmlformats.org/officeDocument/2006/relationships/slide" Target="slide187.xml"/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6.xml.rels><?xml version="1.0" encoding="UTF-8" standalone="yes"?>
<Relationships xmlns="http://schemas.openxmlformats.org/package/2006/relationships"><Relationship Id="rId3" Type="http://schemas.openxmlformats.org/officeDocument/2006/relationships/slide" Target="slide183.xml"/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87.xml.rels><?xml version="1.0" encoding="UTF-8" standalone="yes"?>
<Relationships xmlns="http://schemas.openxmlformats.org/package/2006/relationships"><Relationship Id="rId3" Type="http://schemas.openxmlformats.org/officeDocument/2006/relationships/slide" Target="slide187.xml"/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89.xml"/><Relationship Id="rId4" Type="http://schemas.openxmlformats.org/officeDocument/2006/relationships/slide" Target="slide190.xml"/></Relationships>
</file>

<file path=ppt/slides/_rels/slide188.xml.rels><?xml version="1.0" encoding="UTF-8" standalone="yes"?>
<Relationships xmlns="http://schemas.openxmlformats.org/package/2006/relationships"><Relationship Id="rId2" Type="http://schemas.openxmlformats.org/officeDocument/2006/relationships/slide" Target="slide187.xml"/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3" Type="http://schemas.openxmlformats.org/officeDocument/2006/relationships/slide" Target="slide191.xml"/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slide" Target="slide22.xml"/></Relationships>
</file>

<file path=ppt/slides/_rels/slide190.xml.rels><?xml version="1.0" encoding="UTF-8" standalone="yes"?>
<Relationships xmlns="http://schemas.openxmlformats.org/package/2006/relationships"><Relationship Id="rId3" Type="http://schemas.openxmlformats.org/officeDocument/2006/relationships/slide" Target="slide187.xml"/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91.xml.rels><?xml version="1.0" encoding="UTF-8" standalone="yes"?>
<Relationships xmlns="http://schemas.openxmlformats.org/package/2006/relationships"><Relationship Id="rId3" Type="http://schemas.openxmlformats.org/officeDocument/2006/relationships/slide" Target="slide191.xml"/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93.xml"/><Relationship Id="rId4" Type="http://schemas.openxmlformats.org/officeDocument/2006/relationships/slide" Target="slide194.xml"/></Relationships>
</file>

<file path=ppt/slides/_rels/slide192.xml.rels><?xml version="1.0" encoding="UTF-8" standalone="yes"?>
<Relationships xmlns="http://schemas.openxmlformats.org/package/2006/relationships"><Relationship Id="rId2" Type="http://schemas.openxmlformats.org/officeDocument/2006/relationships/slide" Target="slide191.xml"/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3" Type="http://schemas.openxmlformats.org/officeDocument/2006/relationships/slide" Target="slide195.xml"/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4.xml.rels><?xml version="1.0" encoding="UTF-8" standalone="yes"?>
<Relationships xmlns="http://schemas.openxmlformats.org/package/2006/relationships"><Relationship Id="rId3" Type="http://schemas.openxmlformats.org/officeDocument/2006/relationships/slide" Target="slide191.xml"/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4.xml"/><Relationship Id="rId4" Type="http://schemas.openxmlformats.org/officeDocument/2006/relationships/slide" Target="slide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0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1.xml"/><Relationship Id="rId5" Type="http://schemas.openxmlformats.org/officeDocument/2006/relationships/slide" Target="slide3.xml"/><Relationship Id="rId4" Type="http://schemas.openxmlformats.org/officeDocument/2006/relationships/slide" Target="slide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4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7.xml"/><Relationship Id="rId4" Type="http://schemas.openxmlformats.org/officeDocument/2006/relationships/slide" Target="slide3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6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9.xml"/><Relationship Id="rId4" Type="http://schemas.openxmlformats.org/officeDocument/2006/relationships/slide" Target="slide5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4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1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7.xml"/><Relationship Id="rId4" Type="http://schemas.openxmlformats.org/officeDocument/2006/relationships/slide" Target="slide5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2.xml"/><Relationship Id="rId4" Type="http://schemas.openxmlformats.org/officeDocument/2006/relationships/slide" Target="slide6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6.xml"/><Relationship Id="rId4" Type="http://schemas.openxmlformats.org/officeDocument/2006/relationships/slide" Target="slide6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9.xml"/><Relationship Id="rId4" Type="http://schemas.openxmlformats.org/officeDocument/2006/relationships/slide" Target="slide70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3.xml"/><Relationship Id="rId4" Type="http://schemas.openxmlformats.org/officeDocument/2006/relationships/slide" Target="slide7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5.xml"/><Relationship Id="rId4" Type="http://schemas.openxmlformats.org/officeDocument/2006/relationships/slide" Target="slide7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1.xml"/><Relationship Id="rId4" Type="http://schemas.openxmlformats.org/officeDocument/2006/relationships/slide" Target="slide8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86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3.xml"/><Relationship Id="rId4" Type="http://schemas.openxmlformats.org/officeDocument/2006/relationships/slide" Target="slide85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9.xml"/><Relationship Id="rId4" Type="http://schemas.openxmlformats.org/officeDocument/2006/relationships/slide" Target="slide90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" Target="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4.xml"/><Relationship Id="rId4" Type="http://schemas.openxmlformats.org/officeDocument/2006/relationships/slide" Target="slide9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7.xml"/><Relationship Id="rId4" Type="http://schemas.openxmlformats.org/officeDocument/2006/relationships/slide" Target="slide98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" Target="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slide" Target="slide101.xml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9.xml"/><Relationship Id="rId4" Type="http://schemas.openxmlformats.org/officeDocument/2006/relationships/slide" Target="slide1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8F5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410547" y="213859"/>
            <a:ext cx="5831632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6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+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2 </a:t>
            </a:r>
            <a:r>
              <a:rPr lang="ta-IN" sz="4000" b="1" dirty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கணக்குப்பதிவியல்</a:t>
            </a:r>
            <a:r>
              <a:rPr lang="ta-IN" sz="2800" b="1" dirty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4483522" y="3195520"/>
            <a:ext cx="23631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a-IN" sz="8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563619" y="4902197"/>
            <a:ext cx="743554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ta-IN" sz="6000" b="1" dirty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ஒரு </a:t>
            </a:r>
            <a:r>
              <a:rPr lang="ta-IN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மதிப்பெண்</a:t>
            </a:r>
            <a:r>
              <a:rPr lang="en-US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தேர்வு</a:t>
            </a:r>
            <a:r>
              <a:rPr lang="ta-IN" sz="6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ta-IN" sz="9600" b="1" dirty="0">
              <a:solidFill>
                <a:srgbClr val="002060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2" name="Frame 1"/>
          <p:cNvSpPr/>
          <p:nvPr/>
        </p:nvSpPr>
        <p:spPr>
          <a:xfrm>
            <a:off x="6671388" y="513184"/>
            <a:ext cx="5327779" cy="3452326"/>
          </a:xfrm>
          <a:prstGeom prst="fram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9" name="Picture 2" descr="Best Courses after 12th Commerce Stream 2022: High Salary Courses - Jobs  Dig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587" y="942393"/>
            <a:ext cx="4441371" cy="25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ardrop 2"/>
          <p:cNvSpPr/>
          <p:nvPr/>
        </p:nvSpPr>
        <p:spPr>
          <a:xfrm>
            <a:off x="681135" y="1912776"/>
            <a:ext cx="3974841" cy="4562669"/>
          </a:xfrm>
          <a:prstGeom prst="teardrop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2" name="Picture 4" descr="School Writing Test Learning Lesson, PNG, 4367x3459px, Watercolor, Cartoon,  Flower, Frame, Heart Download Fre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464" y="2796944"/>
            <a:ext cx="3250099" cy="257233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  <a:hlinkClick r:id="rId3" action="ppaction://hlinksldjump"/>
              </a:rPr>
              <a:t>தவறு</a:t>
            </a:r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6077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8660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859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8987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569170" y="176354"/>
            <a:ext cx="10907485" cy="25752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ஒவ்வொரு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நடுவிலும்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குறிப்பிட்ட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தொகையை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வழக்கமாக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எடுத்துக்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கொள்ளும்போது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அந்த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எடுப்புகள்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கணக்கிடப்படும்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வட்டிக்குரிய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மாதங்கள்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சராசரியாக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782146" y="3020903"/>
            <a:ext cx="2649893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5.5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மாதங்கள்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92689" y="3000026"/>
            <a:ext cx="3256384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6 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மாதங்கள்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792689" y="4772479"/>
            <a:ext cx="3069769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6.5 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மாதங்கள்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901110" y="4651755"/>
            <a:ext cx="2411963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12 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மாதங்கள்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5123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187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6121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8390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001416" y="257607"/>
            <a:ext cx="7800392" cy="91439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பின்வருவனவற்றில்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சரியற்ற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இணை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979712" y="1679509"/>
            <a:ext cx="4068147" cy="1485766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எடுப்புகள்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–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வைக்கப்பட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022911" y="1513383"/>
            <a:ext cx="5164493" cy="18789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–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வைக்கப்பட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513184" y="3733711"/>
            <a:ext cx="4233765" cy="2664181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கடன்மீது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–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வைக்கப்பட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5591983" y="3853557"/>
            <a:ext cx="5639946" cy="2544335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–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வைக்கப்பட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3226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950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477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88098" y="456098"/>
            <a:ext cx="9815803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தொடக்க நிலை அறிக்கை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வழக்கமாக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தயாரிக்கப்படுவது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045027" y="2309326"/>
            <a:ext cx="3984171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இறுதி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முதல்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கண்டறிய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643396" y="2231798"/>
            <a:ext cx="3968620" cy="1670180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தொடக்க முதல் கண்டறிய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045027" y="4138967"/>
            <a:ext cx="3666931" cy="224469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அவ்வாண்டின்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கண்டறிய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086668" y="4235417"/>
            <a:ext cx="4917233" cy="200608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அவ்வாண்டின் நட்டம் கண்டறிய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192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6645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830424" y="361691"/>
            <a:ext cx="10310327" cy="1784351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ஒப்பந்தம்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இல்லாதபோது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தகுதியுடையது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889446" y="2824261"/>
            <a:ext cx="1964097" cy="120365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சம்பளம்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192277" y="2836506"/>
            <a:ext cx="1828801" cy="1116173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கழிவு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595324" y="4594161"/>
            <a:ext cx="2351313" cy="1060189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609321" y="2765362"/>
            <a:ext cx="2337315" cy="141475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0671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9364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596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596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79714" y="11982"/>
            <a:ext cx="10235682" cy="301378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ஊதியம்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கழித்தபின்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உள்ள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ரூ.10,500.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கீதா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கழிவுக்குப்பின்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உள்ள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நிகர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இலாபத்தில்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5%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கழிவு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உரியவராயின்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கழிவுத்தொகையை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கண்டறியவும்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903445" y="3590083"/>
            <a:ext cx="2032518" cy="718457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t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ரூ.50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552494" y="3435868"/>
            <a:ext cx="3740020" cy="100349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ரூ.500</a:t>
            </a: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987421" y="4872854"/>
            <a:ext cx="2967136" cy="979714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t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ரூ.150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494108" y="5187820"/>
            <a:ext cx="1856792" cy="746449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ரூ.550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245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709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29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8065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orizontal Scroll 8">
            <a:hlinkClick r:id="rId3" action="ppaction://hlinksldjump"/>
          </p:cNvPr>
          <p:cNvSpPr/>
          <p:nvPr/>
        </p:nvSpPr>
        <p:spPr>
          <a:xfrm>
            <a:off x="1735494" y="389814"/>
            <a:ext cx="8502894" cy="69966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பொருந்தாத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ஒன்றைத்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தேர்ந்தெடுக்கவும்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119</a:t>
            </a:fld>
            <a:endParaRPr lang="ta-IN"/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1268962" y="1679510"/>
            <a:ext cx="4338735" cy="173905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நட்டத்தை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சமமாகப்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பகிர்ந்து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கொள்ள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Snip Single Corner Rectangle 4">
            <a:hlinkClick r:id="rId5" action="ppaction://hlinksldjump"/>
          </p:cNvPr>
          <p:cNvSpPr/>
          <p:nvPr/>
        </p:nvSpPr>
        <p:spPr>
          <a:xfrm>
            <a:off x="6755363" y="1679510"/>
            <a:ext cx="4068147" cy="1739057"/>
          </a:xfrm>
          <a:prstGeom prst="snip1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7%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அனுமதிக்க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Snip Diagonal Corner Rectangle 5">
            <a:hlinkClick r:id="rId4" action="ppaction://hlinksldjump"/>
          </p:cNvPr>
          <p:cNvSpPr/>
          <p:nvPr/>
        </p:nvSpPr>
        <p:spPr>
          <a:xfrm>
            <a:off x="1268962" y="4211802"/>
            <a:ext cx="4338735" cy="1601169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சம்பளம்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அல்லது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ஊதியம்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அனுமதிக்கப்பட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மாட்டாது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Diagonal Corner Rectangle 7">
            <a:hlinkClick r:id="rId4" action="ppaction://hlinksldjump"/>
          </p:cNvPr>
          <p:cNvSpPr/>
          <p:nvPr/>
        </p:nvSpPr>
        <p:spPr>
          <a:xfrm>
            <a:off x="6755363" y="3961946"/>
            <a:ext cx="4068147" cy="1851025"/>
          </a:xfrm>
          <a:prstGeom prst="snip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கூட்டாளிகளிடமிருந்து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பெற்ற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மீதான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6%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அனுமதிக்க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064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493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63283" y="40121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546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8558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1789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orizontal Scroll 8">
            <a:hlinkClick r:id="rId3" action="ppaction://hlinksldjump"/>
          </p:cNvPr>
          <p:cNvSpPr/>
          <p:nvPr/>
        </p:nvSpPr>
        <p:spPr>
          <a:xfrm>
            <a:off x="2174032" y="664191"/>
            <a:ext cx="7669764" cy="69033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வாக்கியங்களில்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சரியானது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123</a:t>
            </a:fld>
            <a:endParaRPr lang="ta-IN"/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1950097" y="2127247"/>
            <a:ext cx="3200400" cy="914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நற்பெயர்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புலனாகாச்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Snip Single Corner Rectangle 4">
            <a:hlinkClick r:id="rId5" action="ppaction://hlinksldjump"/>
          </p:cNvPr>
          <p:cNvSpPr/>
          <p:nvPr/>
        </p:nvSpPr>
        <p:spPr>
          <a:xfrm>
            <a:off x="6849447" y="2155305"/>
            <a:ext cx="2844282" cy="839755"/>
          </a:xfrm>
          <a:prstGeom prst="snip1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நற்பெயர்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நடப்புச்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Snip and Round Single Corner Rectangle 5">
            <a:hlinkClick r:id="rId5" action="ppaction://hlinksldjump"/>
          </p:cNvPr>
          <p:cNvSpPr/>
          <p:nvPr/>
        </p:nvSpPr>
        <p:spPr>
          <a:xfrm>
            <a:off x="1968758" y="4413380"/>
            <a:ext cx="3181739" cy="929105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நற்பெயர்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கற்பனைச்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Diagonal Corner Rectangle 6">
            <a:hlinkClick r:id="rId5" action="ppaction://hlinksldjump"/>
          </p:cNvPr>
          <p:cNvSpPr/>
          <p:nvPr/>
        </p:nvSpPr>
        <p:spPr>
          <a:xfrm>
            <a:off x="6849447" y="4516016"/>
            <a:ext cx="2873829" cy="988686"/>
          </a:xfrm>
          <a:prstGeom prst="snip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நற்பெயரினை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வாங்க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முடியாது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16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2766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439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8425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90733" y="519307"/>
            <a:ext cx="9610533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உயர்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இரண்டிற்கும்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இடையேயான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வேறுபாடாகும்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567544" y="2201018"/>
            <a:ext cx="3470988" cy="1334277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சராசரி இலாபம் மற்றும் சாதாரண இலாபம்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136432" y="2171272"/>
            <a:ext cx="4292080" cy="1364023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பயன்படுத்தப்பட்ட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சராசரி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186544" y="3949050"/>
            <a:ext cx="4058816" cy="221848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643466" y="3949051"/>
            <a:ext cx="5477068" cy="2407299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நடப்பு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ஆண்டின்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சராசரி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9623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4263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6090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  <a:hlinkClick r:id="rId3" action="ppaction://hlinksldjump"/>
              </a:rPr>
              <a:t>நன்று</a:t>
            </a:r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7186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51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335831" y="339394"/>
            <a:ext cx="9599646" cy="1866128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ஒரே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வகை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நிறுவனங்களின்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சராசரி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இலாபவிகிதமாக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கருதப்படுவது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94320" y="2677889"/>
            <a:ext cx="2299994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சராசரி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153400" y="2782208"/>
            <a:ext cx="2845838" cy="149872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எதிர்நோக்கும்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231432" y="4702630"/>
            <a:ext cx="2901822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இவைகளில்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ஏதுமில்லை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16016" y="2737369"/>
            <a:ext cx="2332654" cy="143341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சாதாரண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7042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88637" y="373225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9241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0777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3295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237791" y="317695"/>
            <a:ext cx="6400801" cy="70912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கீழ்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வருவனவற்றில்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சரியானது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615821" y="1662525"/>
            <a:ext cx="4376057" cy="1903935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உயர்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=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மொத்த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/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ஆண்டுகளின்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எண்ணிக்கை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5365102" y="1464869"/>
            <a:ext cx="6186196" cy="2652059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உயர்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=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/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ஆண்டுகளின்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எண்ணிக்கை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513184" y="3566460"/>
            <a:ext cx="6074228" cy="2423793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உயர்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=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சராசரி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–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சாதாரண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744478" y="4739951"/>
            <a:ext cx="4609322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உயர்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=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சராசரி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x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8581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13993" y="41054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3463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3373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2120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410547" y="3946849"/>
            <a:ext cx="5232919" cy="2304660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endParaRPr lang="en-IN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endParaRPr lang="en-IN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IN" sz="2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உயர்</a:t>
            </a:r>
            <a:r>
              <a:rPr lang="en-IN" sz="2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முறையில்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நற்பெயர்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=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உயர்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x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கொள்முதல்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ஆண்டுகளின்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எண்ணிக்கை</a:t>
            </a:r>
            <a:endParaRPr lang="en-IN" sz="2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endParaRPr lang="en-IN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643466" y="1179519"/>
            <a:ext cx="5637244" cy="2851305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endParaRPr lang="en-IN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ஆண்டுத்தொகை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முறையில்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நற்பெயர்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=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சராசரி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x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ஆண்டுத்தொகை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காரணியின்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தற்போதைய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endParaRPr lang="en-IN" sz="2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309048" y="4490554"/>
            <a:ext cx="5268686" cy="1760955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</a:t>
            </a:r>
            <a:r>
              <a:rPr lang="en-IN" sz="2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சராசரி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முறையில்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நற்பெயர்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=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சராசரி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x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கொள்முதல்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ஆண்டுகளின்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எண்ணிக்கை</a:t>
            </a:r>
            <a:endParaRPr lang="en-IN" sz="2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634481" y="1838130"/>
            <a:ext cx="4534678" cy="1455576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சராசரி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இலாபமுறையில்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நற்பெயர்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=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சராசரி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x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கொள்முதல்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ஆண்டுகளின்</a:t>
            </a:r>
            <a:r>
              <a:rPr lang="en-IN" sz="2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எண்ணிக்கை</a:t>
            </a:r>
            <a:endParaRPr lang="en-IN" sz="2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658144" y="167673"/>
            <a:ext cx="8235010" cy="9982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சரியற்ற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இணையினை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அடையாளம்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காணவும்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278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  <a:hlinkClick r:id="rId3" action="ppaction://hlinksldjump"/>
              </a:rPr>
              <a:t>தவறு</a:t>
            </a:r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0858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4070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8962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565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81137" y="466531"/>
            <a:ext cx="10907485" cy="137569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சராசரி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ரூ.25,000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சாதாரண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ரூ.15,000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உயர்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985087" y="2736340"/>
            <a:ext cx="2202024" cy="72709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ரூ.25,000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6680717" y="2843778"/>
            <a:ext cx="2537927" cy="61966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ரூ.5,000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913981" y="4867987"/>
            <a:ext cx="2304664" cy="599752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ரூ.15,000</a:t>
            </a: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985087" y="4860990"/>
            <a:ext cx="2202024" cy="606749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ரூ.10,000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993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3176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3704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88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550505" y="-27992"/>
            <a:ext cx="10954139" cy="255702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2017-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கணக்கேட்டின்படி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ரூ.35,000;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இலாபத்தில்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சேர்ந்துள்ள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திரும்பத்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திரும்ப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நிகழா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வருமானம்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ரூ.1,000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2017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ஏற்பட்ட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அசாதாரண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ரூ.2,000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சரிக்கட்டப்பட்ட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332652" y="2767401"/>
            <a:ext cx="1847461" cy="797772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ரூ.35,000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7053943" y="2696546"/>
            <a:ext cx="2817845" cy="892834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ரூ.36,000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2099387" y="4376057"/>
            <a:ext cx="2423628" cy="1545983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ரூ.38,000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734573" y="4376057"/>
            <a:ext cx="3456583" cy="169526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ரூ.34,000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474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1948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3735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39925" y="530744"/>
            <a:ext cx="10551367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பொறுப்புக்களை காட்டிலும் மிகுதியாக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உள்ள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சொத்துக்கள்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460239" y="2841172"/>
            <a:ext cx="1898781" cy="104502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நட்டம்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4739952" y="2827176"/>
            <a:ext cx="2351314" cy="107302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ரொக்கம்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8136293" y="2827176"/>
            <a:ext cx="2799184" cy="111967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4875246" y="4637314"/>
            <a:ext cx="2080726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0770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47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831202" y="337200"/>
            <a:ext cx="10299440" cy="2807416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மொத்த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மூலதன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ரூ.1,00,000;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ரூ.1,50,000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ரூ.80,000.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மூலதனமாக்க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முறையில்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நற்பெயரின்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530221" y="3372453"/>
            <a:ext cx="2239346" cy="1287425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ரூ.30,000</a:t>
            </a: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29599" y="3475591"/>
            <a:ext cx="1987422" cy="1203650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ரூ.70,000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366726" y="5120730"/>
            <a:ext cx="3023118" cy="801337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ரூ.1,00,000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781938" y="3501459"/>
            <a:ext cx="2192694" cy="1184988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ரூ.40,000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2801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080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8924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7945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131324" y="720162"/>
            <a:ext cx="5666014" cy="85299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மறுமதிபீட்டுக்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883882" y="2351314"/>
            <a:ext cx="2154718" cy="135280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க/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964331" y="2180493"/>
            <a:ext cx="4047028" cy="187324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பெயரளவு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க/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2024744" y="3854577"/>
            <a:ext cx="3228390" cy="1938435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ஆள்சார்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க/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736313" y="4676109"/>
            <a:ext cx="2834174" cy="1071635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ஆள்சாரா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க/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6157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432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612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5023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642189" y="4476807"/>
            <a:ext cx="2519265" cy="1186875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223518" y="2491459"/>
            <a:ext cx="2808515" cy="1231455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ஆதாயம்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223518" y="4415582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இவற்றுள்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எதுவுமில்லை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884784" y="2678073"/>
            <a:ext cx="1884783" cy="1171382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நட்டம்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390262" y="921845"/>
            <a:ext cx="8412292" cy="106356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மறுமதிப்பீட்டில்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உயர்வது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3887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47871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8700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0580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9447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090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446315" y="151986"/>
            <a:ext cx="10907485" cy="222551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மறுமதிப்பீடு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செய்யும்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ஏற்படும்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அல்லது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நட்டம்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யாருடைய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கணக்கிற்கு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மாற்றப்படுகிறது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530219" y="2849475"/>
            <a:ext cx="2584580" cy="897955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புதிய கூட்டாளி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941976" y="2849475"/>
            <a:ext cx="2416627" cy="985407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பழைய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792686" y="4632519"/>
            <a:ext cx="2565918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தியாகம்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செய்த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530219" y="4433142"/>
            <a:ext cx="2435291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2535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0775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948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8385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595604" y="152509"/>
            <a:ext cx="10758196" cy="165473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கூட்டாளியின்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புதிய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இலாபப்பகிர்வை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பழைய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அதிகமாக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இருந்தால்அவ்வேறுபாடு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அழைக்கப்படுவது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683009" y="2407303"/>
            <a:ext cx="2485053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தியாக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7053943" y="2304666"/>
            <a:ext cx="2677886" cy="1408918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முதல் விகிதம்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563265" y="4276327"/>
            <a:ext cx="2604797" cy="177354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ஆதாய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167535" y="4276327"/>
            <a:ext cx="4548673" cy="168921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இவற்றுள்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எதுவுமில்லை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0102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6072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72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5595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260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728952" y="470166"/>
            <a:ext cx="10916818" cy="193493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சேர்ப்பின்போது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நற்பெயரானது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மதிப்பீடு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செய்யப்பட்டு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யாருடைய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முதல்கணக்கில்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வைக்கப்பட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868911" y="2795691"/>
            <a:ext cx="3310814" cy="158503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தியாகம்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செய்த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610600" y="2874067"/>
            <a:ext cx="2250233" cy="1138095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புதிய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409491" y="4765779"/>
            <a:ext cx="3298375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 கூட்டாளிகள்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468585" y="2795691"/>
            <a:ext cx="3124201" cy="135923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பழைய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7310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994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3991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9575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35902" y="165746"/>
            <a:ext cx="11308702" cy="350831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பட்டியல்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I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                                                   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பட்டியல்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II</a:t>
            </a:r>
          </a:p>
          <a:p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)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தியாக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                            1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முதலீட்டு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மாறுபடும்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(ii)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பழைய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2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பகிர்ந்துதரா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(iii)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மறுமதிப்பீட்டு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  3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நற்பெயர்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(iv)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                     4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பதிவுறா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2138654" y="3674057"/>
            <a:ext cx="2276669" cy="933061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1 2 3 4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7093598" y="3540251"/>
            <a:ext cx="3076768" cy="1396495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3 2 4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2138654" y="5117712"/>
            <a:ext cx="2638617" cy="123863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4 3 2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457491" y="5580748"/>
            <a:ext cx="2348981" cy="7756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3 1 4 2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3749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5511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539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2485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989046" y="4263996"/>
            <a:ext cx="4534678" cy="2092354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0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</a:t>
            </a:r>
            <a:r>
              <a:rPr lang="en-IN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நிறுவனமானது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புதிய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ஒப்பந்தத்தின்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கீழ்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கட்டமைக்கப்படும்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5699450" y="1781918"/>
            <a:ext cx="5654350" cy="237222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0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முந்தைய</a:t>
            </a:r>
            <a:r>
              <a:rPr lang="en-IN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ஆண்டுகளின்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நட்டங்கள்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பழைய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கூட்டாளிகளுக்கு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  <a:p>
            <a:pPr algn="ctr"/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பகிர்ந்தளிக்கப்பட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221894" y="4593096"/>
            <a:ext cx="3153747" cy="1583953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பொதுவாக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கூட்டாளிகளின்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பரஸ்பர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உரிமைகள்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மாறும்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334278" y="2082378"/>
            <a:ext cx="3694922" cy="1283493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ஏற்கனவே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உள்ள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ஒப்பந்தமானது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முடிவுக்கு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கொண்டு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வரப்படாது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185392" y="352317"/>
            <a:ext cx="9821215" cy="12503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சேர்ப்பு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தொடர்பாக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கூற்றுகளில்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உண்மையானதல்ல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3027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802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1789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882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814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987426" y="324723"/>
            <a:ext cx="7137914" cy="133018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பொருந்தாத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ஒன்றை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தேர்ந்தெடுக்கவும்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856792" y="2591699"/>
            <a:ext cx="2668555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மறுமதிப்பீட்டு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6186197" y="2619618"/>
            <a:ext cx="3275044" cy="82821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பகிர்ந்தளிக்கப்படாத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904654" y="4332540"/>
            <a:ext cx="2435287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முதலீட்டு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மாறுபடும்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726162" y="4404045"/>
            <a:ext cx="3312369" cy="1287628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புதிய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கொண்டு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வந்த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நற்பெயர்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8873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8619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5005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1103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50371" y="52195"/>
            <a:ext cx="11691257" cy="268721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ஜேம்ஸ்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கமல்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நட்டங்களை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5:3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விகிதத்தில்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கொள்கின்றனர்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அவர்கள்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சுனில்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என்பவரை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1/5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பங்கிற்கு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கூட்டாளியாக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சேர்த்துக்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கொண்டனர்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தியாக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விகிதத்தை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கணக்கிடவும்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052734" y="3097763"/>
            <a:ext cx="1894115" cy="640900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 : 3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7015064" y="2917272"/>
            <a:ext cx="2707433" cy="1001881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 : 1</a:t>
            </a: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940768" y="4427374"/>
            <a:ext cx="1679510" cy="1303378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 : 5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957731" y="4537894"/>
            <a:ext cx="2822101" cy="119285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5 : 3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9348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98570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7735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81439" y="343028"/>
            <a:ext cx="10562252" cy="141825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endParaRPr lang="en-US" sz="32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fontAlgn="t"/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கீழ்க்கண்ட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செலுத்தற்குரிய மாற்றுச்சீட்டு தொடர்பான எந்த விவரம் மொத்தக் கடனீந்தோர் கணக்கிற்கு மாற்றப்படுகிறது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</a:p>
          <a:p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111897" y="2593910"/>
            <a:ext cx="3458548" cy="1503331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செலுத்தற்குரிய மாற்றுச்சீட்டின் தொடக்க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5840962" y="2593910"/>
            <a:ext cx="4730621" cy="1278293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அவ்வாண்டில் ஏற்கப்பட்ட செலுத்தற்குரிய </a:t>
            </a:r>
            <a:r>
              <a:rPr lang="ta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மாற்றுச்சீட்டு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1026367" y="4795932"/>
            <a:ext cx="3629608" cy="1306287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செலுத்தற்குரிய மாற்றுச்சீட்டின் இறுதி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6062565" y="4795932"/>
            <a:ext cx="4509018" cy="1243176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செலுத்தற்குரிய மாற்றுச் சீட்டுக்கு ரொக்கம் செலுத்தியது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0162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4657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539620" y="76102"/>
            <a:ext cx="11112759" cy="3884902"/>
          </a:xfrm>
          <a:prstGeom prst="wave">
            <a:avLst>
              <a:gd name="adj1" fmla="val 12500"/>
              <a:gd name="adj2" fmla="val -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பாலாஜி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கமலேஷ்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நட்டங்களை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 : 1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என்ற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விகிதத்தில்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பகிர்ந்துகொண்டனர்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அவர்கள்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யோகேஷ்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என்பவரை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கூட்டாண்மையில்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சேர்த்துக்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கொண்டனர்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பாலாஜி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கமலேஷ்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யோகேஷின்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புதிய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 : 1 : 1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பாலாஜி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கமலேஷின்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தியாக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விகிதத்தைக்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கணக்கிடவும்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609531" y="4230979"/>
            <a:ext cx="1810138" cy="80745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 : 1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304243" y="4230979"/>
            <a:ext cx="1996753" cy="80745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 : 1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799433" y="5401711"/>
            <a:ext cx="1875453" cy="833729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 : 3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799433" y="4197378"/>
            <a:ext cx="1887117" cy="84105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b="1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 : 2</a:t>
            </a:r>
            <a:endParaRPr lang="en-IN" sz="2800" b="1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9246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79307" y="345233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7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04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9373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51" y="460829"/>
            <a:ext cx="10515600" cy="1768021"/>
          </a:xfrm>
        </p:spPr>
        <p:txBody>
          <a:bodyPr>
            <a:normAutofit lnSpcReduction="10000"/>
          </a:bodyPr>
          <a:lstStyle/>
          <a:p>
            <a:pPr algn="ctr"/>
            <a:r>
              <a:rPr lang="ta-IN" sz="6000" dirty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காலாண்டுத் </a:t>
            </a:r>
            <a:r>
              <a:rPr lang="ta-IN" sz="6000" dirty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தேர்வில் </a:t>
            </a:r>
            <a:endParaRPr lang="en-US" sz="6000" dirty="0" smtClean="0">
              <a:solidFill>
                <a:srgbClr val="00206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r>
              <a:rPr lang="ta-IN" sz="4800" dirty="0" smtClean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அதிக </a:t>
            </a:r>
            <a:r>
              <a:rPr lang="ta-IN" sz="4800" dirty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மதிப்பெண் </a:t>
            </a:r>
            <a:r>
              <a:rPr lang="ta-IN" sz="4800" dirty="0" smtClean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பெற </a:t>
            </a:r>
            <a:r>
              <a:rPr lang="ta-IN" sz="4800" dirty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வாழ்த்துக்கள் </a:t>
            </a:r>
            <a:endParaRPr lang="en-US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endParaRPr lang="en-IN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298233" y="67895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 algn="ctr">
              <a:buNone/>
            </a:pPr>
            <a:endParaRPr lang="en-US" sz="4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endParaRPr lang="en-IN" sz="4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9" name="Picture 2" descr="Clapping Hands on Apple iOS 15.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902" y="2396605"/>
            <a:ext cx="3596498" cy="359650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z="1400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481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/>
        </p:nvSpPr>
        <p:spPr>
          <a:xfrm>
            <a:off x="1026488" y="894206"/>
            <a:ext cx="330911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Prepared by ….</a:t>
            </a: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5617031" y="2677302"/>
            <a:ext cx="5775648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M.MuthuSelvam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Sc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.,M.Com.M.Ed.,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M.Phil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32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PG Asst. in Commerce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MLWA HSS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(Run by Jain Educational &amp; Empowerment Trust)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Madurai 625 001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Cell No: 98421 04826</a:t>
            </a:r>
          </a:p>
        </p:txBody>
      </p:sp>
      <p:sp>
        <p:nvSpPr>
          <p:cNvPr id="3" name="Oval 2"/>
          <p:cNvSpPr/>
          <p:nvPr/>
        </p:nvSpPr>
        <p:spPr>
          <a:xfrm>
            <a:off x="270588" y="1996750"/>
            <a:ext cx="5486400" cy="376023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102" name="Picture 6" descr="5,506,772 Prepared Images, Stock Photos &amp; Vector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526" y="2578902"/>
            <a:ext cx="3402524" cy="25959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616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96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1288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805543" y="4033408"/>
            <a:ext cx="4729064" cy="200311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b="1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மொத்தக்</a:t>
            </a:r>
            <a:endParaRPr lang="en-US" sz="2800" b="1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கடனாளிகள் </a:t>
            </a:r>
            <a:endParaRPr lang="en-US" sz="2800" b="1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143463" y="1680734"/>
            <a:ext cx="4875990" cy="203285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பெறுதற்குரிய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மாற்றுச்சீட்டு 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7249887" y="4275638"/>
            <a:ext cx="3498980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செலுத்தற்குரிய மாற்றுச் சீட்டு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329613" y="1887089"/>
            <a:ext cx="2967133" cy="1746397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மொத்த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கடனீந்தோர் 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805543" y="475993"/>
            <a:ext cx="10580914" cy="10332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கடன் விற்பனைத் தொகையை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கணக்கிட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தயாரிக்கப்படுவது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150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41984" y="485192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0783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2206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329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273628" y="71152"/>
            <a:ext cx="9297955" cy="1714499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முழுமை பெறா பதிவேடுகள் தொடர்பான கீழ்க்கண்ட எந்த வாக்கியம் சரியானது அல்ல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559840" y="2167556"/>
            <a:ext cx="3219061" cy="190344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000" b="1">
                <a:latin typeface="TAU-Marutham" panose="020B0604020202020204" pitchFamily="34" charset="0"/>
                <a:cs typeface="TAU-Marutham" panose="020B0604020202020204" pitchFamily="34" charset="0"/>
              </a:rPr>
              <a:t>இது அனைத்து வகையான அமைப்புகளுக்கும் பொருந்தும்</a:t>
            </a:r>
            <a:r>
              <a:rPr lang="en-IN" sz="2000" b="1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7973784" y="2539738"/>
            <a:ext cx="3200401" cy="136797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இது நடவடிக்கைகளை பதிவு செய்யும் அறிவியல் தன்மையற்ற </a:t>
            </a:r>
            <a:r>
              <a:rPr lang="ta-IN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103527" y="4917231"/>
            <a:ext cx="3317810" cy="1088765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வரி </a:t>
            </a:r>
            <a:r>
              <a:rPr lang="ta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அதிகாரிகள் ஏற்றுக் கொள்வதில்லை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103527" y="2295330"/>
            <a:ext cx="3545631" cy="185679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ரொக்கம் மற்றும் ஆள்சார் கணக்குகளுக்கு மட்டும் ஏடுகள் </a:t>
            </a:r>
            <a:r>
              <a:rPr lang="ta-IN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பராமரிக்கப்படுகிறது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25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7599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770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287624" y="3872204"/>
            <a:ext cx="4687888" cy="185679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சிறிய அளவிலான தனி ஆள் </a:t>
            </a:r>
            <a:r>
              <a:rPr lang="ta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வணிகம்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75512" y="1805650"/>
            <a:ext cx="4418790" cy="1742757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அரசு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536093" y="4089254"/>
            <a:ext cx="3774233" cy="1331832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பன்னாட்டு நிறுவனங்கள்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950098" y="2005970"/>
            <a:ext cx="2575249" cy="1439200"/>
          </a:xfrm>
          <a:prstGeom prst="doubleWave">
            <a:avLst>
              <a:gd name="adj1" fmla="val 12500"/>
              <a:gd name="adj2" fmla="val 0"/>
            </a:avLst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நிறுமம்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772886" y="345343"/>
            <a:ext cx="10580914" cy="10332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முழுமை பெறா பதிவேடுகளை பொதுவாக பராமரித்து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5755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45030" y="209811"/>
            <a:ext cx="10534260" cy="160032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உரிமையாளரின் சொத்துகள்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.85,000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பொறுப்புகள்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.21,000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எனில் அவருடைய முதல்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தொகை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735493" y="2533260"/>
            <a:ext cx="217403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 64000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979299" y="2444617"/>
            <a:ext cx="2537925" cy="1282961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.85,000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212982" y="4525346"/>
            <a:ext cx="3219059" cy="131561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 106000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274837" y="4362058"/>
            <a:ext cx="3946848" cy="184279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 21000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1471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4655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735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9832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73225" y="1"/>
            <a:ext cx="11168742" cy="202545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t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தொடக்க முதல்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10,000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அவ்வாண்டின் எடுப்புகள்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.6,000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அவ்வாண்டின் இலாபம்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.2,000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 கொண்டு வந்த கூடுதல் முதல்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3,000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எனில் இறுதி முதல் காணவும்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26771" y="2363561"/>
            <a:ext cx="252859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11,000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909319" y="2058566"/>
            <a:ext cx="3802224" cy="18789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555881" y="4029657"/>
            <a:ext cx="3769567" cy="198858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21,000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887617" y="4310743"/>
            <a:ext cx="5411755" cy="1604864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9,000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3649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7744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4986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173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45233" y="401216"/>
            <a:ext cx="11430000" cy="134360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t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கடனாளிகள் தொடக்க இருப்பு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30,000,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பெற்ற ரொக்கம்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.1,00,000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கடன் விற்பனை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.90,000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கடனாளிகள் இறுதி இருப்பு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858416" y="2332653"/>
            <a:ext cx="3582955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20,000</a:t>
            </a:r>
            <a:endParaRPr lang="en-IN" sz="2800" dirty="0">
              <a:solidFill>
                <a:schemeClr val="tx1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319935" y="2286000"/>
            <a:ext cx="3666930" cy="1362269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455575" y="4632649"/>
            <a:ext cx="3442996" cy="1315616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1,30,000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7016619" y="4973216"/>
            <a:ext cx="2593911" cy="923731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8774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74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2843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0602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3091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576874" y="550506"/>
            <a:ext cx="9069354" cy="1219985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பெறுதல்கள் மற்றும் செலுத்துதல்கள் கணக்கு ஒரு 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774440" y="2677889"/>
            <a:ext cx="3498979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01606" y="2668558"/>
            <a:ext cx="3200401" cy="139959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ஆள்சார்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404050" y="4898571"/>
            <a:ext cx="3415002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பிரதிநிதித்துவ ஆள்சார் 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62669" y="2690717"/>
            <a:ext cx="3097764" cy="137743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பெயரளவு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032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8710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7450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8750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90264" y="534177"/>
            <a:ext cx="9321279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பெறுதல்கள் மற்றும் செலுத்தல்கள் கணக்கில் பதிவு செய்யப்படும் பெறுதல்கள் மற்றும் செலுத்தல்கள்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............... </a:t>
            </a: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026366" y="2645227"/>
            <a:ext cx="4161453" cy="1012371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 தன்மை மட்டும்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உடையது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361853" y="2575247"/>
            <a:ext cx="3349690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முதலினத் தன்மை மட்டும்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உடையது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204860" y="4373721"/>
            <a:ext cx="5327779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வருவாயினம் மட்டும் முதலின தன்மை </a:t>
            </a:r>
            <a:r>
              <a:rPr lang="ta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உடையது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881743" y="4359727"/>
            <a:ext cx="4450701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மேற்கண்ட எதுவுமில்லை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178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8808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6129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1915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867747" y="4264089"/>
            <a:ext cx="4086808" cy="189411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>
                <a:latin typeface="TAU-Marutham" panose="020B0604020202020204" pitchFamily="34" charset="0"/>
                <a:cs typeface="TAU-Marutham" panose="020B0604020202020204" pitchFamily="34" charset="0"/>
              </a:rPr>
              <a:t>அந்த ஆண்டில் ஏற்பட்ட நட்டம்</a:t>
            </a:r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828928" y="1931437"/>
            <a:ext cx="4875990" cy="2035643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endParaRPr lang="en-US" sz="2800" b="1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அந்நாளைய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ரொக்கம் மற்றும் வங்கி இருப்பு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503437" y="4087312"/>
            <a:ext cx="3331029" cy="1707000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அந்த ஆண்டின் மொத்த ரொக்க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செலுத்தல்கள்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867747" y="2015411"/>
            <a:ext cx="4525347" cy="1800809"/>
          </a:xfrm>
          <a:prstGeom prst="doubleWave">
            <a:avLst>
              <a:gd name="adj1" fmla="val 6250"/>
              <a:gd name="adj2" fmla="val -1649"/>
            </a:avLst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அந்த ஆண்டில் செலவுகளைக் காட்டிலும்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மிகுதியான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வருமானம்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531845" y="531844"/>
            <a:ext cx="11103428" cy="116619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பெறுதல்கள் மட்டும் செலுத்தல்கள் கணக்கின் இருப்புக் காட்டுவது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......................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5191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259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2346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755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847461" y="625792"/>
            <a:ext cx="8304245" cy="1035704"/>
          </a:xfrm>
          <a:prstGeom prst="wave">
            <a:avLst>
              <a:gd name="adj1" fmla="val 12500"/>
              <a:gd name="adj2" fmla="val 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வருவாய் மற்றும் செலவினக் கணக்கு 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............. </a:t>
            </a: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07706" y="2929811"/>
            <a:ext cx="2855167" cy="1166327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 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028991" y="2883157"/>
            <a:ext cx="2822512" cy="111967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பெயரளவு 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343398" y="4758613"/>
            <a:ext cx="3415002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பிரதிநிதித்துவ ஆள்சார் 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688630" y="3029535"/>
            <a:ext cx="2514603" cy="106660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ஆள்சார்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9578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8853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6502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5927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84853" y="592492"/>
            <a:ext cx="10422294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வருவாய் மட்டும் செலவினக் கணக்கு தயாரிக்கப்படுவதன் மூலம் கண்டறியப்படுவது 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184988" y="2332653"/>
            <a:ext cx="3582955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உபரி அல்லது பற்றாக்குறை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523722" y="2211354"/>
            <a:ext cx="5514392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 மற்றும்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நட்டம்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324947" y="4282751"/>
            <a:ext cx="4655976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நிதிநிலை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7100595" y="4674637"/>
            <a:ext cx="3461657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ரொக்கம் மற்றும் வங்கி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9629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/>
              <a:t>M. MuthuSelvam, Madurai. Cell No: 9842104826</a:t>
            </a:r>
            <a:endParaRPr lang="pt-BR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40121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2884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1597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2116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96820" y="485191"/>
            <a:ext cx="10198360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பின்வருவனவற்றில் எது வருவாய் மற்றும் செலவினக் கணக்கில் பதியப்படுவவில்லை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26771" y="2363561"/>
            <a:ext cx="2841172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அறைகலன் விற்றத் தொகை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909319" y="2058566"/>
            <a:ext cx="3802224" cy="18789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பழைய செய்தித்தாள்கள்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விற்றது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555881" y="4029657"/>
            <a:ext cx="3769567" cy="255775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விற்பனை மீதான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நட்டம்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887618" y="4185946"/>
            <a:ext cx="5411755" cy="214604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செயலாளருக்கு வழங்கிய மதிப்பூதியம்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1542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8639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3587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5315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430694" y="688262"/>
            <a:ext cx="9654074" cy="949521"/>
          </a:xfrm>
          <a:prstGeom prst="wave">
            <a:avLst>
              <a:gd name="adj1" fmla="val 12500"/>
              <a:gd name="adj2" fmla="val 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நடப்பாண்டில்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பெறவேண்டிய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சந்தா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இன்னும்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பெறாதது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07706" y="2901821"/>
            <a:ext cx="3265713" cy="139959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374222" y="2901820"/>
            <a:ext cx="2939141" cy="124097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385384" y="4644183"/>
            <a:ext cx="3876871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தவிர்க்கப்பட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ஒன்று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861248" y="3029535"/>
            <a:ext cx="2925145" cy="1113257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3853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4343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5779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3259494" y="620551"/>
            <a:ext cx="5673012" cy="85374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நிலை அறிக்கை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35700" y="1931438"/>
            <a:ext cx="3732244" cy="183696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வருமானம் மற்றும் செலவுகள்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1250302" y="4362579"/>
            <a:ext cx="3694922" cy="139959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சொத்துக்கள் மற்றும் பொறுப்புகள் அறிக்கை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6161314" y="4362579"/>
            <a:ext cx="3984172" cy="1428227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கடன் நடவடிக்கைகளின் தொகுப்பு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5868954" y="2039839"/>
            <a:ext cx="4309188" cy="1552448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ரொக்க நடவடிக்கைகளின் தொகுப்பு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7915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3415003" y="895738"/>
            <a:ext cx="4030825" cy="84909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உயில் கொடை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05374" y="2626507"/>
            <a:ext cx="2929811" cy="144404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131627" y="2788692"/>
            <a:ext cx="2099388" cy="1119673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413378" y="4497357"/>
            <a:ext cx="2715210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627983" y="2765362"/>
            <a:ext cx="2146041" cy="1302788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 வரவு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710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513185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9773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6128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484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92898" y="4189445"/>
            <a:ext cx="3377682" cy="1539551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447453" y="2508606"/>
            <a:ext cx="3881535" cy="1462196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32645" y="4301412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 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492898" y="2508606"/>
            <a:ext cx="2967133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974304" y="569166"/>
            <a:ext cx="10300996" cy="73699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ஒரு குறிப்பிட்ட நோக்கத்திற்காக பெற்ற நன்கொடை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.................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096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016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6589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607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82555" y="95772"/>
            <a:ext cx="11056776" cy="339634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ஒரு மன்றத்தில் உள்ள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500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உறுப்பினர்கள் ஆண்டு சந்தாவாக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.100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செலுத்துகின்றன நடப்பாண்டில் கூடியுள்ள சந்தா இன்னும் பெறாததால்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200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முன்கூட்டியே பெற்ற சந்தா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300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வருவாய் மற்றும் செலவினக் கணக்கில் காட்டப்பட வேண்டிய சந்தா தொகையினை கண்டறியவும்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800815" y="3717152"/>
            <a:ext cx="2164698" cy="681133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49,900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6609183" y="3544402"/>
            <a:ext cx="3088433" cy="10776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.50,200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884783" y="4963887"/>
            <a:ext cx="3200401" cy="94239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.50,000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231224" y="5214579"/>
            <a:ext cx="2108717" cy="611157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49,800</a:t>
            </a:r>
            <a:endParaRPr lang="en-IN" sz="2800" dirty="0">
              <a:solidFill>
                <a:schemeClr val="bg1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7160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640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025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050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442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99592" y="4357397"/>
            <a:ext cx="3610947" cy="1698171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மேற்கூறிய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எதுவுமில்லை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5975512" y="2489759"/>
            <a:ext cx="4518722" cy="1410309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விகிதத்தில்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65909" y="4357397"/>
            <a:ext cx="3027177" cy="180080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சமமான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விகிதத்தில்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16832" y="2620573"/>
            <a:ext cx="3116424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சமமான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விகிதத்தில்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535764" y="270588"/>
            <a:ext cx="11080847" cy="137598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ஒப்பாவணம்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இல்லாத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நிலையில்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நிறுவனத்தின்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கூட்டாளிகளுக்கிடையே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பகிர்ந்தளிக்கப்படுவது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5657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5557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695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50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87624" y="298579"/>
            <a:ext cx="10282335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கூட்டாளிகளுக்கிடையே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ஒப்பந்தம்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இல்லாதபோது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301623" y="2164707"/>
            <a:ext cx="324238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வீதத்தில்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வழங்கப்படும்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428791" y="2022732"/>
            <a:ext cx="3396343" cy="1378010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5 %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வழங்கப்படும்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725456" y="3704709"/>
            <a:ext cx="5171491" cy="234664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வழங்கப்படுவதில்லை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316825" y="3799948"/>
            <a:ext cx="4310743" cy="235825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6%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வழங்கப்படும்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474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990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705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655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018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539621" y="186612"/>
            <a:ext cx="11112758" cy="255075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கூட்டாளிகளிடமிருந்து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பெற்றிருந்தால்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அக்கடன்களுக்கு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சட்டம்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1932 –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படி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வழங்கப்படும்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வீதம்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35699" y="2873829"/>
            <a:ext cx="2789851" cy="1562877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6%</a:t>
            </a: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29600" y="3100939"/>
            <a:ext cx="2369976" cy="123812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12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413378" y="4702630"/>
            <a:ext cx="2687218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5%</a:t>
            </a: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413378" y="3003292"/>
            <a:ext cx="2752531" cy="143341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8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79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2843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2820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7537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23731" y="391884"/>
            <a:ext cx="10356980" cy="128762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பின்வருவனவற்றில்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இலாபநட்டப்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காட்டப்படும்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858416" y="2332653"/>
            <a:ext cx="3582955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அலுவலகச்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225143" y="2491273"/>
            <a:ext cx="5514392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கூட்டாளியின்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ஊதியம்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184988" y="4348065"/>
            <a:ext cx="4655976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பணியாளர்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ஊதியம்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652727" y="4702627"/>
            <a:ext cx="3853541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வங்கிக்கடன்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மீதான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7795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63282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342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569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5491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27585" y="3845599"/>
            <a:ext cx="3713582" cy="207000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கூடுதல்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கொண்டு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வந்தது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214188" y="2492660"/>
            <a:ext cx="3573625" cy="1306286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652728" y="4483358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எடுப்புகள்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427585" y="2601038"/>
            <a:ext cx="2836506" cy="803819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பகிர்வு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401217" y="318824"/>
            <a:ext cx="11457992" cy="14844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நிறுவனத்தில்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நிலைமுதல்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பின்பற்றப்படும்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பின்வருவனவற்றுள்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காட்டப்படும்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9188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5134</TotalTime>
  <Words>3922</Words>
  <Application>Microsoft Office PowerPoint</Application>
  <PresentationFormat>Widescreen</PresentationFormat>
  <Paragraphs>961</Paragraphs>
  <Slides>195</Slides>
  <Notes>146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195</vt:i4>
      </vt:variant>
    </vt:vector>
  </HeadingPairs>
  <TitlesOfParts>
    <vt:vector size="199" baseType="lpstr">
      <vt:lpstr>Arial</vt:lpstr>
      <vt:lpstr>Calibri</vt:lpstr>
      <vt:lpstr>TAU-Marutham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Anand raj</dc:creator>
  <cp:lastModifiedBy>Kanthamani S</cp:lastModifiedBy>
  <cp:revision>407</cp:revision>
  <dcterms:created xsi:type="dcterms:W3CDTF">2022-09-24T06:45:25Z</dcterms:created>
  <dcterms:modified xsi:type="dcterms:W3CDTF">2023-09-02T02:19:35Z</dcterms:modified>
</cp:coreProperties>
</file>