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5"/>
  </p:notesMasterIdLst>
  <p:handoutMasterIdLst>
    <p:handoutMasterId r:id="rId166"/>
  </p:handoutMasterIdLst>
  <p:sldIdLst>
    <p:sldId id="256" r:id="rId2"/>
    <p:sldId id="257" r:id="rId3"/>
    <p:sldId id="504" r:id="rId4"/>
    <p:sldId id="891" r:id="rId5"/>
    <p:sldId id="647" r:id="rId6"/>
    <p:sldId id="648" r:id="rId7"/>
    <p:sldId id="505" r:id="rId8"/>
    <p:sldId id="892" r:id="rId9"/>
    <p:sldId id="649" r:id="rId10"/>
    <p:sldId id="650" r:id="rId11"/>
    <p:sldId id="506" r:id="rId12"/>
    <p:sldId id="893" r:id="rId13"/>
    <p:sldId id="651" r:id="rId14"/>
    <p:sldId id="652" r:id="rId15"/>
    <p:sldId id="507" r:id="rId16"/>
    <p:sldId id="894" r:id="rId17"/>
    <p:sldId id="653" r:id="rId18"/>
    <p:sldId id="654" r:id="rId19"/>
    <p:sldId id="508" r:id="rId20"/>
    <p:sldId id="895" r:id="rId21"/>
    <p:sldId id="655" r:id="rId22"/>
    <p:sldId id="656" r:id="rId23"/>
    <p:sldId id="509" r:id="rId24"/>
    <p:sldId id="896" r:id="rId25"/>
    <p:sldId id="657" r:id="rId26"/>
    <p:sldId id="658" r:id="rId27"/>
    <p:sldId id="510" r:id="rId28"/>
    <p:sldId id="897" r:id="rId29"/>
    <p:sldId id="659" r:id="rId30"/>
    <p:sldId id="660" r:id="rId31"/>
    <p:sldId id="511" r:id="rId32"/>
    <p:sldId id="898" r:id="rId33"/>
    <p:sldId id="661" r:id="rId34"/>
    <p:sldId id="662" r:id="rId35"/>
    <p:sldId id="512" r:id="rId36"/>
    <p:sldId id="899" r:id="rId37"/>
    <p:sldId id="663" r:id="rId38"/>
    <p:sldId id="664" r:id="rId39"/>
    <p:sldId id="513" r:id="rId40"/>
    <p:sldId id="900" r:id="rId41"/>
    <p:sldId id="665" r:id="rId42"/>
    <p:sldId id="666" r:id="rId43"/>
    <p:sldId id="514" r:id="rId44"/>
    <p:sldId id="901" r:id="rId45"/>
    <p:sldId id="667" r:id="rId46"/>
    <p:sldId id="668" r:id="rId47"/>
    <p:sldId id="515" r:id="rId48"/>
    <p:sldId id="902" r:id="rId49"/>
    <p:sldId id="669" r:id="rId50"/>
    <p:sldId id="670" r:id="rId51"/>
    <p:sldId id="516" r:id="rId52"/>
    <p:sldId id="903" r:id="rId53"/>
    <p:sldId id="671" r:id="rId54"/>
    <p:sldId id="672" r:id="rId55"/>
    <p:sldId id="517" r:id="rId56"/>
    <p:sldId id="904" r:id="rId57"/>
    <p:sldId id="673" r:id="rId58"/>
    <p:sldId id="674" r:id="rId59"/>
    <p:sldId id="518" r:id="rId60"/>
    <p:sldId id="905" r:id="rId61"/>
    <p:sldId id="675" r:id="rId62"/>
    <p:sldId id="676" r:id="rId63"/>
    <p:sldId id="519" r:id="rId64"/>
    <p:sldId id="906" r:id="rId65"/>
    <p:sldId id="677" r:id="rId66"/>
    <p:sldId id="678" r:id="rId67"/>
    <p:sldId id="520" r:id="rId68"/>
    <p:sldId id="907" r:id="rId69"/>
    <p:sldId id="679" r:id="rId70"/>
    <p:sldId id="680" r:id="rId71"/>
    <p:sldId id="521" r:id="rId72"/>
    <p:sldId id="908" r:id="rId73"/>
    <p:sldId id="681" r:id="rId74"/>
    <p:sldId id="682" r:id="rId75"/>
    <p:sldId id="940" r:id="rId76"/>
    <p:sldId id="941" r:id="rId77"/>
    <p:sldId id="942" r:id="rId78"/>
    <p:sldId id="943" r:id="rId79"/>
    <p:sldId id="522" r:id="rId80"/>
    <p:sldId id="909" r:id="rId81"/>
    <p:sldId id="683" r:id="rId82"/>
    <p:sldId id="684" r:id="rId83"/>
    <p:sldId id="523" r:id="rId84"/>
    <p:sldId id="910" r:id="rId85"/>
    <p:sldId id="685" r:id="rId86"/>
    <p:sldId id="686" r:id="rId87"/>
    <p:sldId id="524" r:id="rId88"/>
    <p:sldId id="911" r:id="rId89"/>
    <p:sldId id="687" r:id="rId90"/>
    <p:sldId id="688" r:id="rId91"/>
    <p:sldId id="525" r:id="rId92"/>
    <p:sldId id="912" r:id="rId93"/>
    <p:sldId id="689" r:id="rId94"/>
    <p:sldId id="690" r:id="rId95"/>
    <p:sldId id="526" r:id="rId96"/>
    <p:sldId id="913" r:id="rId97"/>
    <p:sldId id="691" r:id="rId98"/>
    <p:sldId id="692" r:id="rId99"/>
    <p:sldId id="527" r:id="rId100"/>
    <p:sldId id="914" r:id="rId101"/>
    <p:sldId id="693" r:id="rId102"/>
    <p:sldId id="694" r:id="rId103"/>
    <p:sldId id="528" r:id="rId104"/>
    <p:sldId id="915" r:id="rId105"/>
    <p:sldId id="695" r:id="rId106"/>
    <p:sldId id="696" r:id="rId107"/>
    <p:sldId id="529" r:id="rId108"/>
    <p:sldId id="916" r:id="rId109"/>
    <p:sldId id="697" r:id="rId110"/>
    <p:sldId id="698" r:id="rId111"/>
    <p:sldId id="530" r:id="rId112"/>
    <p:sldId id="917" r:id="rId113"/>
    <p:sldId id="699" r:id="rId114"/>
    <p:sldId id="700" r:id="rId115"/>
    <p:sldId id="531" r:id="rId116"/>
    <p:sldId id="918" r:id="rId117"/>
    <p:sldId id="701" r:id="rId118"/>
    <p:sldId id="702" r:id="rId119"/>
    <p:sldId id="532" r:id="rId120"/>
    <p:sldId id="919" r:id="rId121"/>
    <p:sldId id="703" r:id="rId122"/>
    <p:sldId id="704" r:id="rId123"/>
    <p:sldId id="533" r:id="rId124"/>
    <p:sldId id="920" r:id="rId125"/>
    <p:sldId id="705" r:id="rId126"/>
    <p:sldId id="706" r:id="rId127"/>
    <p:sldId id="557" r:id="rId128"/>
    <p:sldId id="921" r:id="rId129"/>
    <p:sldId id="707" r:id="rId130"/>
    <p:sldId id="708" r:id="rId131"/>
    <p:sldId id="558" r:id="rId132"/>
    <p:sldId id="922" r:id="rId133"/>
    <p:sldId id="709" r:id="rId134"/>
    <p:sldId id="710" r:id="rId135"/>
    <p:sldId id="559" r:id="rId136"/>
    <p:sldId id="923" r:id="rId137"/>
    <p:sldId id="711" r:id="rId138"/>
    <p:sldId id="712" r:id="rId139"/>
    <p:sldId id="560" r:id="rId140"/>
    <p:sldId id="924" r:id="rId141"/>
    <p:sldId id="713" r:id="rId142"/>
    <p:sldId id="714" r:id="rId143"/>
    <p:sldId id="561" r:id="rId144"/>
    <p:sldId id="925" r:id="rId145"/>
    <p:sldId id="715" r:id="rId146"/>
    <p:sldId id="716" r:id="rId147"/>
    <p:sldId id="562" r:id="rId148"/>
    <p:sldId id="926" r:id="rId149"/>
    <p:sldId id="717" r:id="rId150"/>
    <p:sldId id="718" r:id="rId151"/>
    <p:sldId id="563" r:id="rId152"/>
    <p:sldId id="927" r:id="rId153"/>
    <p:sldId id="719" r:id="rId154"/>
    <p:sldId id="720" r:id="rId155"/>
    <p:sldId id="564" r:id="rId156"/>
    <p:sldId id="928" r:id="rId157"/>
    <p:sldId id="721" r:id="rId158"/>
    <p:sldId id="722" r:id="rId159"/>
    <p:sldId id="565" r:id="rId160"/>
    <p:sldId id="929" r:id="rId161"/>
    <p:sldId id="723" r:id="rId162"/>
    <p:sldId id="724" r:id="rId163"/>
    <p:sldId id="823" r:id="rId16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6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570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57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572" Type="http://schemas.openxmlformats.org/officeDocument/2006/relationships/tableStyles" Target="tableStyle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567" Type="http://customschemas.google.com/relationships/presentationmetadata" Target="meta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568" Type="http://schemas.openxmlformats.org/officeDocument/2006/relationships/commentAuthors" Target="commentAuthors.xml"/><Relationship Id="rId90" Type="http://schemas.openxmlformats.org/officeDocument/2006/relationships/slide" Target="slides/slide89.xml"/><Relationship Id="rId165" Type="http://schemas.openxmlformats.org/officeDocument/2006/relationships/notesMaster" Target="notesMasters/notesMaster1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56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06-04-2024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6100971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9625831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2311647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4873347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16139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0025874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0107683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964661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19916718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44523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4384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472287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3062084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5642733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3986732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4330134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685037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767070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0754901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9892370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0432809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0543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7852310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3504071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8655829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97275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8106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92999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86748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66381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28554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502891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7563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19749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6880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99865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2748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99387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18520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4891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81383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22151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0681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7439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77280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4710311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232471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98269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431286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840102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94651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873564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684560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6676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363323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933614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320280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053289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271957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2394073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628020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911324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05363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017720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383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728622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02591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61146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817584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103844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474467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76510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179601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374748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295301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6787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536485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784897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20001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519669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624357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460958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892240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389186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072192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611428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85896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93710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7745054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467793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939955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2151617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730862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2803092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603469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64156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63773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9717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977832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369979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9347747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4035500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011510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8527219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8500338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9219972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1081150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444585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0920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952779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126740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4753875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2706054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2964347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4132571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9085999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052947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9832617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7418500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3807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slide" Target="slide14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3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1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7.xml"/><Relationship Id="rId4" Type="http://schemas.openxmlformats.org/officeDocument/2006/relationships/slide" Target="slide118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1.xml"/><Relationship Id="rId4" Type="http://schemas.openxmlformats.org/officeDocument/2006/relationships/slide" Target="slide1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6.xml"/><Relationship Id="rId4" Type="http://schemas.openxmlformats.org/officeDocument/2006/relationships/slide" Target="slide125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9.xml"/><Relationship Id="rId4" Type="http://schemas.openxmlformats.org/officeDocument/2006/relationships/slide" Target="slide130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133.xm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1.xml"/><Relationship Id="rId4" Type="http://schemas.openxmlformats.org/officeDocument/2006/relationships/slide" Target="slide134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8.xml"/><Relationship Id="rId4" Type="http://schemas.openxmlformats.org/officeDocument/2006/relationships/slide" Target="slide13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2.xml"/><Relationship Id="rId4" Type="http://schemas.openxmlformats.org/officeDocument/2006/relationships/slide" Target="slide1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6.xml"/><Relationship Id="rId4" Type="http://schemas.openxmlformats.org/officeDocument/2006/relationships/slide" Target="slide145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slide" Target="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7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0.xml"/><Relationship Id="rId4" Type="http://schemas.openxmlformats.org/officeDocument/2006/relationships/slide" Target="slide149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slide" Target="slide147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50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1.xml.rels><?xml version="1.0" encoding="UTF-8" standalone="yes"?>
<Relationships xmlns="http://schemas.openxmlformats.org/package/2006/relationships"><Relationship Id="rId3" Type="http://schemas.openxmlformats.org/officeDocument/2006/relationships/slide" Target="slide154.xml"/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1.xml"/><Relationship Id="rId4" Type="http://schemas.openxmlformats.org/officeDocument/2006/relationships/slide" Target="slide153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slide" Target="slide151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4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5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8.xml"/><Relationship Id="rId4" Type="http://schemas.openxmlformats.org/officeDocument/2006/relationships/slide" Target="slide15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slide" Target="slide155.xml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8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9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2.xml"/><Relationship Id="rId4" Type="http://schemas.openxmlformats.org/officeDocument/2006/relationships/slide" Target="slide16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slide" Target="slide159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/Relationships>
</file>

<file path=ppt/slides/_rels/slide162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slide" Target="slide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6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7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4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7.xml"/><Relationship Id="rId4" Type="http://schemas.openxmlformats.org/officeDocument/2006/relationships/slide" Target="slide3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1.xml"/><Relationship Id="rId4" Type="http://schemas.openxmlformats.org/officeDocument/2006/relationships/slide" Target="slide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5.xml"/><Relationship Id="rId4" Type="http://schemas.openxmlformats.org/officeDocument/2006/relationships/slide" Target="slide4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7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3.xml"/><Relationship Id="rId4" Type="http://schemas.openxmlformats.org/officeDocument/2006/relationships/slide" Target="slide5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7.xml"/><Relationship Id="rId4" Type="http://schemas.openxmlformats.org/officeDocument/2006/relationships/slide" Target="slide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5.xml"/><Relationship Id="rId4" Type="http://schemas.openxmlformats.org/officeDocument/2006/relationships/slide" Target="slide6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9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7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.xml"/><Relationship Id="rId4" Type="http://schemas.openxmlformats.org/officeDocument/2006/relationships/slide" Target="slide9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4.xml"/><Relationship Id="rId4" Type="http://schemas.openxmlformats.org/officeDocument/2006/relationships/slide" Target="slide7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7.xml"/><Relationship Id="rId4" Type="http://schemas.openxmlformats.org/officeDocument/2006/relationships/slide" Target="slide78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1.xml"/><Relationship Id="rId4" Type="http://schemas.openxmlformats.org/officeDocument/2006/relationships/slide" Target="slide8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5.xml"/><Relationship Id="rId4" Type="http://schemas.openxmlformats.org/officeDocument/2006/relationships/slide" Target="slide8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9.xml"/><Relationship Id="rId4" Type="http://schemas.openxmlformats.org/officeDocument/2006/relationships/slide" Target="slide90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4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1.xml"/><Relationship Id="rId4" Type="http://schemas.openxmlformats.org/officeDocument/2006/relationships/slide" Target="slide9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7.xml"/><Relationship Id="rId4" Type="http://schemas.openxmlformats.org/officeDocument/2006/relationships/slide" Target="slide98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2.xml"/><Relationship Id="rId4" Type="http://schemas.openxmlformats.org/officeDocument/2006/relationships/slide" Target="slide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410547" y="213859"/>
            <a:ext cx="5831632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2 </a:t>
            </a:r>
            <a:r>
              <a:rPr lang="ta-IN" sz="4000" b="1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கணக்குப்பதிவியல்</a:t>
            </a:r>
            <a:r>
              <a:rPr lang="ta-IN" sz="2800" b="1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ta-IN" sz="6000" b="1" dirty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ஒரு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மதிப்பெண்</a:t>
            </a:r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தேர்வு</a:t>
            </a:r>
            <a:r>
              <a:rPr lang="ta-IN" sz="6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6751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6977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041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2105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381642" y="905069"/>
            <a:ext cx="6641061" cy="92490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என்னும்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350607" y="2547841"/>
            <a:ext cx="2894821" cy="155179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315910" y="2589254"/>
            <a:ext cx="2528598" cy="119431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நடைமுறை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795934" y="4170784"/>
            <a:ext cx="2799184" cy="992546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நீண்டகாலச்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464700" y="2656896"/>
            <a:ext cx="3228392" cy="1073021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7840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9781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8014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6347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48139" y="69707"/>
            <a:ext cx="10095722" cy="228876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வரையறு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ரூ.1,25,000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லிருந்து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ரூ.1,50,000க்கு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அதிகரித்துள்ளது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ஒப்பீட்டு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வருமான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எவ்வாறு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தோன்றுகிறது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903446" y="2718246"/>
            <a:ext cx="1942448" cy="666218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+120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503437" y="2569543"/>
            <a:ext cx="2715207" cy="119382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-120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%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903446" y="4163788"/>
            <a:ext cx="2528596" cy="937726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+ 20%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904651" y="4369065"/>
            <a:ext cx="2080727" cy="732449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-20%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5142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8673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657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11426" y="433301"/>
            <a:ext cx="9769148" cy="124620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விலகலின்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பொதுக்காப்பு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மாற்றப்படுவது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66123" y="2756082"/>
            <a:ext cx="3321698" cy="126184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நினைவுக்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மறுமதிப்பீட்டு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606074" y="2756082"/>
            <a:ext cx="2705878" cy="1195667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மறுமதிப்பீட்டுக்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606074" y="4740838"/>
            <a:ext cx="3480318" cy="1226531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819469" y="4684855"/>
            <a:ext cx="3368352" cy="1338498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தொடரும்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5280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4435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2225350" y="3865361"/>
            <a:ext cx="1744824" cy="84769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25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7153875" y="2178352"/>
            <a:ext cx="1792627" cy="120667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125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259217" y="3966611"/>
            <a:ext cx="1687285" cy="746449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100</a:t>
            </a: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2313990" y="2437623"/>
            <a:ext cx="1567544" cy="688132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175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145753" y="172212"/>
            <a:ext cx="10124071" cy="179065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அளவு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இருப்புநிலைக்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நீண்டகாலச்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சதவீதம்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75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சதவீதம்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எவ்வளவு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1919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8576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9858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418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929883" y="190610"/>
            <a:ext cx="8565498" cy="76023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வாக்கியங்களில்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சரியானது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அல்ல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099457" y="1357281"/>
            <a:ext cx="5113175" cy="190843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அறிக்கையின்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குறைபாடுகள்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பகுப்பாய்விற்கும்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பொருந்தும்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747587" y="1357281"/>
            <a:ext cx="4606213" cy="200363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பகுப்பாப்பாய்வு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வழிமுறை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முடிவல்ல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862665" y="4034542"/>
            <a:ext cx="4376056" cy="213835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ஆய்வு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தகவல்களை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உய்த்துணர்வது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தனிப்பட்ட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கருத்துகளை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உள்ளடக்கியதாகும்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099457" y="4211268"/>
            <a:ext cx="5113175" cy="1942414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பகுப்பாப்பாய்விற்கு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நிபுணத்துவம்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தேவையில்லை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2379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97968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8873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5309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859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91680" y="0"/>
            <a:ext cx="10039739" cy="255658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முதலாம்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ரூ.80,000.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இரண்டாம்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ரூ.88,000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அதிகரித்திருந்தது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இரண்டாம்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என்ன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03444" y="3334090"/>
            <a:ext cx="1679510" cy="665681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10 %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652727" y="3114233"/>
            <a:ext cx="2621902" cy="690465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90 %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903444" y="4777273"/>
            <a:ext cx="1595534" cy="97971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110 %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456784" y="4576394"/>
            <a:ext cx="3191069" cy="106369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11 %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6290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07299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1080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4058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7141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683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971163" y="455872"/>
            <a:ext cx="10382637" cy="159261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இனம்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மற்றொரு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இனத்தோடு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பெற்றிருக்கும்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தொடர்பினை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கணிதவியல்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கூறுவது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75655" y="2579332"/>
            <a:ext cx="2570583" cy="1156413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402218" y="2662142"/>
            <a:ext cx="2687218" cy="867745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மாதிரி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245427" y="4525348"/>
            <a:ext cx="3741577" cy="503852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தீர்மானம்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74636" y="2579332"/>
            <a:ext cx="2799184" cy="1053775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முடிவு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670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357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0605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137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516862" y="483348"/>
            <a:ext cx="4686300" cy="92482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காட்டுவது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62268" y="2109477"/>
            <a:ext cx="2917370" cy="940197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மேலாண்மை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திறன்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5699285" y="1934399"/>
            <a:ext cx="4908229" cy="129035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ஈட்டும்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திறன்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62268" y="3436386"/>
            <a:ext cx="4833257" cy="2558599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குறுகிய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காலக்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தீர்க்கும்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திறன்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828453" y="4811038"/>
            <a:ext cx="3313923" cy="1197876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நீண்டகாலக்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தீர்க்கும்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திறன்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74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1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4879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2538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3571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6053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184988" y="4422710"/>
            <a:ext cx="3582955" cy="159553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விரைவு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643395" y="2339650"/>
            <a:ext cx="3719027" cy="1218811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புலனாகும்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432221" y="4505456"/>
            <a:ext cx="2066343" cy="1083581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நிதி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828800" y="2354813"/>
            <a:ext cx="2052735" cy="961053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காப்புகள்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706413" y="319638"/>
            <a:ext cx="10779174" cy="138792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சரக்கிருப்பு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முன்கூட்டிச்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நீங்கலாக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அழைக்கப்படுவது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6101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36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6099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3050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007569" y="578621"/>
            <a:ext cx="6176861" cy="88640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அளவிடுவது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27585" y="2592840"/>
            <a:ext cx="3470986" cy="1065450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நீண்டகாலக்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தீர்க்கும்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திறன்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917093" y="2585269"/>
            <a:ext cx="3387013" cy="91440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குறுகிய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காலக்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தீர்க்கும்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திறன்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857999" y="4236541"/>
            <a:ext cx="3387013" cy="792659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செயல்திறன்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427585" y="4236541"/>
            <a:ext cx="2649894" cy="792659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ஈட்டும்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திறன்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3440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7443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159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4389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39417" y="369030"/>
            <a:ext cx="9462796" cy="219269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) 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                          1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நீர்மைத்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தன்மை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  <a:p>
            <a:pPr algn="just" fontAlgn="ctr"/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(ii)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நிகர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         2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செயல்திறன்</a:t>
            </a:r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just" fontAlgn="ctr"/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(iii)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புற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அக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3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நீண்டகால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தீர்க்கும்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திறன்</a:t>
            </a:r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just" fontAlgn="ctr"/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(iv)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சரக்கிருப்பு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சுழற்சி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4. 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இலாபத்தன்மை</a:t>
            </a:r>
            <a:endParaRPr lang="ta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68759" y="2898858"/>
            <a:ext cx="2191139" cy="69613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1    4   3  2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7371183" y="2628773"/>
            <a:ext cx="2220686" cy="102636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3   2   4    1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968759" y="4408714"/>
            <a:ext cx="2230017" cy="1184988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4    3    2   1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932645" y="4417788"/>
            <a:ext cx="3097762" cy="126429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1   2   3   4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9064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1752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68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612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35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414434" y="174003"/>
            <a:ext cx="11363131" cy="311422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நீர்மைத்தன்மையை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சோதிக்க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விகிதங்கள்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பயன்படுகிறது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b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</a:b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)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விரைவு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                        (ii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)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நிகர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/>
            </a:r>
            <a:b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</a:b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(iii)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(iv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)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681131" y="3974841"/>
            <a:ext cx="3032453" cy="811763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(iv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)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89471" y="3894090"/>
            <a:ext cx="2733870" cy="78377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(ii)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(iii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)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506682" y="5074146"/>
            <a:ext cx="2911155" cy="953430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(ii)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(iv)</a:t>
            </a: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85218" y="3921357"/>
            <a:ext cx="2832619" cy="729239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(ii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)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898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6865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81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0923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759660" y="506671"/>
            <a:ext cx="8672680" cy="12223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பங்குதாரர்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நிதிக்கும்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சொத்துகளுக்கும்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விகிதாச்சாரம்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192693" y="2491453"/>
            <a:ext cx="2799185" cy="951231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உரிமையாளர்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263298" y="2182938"/>
            <a:ext cx="3935061" cy="19099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உந்துதிறன்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2099387" y="4051688"/>
            <a:ext cx="3197287" cy="216470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புற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121589" y="5117845"/>
            <a:ext cx="2787521" cy="807094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7869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4612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71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46110" y="525726"/>
            <a:ext cx="9899779" cy="76511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மறுமதிப்பீட்டின்போது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அதிகரிப்பு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தருவது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26467" y="2129734"/>
            <a:ext cx="2341984" cy="1007711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ஆதாயம்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195527" y="2030159"/>
            <a:ext cx="3228392" cy="120686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நட்டம்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903445" y="4329404"/>
            <a:ext cx="2265006" cy="128762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673012" y="4329404"/>
            <a:ext cx="4525347" cy="147423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மேற்கண்ட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எதுவுமில்லை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1389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4010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625151" y="3965511"/>
            <a:ext cx="4394718" cy="2239347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மொத்த இலாப விகிதம் – சதவீதம்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74701" y="1242075"/>
            <a:ext cx="4568891" cy="208895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நிலைச்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சுழற்சி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– 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சதவீதம்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207968" y="4019035"/>
            <a:ext cx="4124130" cy="2034075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புற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–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விகிதாச்சாரம்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337386" y="1813701"/>
            <a:ext cx="2715209" cy="1240972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நீர்மை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–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விகிதாச்சாரம்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464905" y="362793"/>
            <a:ext cx="8672011" cy="72778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சரியாகப்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பொருந்தாதது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674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5636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3633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9490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66331" y="433301"/>
            <a:ext cx="9405254" cy="15727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ரூ.40,000;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ரூ.1,00,000;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சரக்கிருப்பு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ரூ.20,000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விரைவு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341984" y="2776198"/>
            <a:ext cx="2178697" cy="65535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 : 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39035" y="2776198"/>
            <a:ext cx="1754155" cy="655358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: 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739035" y="4096581"/>
            <a:ext cx="1754155" cy="587385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: 2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341984" y="4201673"/>
            <a:ext cx="2178697" cy="592049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2.5 : 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46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098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027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1249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35867" y="-170010"/>
            <a:ext cx="10520266" cy="316409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மூலம்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வருவாய்க்கான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அடக்க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விலை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ரூ.3,00,000;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அவ்வாண்டின்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தொடக்கச்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சரக்கிருப்பு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ரூ.60,000;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அவ்வாண்டின்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இறுதிச்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சரக்கிருப்பு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ரூ.40,000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சரக்கிருப்பு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சுழற்சி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155372" y="3152707"/>
            <a:ext cx="2080726" cy="82008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6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மடங்கு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7173686" y="3152706"/>
            <a:ext cx="2276670" cy="820083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 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மடங்கு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2015412" y="4544008"/>
            <a:ext cx="2360646" cy="1172749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மடங்கு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590522" y="4522432"/>
            <a:ext cx="3442998" cy="119432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8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மடங்கு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48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13992" y="335903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7242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865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" action="ppaction://noaction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5472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4053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ta-IN" sz="6000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இரண்டாம் இடைப்பருவத் தேர்வில் </a:t>
            </a:r>
            <a:endParaRPr lang="en-US" sz="6000" dirty="0" smtClean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அதிக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மதிப்பெண் </a:t>
            </a:r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பெற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வாழ்த்துக்கள் </a:t>
            </a:r>
            <a:endParaRPr lang="en-US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81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9841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7440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620097" y="279104"/>
            <a:ext cx="10951806" cy="181480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விலகலின்போது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ஆதாய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நிர்ணயம்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எதற்கு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தேவைப்படுகிறது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41175" y="2330320"/>
            <a:ext cx="4058817" cy="213904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மறுமதிப்பீட்டு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அல்லது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மாற்றப்படுவதற்கு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6941976" y="4998746"/>
            <a:ext cx="2900266" cy="1114167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மேற்கண்ட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எதுவுமில்லை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1276739" y="4998746"/>
            <a:ext cx="443670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சரிக்கட்டுவதற்கு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5999584" y="2395474"/>
            <a:ext cx="4469363" cy="1933769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தரா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இலாபங்கள்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நட்டங்களை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பகிர்ந்தளிப்பதற்கு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1479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9322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7836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5862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56911" y="271362"/>
            <a:ext cx="9678178" cy="145387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விலகும்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கூட்டாளிக்குரிய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தீர்வுத்தொகை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உடனடியாக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செலுத்தாதபோது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மாற்றப்படும்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782966" y="2391995"/>
            <a:ext cx="2733050" cy="1317313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விலகும்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கூட்டாளியின்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க/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036579" y="2220596"/>
            <a:ext cx="5148042" cy="173213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பிற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க/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940768" y="4516017"/>
            <a:ext cx="3886977" cy="1366934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க/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890268" y="4595333"/>
            <a:ext cx="3440663" cy="1324943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விலகும்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கூட்டாளியின்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க/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3445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9788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1485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703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51519" y="4571871"/>
            <a:ext cx="2911152" cy="178447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A-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156649" y="2377511"/>
            <a:ext cx="4907902" cy="164357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 –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நிறைவேற்றாளர்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178351" y="4599991"/>
            <a:ext cx="3141306" cy="168884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 –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நிறைவேற்றாளர்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730830" y="2655540"/>
            <a:ext cx="2579912" cy="1373080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A-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377890" y="6052"/>
            <a:ext cx="11616612" cy="250993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கூட்டாளியாக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‘A’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என்பவர்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2019,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மார்ச்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31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இறந்து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விட்டார்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அவருக்கு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இறுதித்தொகை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` 25,000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உடனடியாகச்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செலுத்தப்படவில்லை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மாற்றப்பட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9656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79307" y="38255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6319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2357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58416" y="111968"/>
            <a:ext cx="10356980" cy="205273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ஒருவர்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ஜுன்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30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நிறுவனத்திலிருந்து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விலகுகிறார்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அவர்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செயல்களுக்கும்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பொறுப்பாவது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446244" y="2499018"/>
            <a:ext cx="3620277" cy="1311433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கணக்காண்டின்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இறுதி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வரைக்கும்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71412" y="2454442"/>
            <a:ext cx="4998751" cy="170701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விலகும்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நாள்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வரைக்கும்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614196" y="4063479"/>
            <a:ext cx="4823926" cy="2076063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முந்தைய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கணக்காண்டின்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இறுதி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வரைக்கும்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885993" y="4712940"/>
            <a:ext cx="4086808" cy="1399101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கூட்டாளியின்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கணக்கைத்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தீர்வு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வரைக்கும்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1084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6911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55646" y="293342"/>
            <a:ext cx="11280707" cy="314032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A, B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C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 : 2 : 1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நட்டத்தை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வந்தனர்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B-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விலகலின்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` 30,000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மதிப்பிடப்பட்டது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B-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ஈடு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செய்வதற்கு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A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C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பங்களிப்பைக்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கண்டறியவும்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362269" y="4024355"/>
            <a:ext cx="3344247" cy="724926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8,000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7184570" y="4060158"/>
            <a:ext cx="3489650" cy="724926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20,000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7184570" y="5228512"/>
            <a:ext cx="3489649" cy="64860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15,000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 15,000</a:t>
            </a: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362269" y="5191025"/>
            <a:ext cx="3435220" cy="711658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10,000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2312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689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136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6162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28870" y="69987"/>
            <a:ext cx="10524930" cy="199967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A, B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C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4 : 2 : 3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நட்டத்தை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வந்தனர்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தற்போது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விலகுகிறார்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A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B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புதிய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76874" y="2532615"/>
            <a:ext cx="2192694" cy="769331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 : 3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718042" y="2390458"/>
            <a:ext cx="2537926" cy="911488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 : 1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576874" y="4450714"/>
            <a:ext cx="2313992" cy="1184988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: 4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596744" y="4450714"/>
            <a:ext cx="2943398" cy="97972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: 2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9141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0726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3566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8951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401215" y="166350"/>
            <a:ext cx="11541968" cy="349943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X, Y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Z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நட்டங்களை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சமமாகப்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வந்தனர்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2019,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ஏப்ரல்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1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X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இறந்து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விட்டார்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2018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36,000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அடிப்படையில்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2019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ஆம்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ஆண்டுக்குரிய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இலாபத்தில்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X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பங்கினைக்கண்டறியவும்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740162" y="3665781"/>
            <a:ext cx="1656181" cy="1141538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1,000 </a:t>
            </a: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425541" y="3949202"/>
            <a:ext cx="1726165" cy="83830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36,000</a:t>
            </a: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971661" y="5243688"/>
            <a:ext cx="1830356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971660" y="3817390"/>
            <a:ext cx="1763485" cy="106224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12,000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4162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0177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4567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3727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2222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53142" y="-218902"/>
            <a:ext cx="11123237" cy="3312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முன்னுரிமைப்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/>
            </a:r>
            <a:b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</a:b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)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நிலையான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பங்காதாயம்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செலுத்துவதற்கான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முன்னுரிமையைப்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/>
            </a:r>
            <a:b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</a:b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(ii)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கலைப்பின்போது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திரும்பப்பெறுவதற்கான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முன்னுரிமையைப்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71600" y="3204786"/>
            <a:ext cx="3246400" cy="899131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மட்டும்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சரியானது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96621" y="3111216"/>
            <a:ext cx="3975168" cy="149811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(ii)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சரியானது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576874" y="4528460"/>
            <a:ext cx="3377682" cy="163439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(ii)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மட்டும்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சரியானது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512605" y="5101377"/>
            <a:ext cx="2743200" cy="97504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(ii)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தவறானது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8484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4868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621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175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511559" y="4055529"/>
            <a:ext cx="2677888" cy="166223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முதலினக்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874027" y="2026130"/>
            <a:ext cx="5225142" cy="174482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அங்கீகரிக்கப்பட்ட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169020" y="4355210"/>
            <a:ext cx="2883160" cy="145557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அழைக்கப்பட்ட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600201" y="2376430"/>
            <a:ext cx="2500603" cy="856084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காப்பு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40414" y="256058"/>
            <a:ext cx="11111172" cy="145077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கலைப்பின்போது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மட்டுமே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அழைக்கப்படக்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பகுதி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இவ்வாறு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அழைக்கப்படும்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57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9558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3175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15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3838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40837" y="339994"/>
            <a:ext cx="10310326" cy="137683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ஒறுப்பிழப்பு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செய்யும்போது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வைக்கப்படுகிறது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192694" y="2584580"/>
            <a:ext cx="2864499" cy="916850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முகமதிப்பு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100595" y="2584580"/>
            <a:ext cx="2957805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பெயரளவு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7165909" y="4612100"/>
            <a:ext cx="2892491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244014" y="4509138"/>
            <a:ext cx="2813179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அழைக்கப்பட்ட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5100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9149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5682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1418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46449" y="294423"/>
            <a:ext cx="10504714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ஒறுப்பிழப்புச்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மறுவெளியீடு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பிறகு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ஒறுப்பிழப்புக்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17442" y="2125427"/>
            <a:ext cx="2745532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பொதுக்காப்பு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5696339" y="2125427"/>
            <a:ext cx="4418045" cy="1286675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பத்திர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முனைமக்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637524" y="3900447"/>
            <a:ext cx="3550297" cy="2376963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முதலினக்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096000" y="4330428"/>
            <a:ext cx="3970174" cy="145863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உபரி கணக்கிற்கு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210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2176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359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57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280627" y="303403"/>
            <a:ext cx="9496231" cy="164379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முகமதிப்பை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அதிகமாக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59837" y="2639408"/>
            <a:ext cx="3690256" cy="121589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பத்திர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முனைமக்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602823" y="2679642"/>
            <a:ext cx="3013790" cy="108818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338734" y="4460035"/>
            <a:ext cx="443670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ஒறுப்பிழப்புக்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09017" y="2691884"/>
            <a:ext cx="3722914" cy="1147666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முன்பணக்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0661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900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8477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4616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514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45830" y="321650"/>
            <a:ext cx="9700339" cy="129695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வாங்கி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வெளியிடும்போது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710614" y="2384077"/>
            <a:ext cx="3031796" cy="12384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விற்பனையாளர்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க/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5859624" y="2207181"/>
            <a:ext cx="4572000" cy="19099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பற்பல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க/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859905" y="4226040"/>
            <a:ext cx="3915746" cy="163568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க/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119256" y="4611761"/>
            <a:ext cx="2313993" cy="1110338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க/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4370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5997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3867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500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14195" y="4544008"/>
            <a:ext cx="2248677" cy="119431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iii  ii  iv  </a:t>
            </a:r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307494" y="2461077"/>
            <a:ext cx="3013788" cy="1390262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iv  iii  ii  </a:t>
            </a:r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802017" y="4581330"/>
            <a:ext cx="2304661" cy="1119673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iii  iv  ii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72814" y="2608163"/>
            <a:ext cx="1931437" cy="118498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ii  iii  iv 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23714" y="439433"/>
            <a:ext cx="10830086" cy="19013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(A)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ஒப்பம்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- 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)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முன்கூட்டிச்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செலுத்திய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அழைப்பு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பணம்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just" fontAlgn="ctr"/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(B)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மிகை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ஒப்பம்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- 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(ii)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வெளியிட்ட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பங்குகளை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அதிகமாக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ஒப்பப்பட்டது</a:t>
            </a:r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just" fontAlgn="ctr"/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C)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அழைப்பு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நிலுவை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- 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(iii)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வெளியிட்ட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பங்குகளை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குறைவாக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ஒப்பப்பட்டது</a:t>
            </a:r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just" fontAlgn="ctr"/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(D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)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அழைப்பு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முன்பணம்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- 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(iv)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செலுத்தப்பெறாத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அழைப்பு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பணம்</a:t>
            </a:r>
            <a:endParaRPr lang="ta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9998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7785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2182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46853" y="4236098"/>
            <a:ext cx="3013788" cy="164218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தியாக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990253" y="2439288"/>
            <a:ext cx="3874910" cy="125343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ஆதாய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848669" y="4376058"/>
            <a:ext cx="2649894" cy="1296956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புதிய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26164" y="2439288"/>
            <a:ext cx="3023118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பழைய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விகிதம்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09315" y="149290"/>
            <a:ext cx="11111172" cy="194076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நிறுவனத்திலிருந்து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விலகலின்போது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தரா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இலாபங்கள்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நட்டங்கள்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கூட்டாளிகளுக்கு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அடிப்படையில்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பகிரப்படுகிறது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0608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9043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959427" y="262348"/>
            <a:ext cx="7697758" cy="8158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வாக்கியங்களில்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தவறானது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874745" y="1540616"/>
            <a:ext cx="4499687" cy="242595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ஒப்பமாக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நிலையில்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வெளியிடப்பட்ட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முதலை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குறைவாக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096000" y="1540616"/>
            <a:ext cx="4898571" cy="2275604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வெளியிடப்பட்ட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அங்கீகரிக்கப்பட்ட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முதலை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ஒருபோதும்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அதிகமாக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கூடாது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176866" y="4741053"/>
            <a:ext cx="4817705" cy="136226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அழைக்கப்பட்ட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பகுதி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ஆகும்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639146" y="4657758"/>
            <a:ext cx="4970884" cy="1445563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நிறுமத்தை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கலைக்கும்போது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செலுத்துமாறு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விடுக்கப்படுகிறது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055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5317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3346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8952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71669" y="102892"/>
            <a:ext cx="10982131" cy="203381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ரூ.8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செலுத்தப்பட்ட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ரூ.10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ஒறுப்பிழப்பு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செய்யப்பட்டது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அளவு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மறுவெளியீட்டு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விலை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710614" y="2384077"/>
            <a:ext cx="3031796" cy="12384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பங்கொன்று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ரூ.10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5859624" y="2207181"/>
            <a:ext cx="4572000" cy="19099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பங்கொன்று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ரூ.8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859905" y="4226040"/>
            <a:ext cx="4065034" cy="163568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பங்கொன்று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ரூ.2</a:t>
            </a: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119256" y="4611761"/>
            <a:ext cx="2724540" cy="1110338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பங்கொன்று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ரூ.5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6721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9033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2746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17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66529" y="113801"/>
            <a:ext cx="10954139" cy="309812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சுப்ரீம்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பங்கொன்று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ரூ.10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மதிப்புடைய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100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இறுதி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அழைப்புத்தொகை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ரூ.2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செலுத்தாததால்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ஒறுப்பிழப்பு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செய்தது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அவை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பங்கொன்று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ரூ.9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வீதம்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மறுவெளியீடு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செய்யப்பட்டன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காப்புக்கு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மாற்றப்பட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796921" y="3558176"/>
            <a:ext cx="2040683" cy="93306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ரூ.800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912714" y="3497380"/>
            <a:ext cx="2417201" cy="933216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ரூ.700</a:t>
            </a: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796921" y="5079286"/>
            <a:ext cx="2241679" cy="1009909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912714" y="4758848"/>
            <a:ext cx="2690900" cy="11982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ரூ.900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735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0264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5292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6834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922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828411" y="311157"/>
            <a:ext cx="8535177" cy="95172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வாக்கியங்களில்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சரியானதல்ல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558212" y="1463538"/>
            <a:ext cx="2957805" cy="2306030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குறிப்புகள்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பட்டியல்களும்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அறிக்கைகளின்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பகுதி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ஆகின்றன</a:t>
            </a:r>
            <a:r>
              <a:rPr lang="en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1101011" y="4446085"/>
            <a:ext cx="4114801" cy="166580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போக்குப்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பகுப்பாப்பாய்வு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ஓராண்டில்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தொகைகளில்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ஏற்படும்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மாற்றங்களை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ஆய்வு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செய்தலைக்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குறிப்பதாகும்</a:t>
            </a:r>
            <a:r>
              <a:rPr lang="en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5965371" y="3829983"/>
            <a:ext cx="5520613" cy="2342036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அளவு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சில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அடிப்படைகளைக்ப்படைகளைக்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கொண்டு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பல்வேறு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இனங்களின்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தொடர்பினைக்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காட்டுவதாகும்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இவ்வினங்கள்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அளவு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அடிப்படைப்படையின்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சதவிகிதமதாக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காட்டப்பப்படுகின்றன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6035739" y="1680371"/>
            <a:ext cx="4591830" cy="165998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பகுப்பாப்பாய்வின்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கருவிகளில்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அளவு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உள்ளடங்கும்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4512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8651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1753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2932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13453" y="150938"/>
            <a:ext cx="9703836" cy="132776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இருப்புநிலைக்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பற்றிய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 ________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தகவல்களை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வழங்குகிறது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567542" y="2355840"/>
            <a:ext cx="3872205" cy="875023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காலக்கட்டத்திற்கு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மேலான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096000" y="1628561"/>
            <a:ext cx="4628578" cy="232958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குறிப்பிட்ட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நாளுக்குரிய</a:t>
            </a:r>
            <a:endParaRPr lang="ta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036477" y="3958141"/>
            <a:ext cx="6578082" cy="193843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குறிப்பிட்ட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கணக்காண்டிற்குரிய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942685" y="4551667"/>
            <a:ext cx="3300704" cy="98437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காலத்திற்கான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597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0934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335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4030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280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66934" y="4420720"/>
            <a:ext cx="3340359" cy="160486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பொது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அளவு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096000" y="2211096"/>
            <a:ext cx="4180113" cy="1913638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ரொக்க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ஓட்ட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பகுப்பாப்பாய்வு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718042" y="4420720"/>
            <a:ext cx="3191069" cy="1586204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ஒப்பீட்டு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530221" y="2693220"/>
            <a:ext cx="3013787" cy="949390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ஆய்வு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950168" y="15596"/>
            <a:ext cx="10291664" cy="217156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பகுப்பாப்பாய்வின்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கருவி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பல்வேறு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ஆண்டுகளுக்கான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விவரங்களை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பகுப்பாப்பாய்வு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செய்வதற்கு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ஏற்புடையதாகும்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657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4066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1696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2661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228462" y="489289"/>
            <a:ext cx="7735075" cy="94762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வெளிக்காட்டாதது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959429" y="2547374"/>
            <a:ext cx="2985795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கடந்தகால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தகவல்கள்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643396" y="2540377"/>
            <a:ext cx="2892490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பணம்சாரா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தகவல்கள்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643397" y="4497589"/>
            <a:ext cx="2892490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நீண்டகால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தகவல்கள்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2034074" y="4408950"/>
            <a:ext cx="2911150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குறுகிய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கால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தகவல்கள்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1945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5774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350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4810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10951" y="223935"/>
            <a:ext cx="9736493" cy="136954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பகுப்பாப்பாய்வின்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கருவி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அல்ல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38130" y="2286001"/>
            <a:ext cx="3489651" cy="96105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நிர்ணயிக்கப்பப்பட்ட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அடக்கவிலையியல்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372810" y="2183071"/>
            <a:ext cx="3303034" cy="1116759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போக்குப்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பகுப்பாப்பாய்வு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838130" y="3939576"/>
            <a:ext cx="3191070" cy="138529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அளவு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316825" y="3762667"/>
            <a:ext cx="3359019" cy="138529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ஒப்பீட்டு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409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5149</TotalTime>
  <Words>3487</Words>
  <Application>Microsoft Office PowerPoint</Application>
  <PresentationFormat>Widescreen</PresentationFormat>
  <Paragraphs>791</Paragraphs>
  <Slides>163</Slides>
  <Notes>122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163</vt:i4>
      </vt:variant>
    </vt:vector>
  </HeadingPairs>
  <TitlesOfParts>
    <vt:vector size="167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408</cp:revision>
  <dcterms:created xsi:type="dcterms:W3CDTF">2022-09-24T06:45:25Z</dcterms:created>
  <dcterms:modified xsi:type="dcterms:W3CDTF">2024-04-06T08:22:45Z</dcterms:modified>
</cp:coreProperties>
</file>