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5"/>
  </p:notesMasterIdLst>
  <p:handoutMasterIdLst>
    <p:handoutMasterId r:id="rId126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824" r:id="rId64"/>
    <p:sldId id="854" r:id="rId65"/>
    <p:sldId id="825" r:id="rId66"/>
    <p:sldId id="826" r:id="rId67"/>
    <p:sldId id="827" r:id="rId68"/>
    <p:sldId id="855" r:id="rId69"/>
    <p:sldId id="828" r:id="rId70"/>
    <p:sldId id="829" r:id="rId71"/>
    <p:sldId id="465" r:id="rId72"/>
    <p:sldId id="860" r:id="rId73"/>
    <p:sldId id="466" r:id="rId74"/>
    <p:sldId id="467" r:id="rId75"/>
    <p:sldId id="468" r:id="rId76"/>
    <p:sldId id="861" r:id="rId77"/>
    <p:sldId id="469" r:id="rId78"/>
    <p:sldId id="470" r:id="rId79"/>
    <p:sldId id="471" r:id="rId80"/>
    <p:sldId id="862" r:id="rId81"/>
    <p:sldId id="472" r:id="rId82"/>
    <p:sldId id="473" r:id="rId83"/>
    <p:sldId id="474" r:id="rId84"/>
    <p:sldId id="863" r:id="rId85"/>
    <p:sldId id="475" r:id="rId86"/>
    <p:sldId id="476" r:id="rId87"/>
    <p:sldId id="477" r:id="rId88"/>
    <p:sldId id="864" r:id="rId89"/>
    <p:sldId id="534" r:id="rId90"/>
    <p:sldId id="535" r:id="rId91"/>
    <p:sldId id="478" r:id="rId92"/>
    <p:sldId id="865" r:id="rId93"/>
    <p:sldId id="536" r:id="rId94"/>
    <p:sldId id="537" r:id="rId95"/>
    <p:sldId id="479" r:id="rId96"/>
    <p:sldId id="866" r:id="rId97"/>
    <p:sldId id="538" r:id="rId98"/>
    <p:sldId id="539" r:id="rId99"/>
    <p:sldId id="480" r:id="rId100"/>
    <p:sldId id="867" r:id="rId101"/>
    <p:sldId id="540" r:id="rId102"/>
    <p:sldId id="541" r:id="rId103"/>
    <p:sldId id="481" r:id="rId104"/>
    <p:sldId id="869" r:id="rId105"/>
    <p:sldId id="542" r:id="rId106"/>
    <p:sldId id="543" r:id="rId107"/>
    <p:sldId id="482" r:id="rId108"/>
    <p:sldId id="868" r:id="rId109"/>
    <p:sldId id="544" r:id="rId110"/>
    <p:sldId id="545" r:id="rId111"/>
    <p:sldId id="483" r:id="rId112"/>
    <p:sldId id="870" r:id="rId113"/>
    <p:sldId id="546" r:id="rId114"/>
    <p:sldId id="547" r:id="rId115"/>
    <p:sldId id="484" r:id="rId116"/>
    <p:sldId id="871" r:id="rId117"/>
    <p:sldId id="548" r:id="rId118"/>
    <p:sldId id="549" r:id="rId119"/>
    <p:sldId id="485" r:id="rId120"/>
    <p:sldId id="872" r:id="rId121"/>
    <p:sldId id="550" r:id="rId122"/>
    <p:sldId id="551" r:id="rId123"/>
    <p:sldId id="944" r:id="rId1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568" Type="http://schemas.openxmlformats.org/officeDocument/2006/relationships/commentAuthors" Target="commentAuthor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57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10:18:36.484" idx="1">
    <p:pos x="3133" y="2436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18129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93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44236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45004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575553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934477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900041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324113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7558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6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3.xml"/><Relationship Id="rId4" Type="http://schemas.openxmlformats.org/officeDocument/2006/relationships/slide" Target="slide8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101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9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Accountancy</a:t>
            </a:r>
            <a:r>
              <a:rPr lang="ta-IN" sz="28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28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53146" y="251925"/>
            <a:ext cx="10907485" cy="18465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a partner withdraws regularly a fixed sum of money at the middle of every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month, period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 which interest is to be calculated on the drawings on an average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5.5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6.5 months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12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1416" y="257607"/>
            <a:ext cx="7800392" cy="9143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the incorrect pair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79712" y="1679509"/>
            <a:ext cx="4068147" cy="14857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drawings – Debited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022911" y="1513383"/>
            <a:ext cx="5164493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capital – Credited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513184" y="3733711"/>
            <a:ext cx="4233765" cy="266418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Interest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loan – Debited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591983" y="3853557"/>
            <a:ext cx="5639946" cy="254433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 of profit – Credited to capital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49559" y="460633"/>
            <a:ext cx="11003902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statement of affairs is usually prepared to find out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045027" y="2309326"/>
            <a:ext cx="398417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at the end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43396" y="2231798"/>
            <a:ext cx="3968620" cy="167018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in the beginning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203646" y="4102035"/>
            <a:ext cx="3666931" cy="224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made during the year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86668" y="4235417"/>
            <a:ext cx="4917233" cy="20060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occurred during the 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34481" y="699796"/>
            <a:ext cx="10310327" cy="99837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an agreement, partners are entitled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89446" y="2824261"/>
            <a:ext cx="1964097" cy="1203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7959012" y="2824261"/>
            <a:ext cx="2453952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Commission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95324" y="4594161"/>
            <a:ext cx="2351313" cy="106018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09321" y="2765362"/>
            <a:ext cx="2337315" cy="14147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loan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4" y="11982"/>
            <a:ext cx="10235682" cy="3013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after interest on drawings, interest on capital and remuneration is ` 10,500.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Geetha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partner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is entitled to receive commission @ 5% on profits after charging such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commission. Find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out commission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5" y="3590083"/>
            <a:ext cx="2032518" cy="71845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52494" y="3435868"/>
            <a:ext cx="3740020" cy="100349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500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87421" y="4872854"/>
            <a:ext cx="2967136" cy="97971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150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8" y="5187820"/>
            <a:ext cx="1856792" cy="746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4159898" y="436467"/>
            <a:ext cx="3872203" cy="6996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Pick the odd one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268962" y="1679510"/>
            <a:ext cx="4338735" cy="173905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Partners share profits and losses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equally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755363" y="1679510"/>
            <a:ext cx="4068147" cy="1739057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partners’ capital is allowed at 7%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Diagonal Corner Rectangle 5">
            <a:hlinkClick r:id="rId4" action="ppaction://hlinksldjump"/>
          </p:cNvPr>
          <p:cNvSpPr/>
          <p:nvPr/>
        </p:nvSpPr>
        <p:spPr>
          <a:xfrm>
            <a:off x="1268962" y="4211802"/>
            <a:ext cx="4338735" cy="160116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 salary or remuneration is allowed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Diagonal Corner Rectangle 7">
            <a:hlinkClick r:id="rId4" action="ppaction://hlinksldjump"/>
          </p:cNvPr>
          <p:cNvSpPr/>
          <p:nvPr/>
        </p:nvSpPr>
        <p:spPr>
          <a:xfrm>
            <a:off x="6755363" y="3961946"/>
            <a:ext cx="4068147" cy="1851025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loan from partners is allowed at 6% per annum.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546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55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78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</a:t>
            </a:r>
          </a:p>
          <a:p>
            <a:pPr marL="114300" indent="0" algn="ctr">
              <a:buNone/>
            </a:pP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 Midterm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Exam</a:t>
            </a:r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6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2243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33955" y="760444"/>
            <a:ext cx="6563308" cy="87597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excess of assets over liabilities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1897" y="534050"/>
            <a:ext cx="9668847" cy="1136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items relating to bills payable is transferred to total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creditors account?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197427" y="2509934"/>
            <a:ext cx="3458548" cy="150333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balance of bills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payable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5840962" y="2593910"/>
            <a:ext cx="4730621" cy="12782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payable accepted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1111897" y="4723488"/>
            <a:ext cx="3629608" cy="130628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Closing balance of bills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payable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5951763" y="4755043"/>
            <a:ext cx="4509018" cy="124317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paid for bills payable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03647" y="4221299"/>
            <a:ext cx="3743129" cy="147385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debtors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578083" y="1968677"/>
            <a:ext cx="4170784" cy="174490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receivable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913985" y="4300419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payable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91646" y="2062024"/>
            <a:ext cx="2967133" cy="119819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creditors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510004" y="485192"/>
            <a:ext cx="8930951" cy="7183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amount of credit sales can be computed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from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00403" y="347045"/>
            <a:ext cx="10594911" cy="184233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one of the following statements is not true in relation to incomplete records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40" y="2167556"/>
            <a:ext cx="2920478" cy="198456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is suitable for all types of </a:t>
            </a:r>
            <a:r>
              <a:rPr lang="en-US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organisations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153399" y="2364561"/>
            <a:ext cx="3200401" cy="171833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Records are maintained only for cash and personal accounts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95413" y="4898570"/>
            <a:ext cx="2922424" cy="127829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Tax authorities do not accept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3881730" y="2331155"/>
            <a:ext cx="3870257" cy="185679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It is an unscientific method of recording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transactions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7624" y="3872204"/>
            <a:ext cx="3573625" cy="215537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Small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sized sole trader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1805650"/>
            <a:ext cx="4418790" cy="17427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297790" y="4315125"/>
            <a:ext cx="3774233" cy="160981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Multinational enterprises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68759" y="2146041"/>
            <a:ext cx="2575249" cy="1397389"/>
          </a:xfrm>
          <a:prstGeom prst="doubleWave">
            <a:avLst>
              <a:gd name="adj1" fmla="val 12500"/>
              <a:gd name="adj2" fmla="val 0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649964" y="458701"/>
            <a:ext cx="8417767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Incomplete records are generally maintained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42393" y="298580"/>
            <a:ext cx="10534260" cy="12129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What is the amount of capital of the proprietor, if his assets are ` 85,000 and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` 21,000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35493" y="2533260"/>
            <a:ext cx="217403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` 64,000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79299" y="2444617"/>
            <a:ext cx="2537925" cy="128296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12982" y="4525346"/>
            <a:ext cx="3219059" cy="1315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1,06,000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4837" y="4362058"/>
            <a:ext cx="3946848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6" y="74646"/>
            <a:ext cx="11168742" cy="26965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capital in the beginning is ` 10,000, drawings during the year is ` 6,000,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made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during the year is ` 2,000 and the additional capital introduced is ` 3,000, find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amount of capital at the end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2432" y="2998042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7343193" y="3043076"/>
            <a:ext cx="2771192" cy="116632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19469" y="4666214"/>
            <a:ext cx="2778191" cy="141825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746034" y="4755111"/>
            <a:ext cx="3965510" cy="116049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5233" y="401216"/>
            <a:ext cx="11430000" cy="13436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balance of debtors: ` 30,000, cash received: ` 1,00,000, credit sales: `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90,000; closing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of debtors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455575" y="2733869"/>
            <a:ext cx="2276669" cy="69046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20,000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472334" y="2621901"/>
            <a:ext cx="3138196" cy="103569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679508" y="4341067"/>
            <a:ext cx="3247053" cy="126429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19257" y="4694399"/>
            <a:ext cx="2024743" cy="74534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890935" y="761673"/>
            <a:ext cx="6410130" cy="76278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Receipts and payments account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Representative personal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90264" y="501647"/>
            <a:ext cx="9321279" cy="117798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Receipts and payments account records receipts and payments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26366" y="2645227"/>
            <a:ext cx="4161453" cy="101237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nature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only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361853" y="2575247"/>
            <a:ext cx="33496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nature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only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204860" y="4373721"/>
            <a:ext cx="532777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revenue and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nature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881743" y="4359727"/>
            <a:ext cx="445070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774441" y="4008597"/>
            <a:ext cx="4086808" cy="245738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Excess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income over expenditure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741639" y="1808251"/>
            <a:ext cx="4854624" cy="203564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bank balance as on the date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503436" y="4301486"/>
            <a:ext cx="3331029" cy="17070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cash payments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38335" y="2205588"/>
            <a:ext cx="3359020" cy="1240971"/>
          </a:xfrm>
          <a:prstGeom prst="doubleWave">
            <a:avLst>
              <a:gd name="adj1" fmla="val 6250"/>
              <a:gd name="adj2" fmla="val -1649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incurred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278294" y="688393"/>
            <a:ext cx="9703837" cy="7649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of receipts and payments account indicates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633563" y="670695"/>
            <a:ext cx="6624735" cy="1035704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Income and expenditure account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29811"/>
            <a:ext cx="2855167" cy="116632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028991" y="2883157"/>
            <a:ext cx="2822512" cy="11196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4339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Representative personal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29535"/>
            <a:ext cx="2514603" cy="106660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 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89349" y="808333"/>
            <a:ext cx="10013302" cy="8724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Income and Expenditure Account is prepared to find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24947" y="2300612"/>
            <a:ext cx="3237722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Surplus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deficit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80923" y="2133763"/>
            <a:ext cx="4189445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385388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position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520543" y="4674637"/>
            <a:ext cx="3461657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and bank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41275" y="485191"/>
            <a:ext cx="950944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should not be recorded in the income and expenditure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84117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 proceeds of furniture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68412" y="2363561"/>
            <a:ext cx="3284376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 of old news papers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839296" y="4373884"/>
            <a:ext cx="3016121" cy="162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on sale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9504" y="4243548"/>
            <a:ext cx="4823925" cy="188536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Honorarium paid to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secretary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54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863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8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31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30694" y="688262"/>
            <a:ext cx="9654074" cy="949521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Subscription due but not received for the current year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01821"/>
            <a:ext cx="3265713" cy="139959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74222" y="2901820"/>
            <a:ext cx="2939141" cy="12409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85384" y="4644183"/>
            <a:ext cx="3876871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item to be ignored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61248" y="3029535"/>
            <a:ext cx="2925145" cy="111325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385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34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77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259494" y="620551"/>
            <a:ext cx="5673012" cy="8537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affairs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700" y="1931438"/>
            <a:ext cx="3732244" cy="183696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income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250302" y="4362579"/>
            <a:ext cx="3694922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liabilities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161314" y="4362579"/>
            <a:ext cx="3984172" cy="142822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Summary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 transactions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868954" y="2039839"/>
            <a:ext cx="4309188" cy="155244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Summary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 transactions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91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4038600" y="783771"/>
            <a:ext cx="3097764" cy="84909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Legacy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5374" y="2626507"/>
            <a:ext cx="2929811" cy="14440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6" y="2788692"/>
            <a:ext cx="2439957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715210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46041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8" y="4189445"/>
            <a:ext cx="3377682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10130" y="2408047"/>
            <a:ext cx="3881535" cy="146219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Revenue 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54157" y="2592583"/>
            <a:ext cx="2407298" cy="112100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239752" y="867746"/>
            <a:ext cx="7712496" cy="7369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Donations received for a specific purpose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5" y="95772"/>
            <a:ext cx="11056776" cy="33963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There are 500 members in a club each paying ` 100 as annual subscription.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Subscription due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but not received for the current year is ` 200; Subscription received in advance is `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300. Find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out the amount of subscription to be shown in the income and expenditure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15" y="3717152"/>
            <a:ext cx="2164698" cy="6811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49,800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609183" y="3544402"/>
            <a:ext cx="3088433" cy="10776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50,200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84783" y="4963887"/>
            <a:ext cx="3200401" cy="94239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` 50,000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231224" y="5214579"/>
            <a:ext cx="2108717" cy="61115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489759"/>
            <a:ext cx="4518722" cy="14103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357397"/>
            <a:ext cx="3027177" cy="18008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Equal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5764" y="270588"/>
            <a:ext cx="11080847" cy="137598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 partnership deed, profits of the firm will be shared by the partners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49086" y="307910"/>
            <a:ext cx="10571584" cy="11103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an agreement among the partners, interest on capital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74509" y="2164707"/>
            <a:ext cx="196409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at bank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857999" y="2164707"/>
            <a:ext cx="2425960" cy="13780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@ 5%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382100" y="4340932"/>
            <a:ext cx="2881990" cy="153534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Not allowed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5" y="3799948"/>
            <a:ext cx="3508309" cy="235825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@ 6% per 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 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80222" y="438573"/>
            <a:ext cx="11431555" cy="165372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 per the Indian Partnership Act, 1932, the rate of interest allowed on loans advanced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 partners 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699" y="2873829"/>
            <a:ext cx="2789851" cy="156287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600" y="3100939"/>
            <a:ext cx="2369976" cy="123812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12 %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13378" y="4702630"/>
            <a:ext cx="268721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3378" y="3003292"/>
            <a:ext cx="2752531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6820" y="471452"/>
            <a:ext cx="10356980" cy="124097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shown in Profit and loss appropriation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27449" y="2349109"/>
            <a:ext cx="2911151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Office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59624" y="2332653"/>
            <a:ext cx="4348065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Partners’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184988" y="4348065"/>
            <a:ext cx="4161453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Salary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staff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652728" y="4702627"/>
            <a:ext cx="326571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bank loan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84382" y="3798946"/>
            <a:ext cx="4254758" cy="233126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Additional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introduced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587414" y="2194081"/>
            <a:ext cx="3088432" cy="160486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87414" y="4284954"/>
            <a:ext cx="3349688" cy="1404258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drawings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276670"/>
            <a:ext cx="2836506" cy="11281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625151" y="323802"/>
            <a:ext cx="10580914" cy="14844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fixed capital method is adopted by a partnership firm, which of the following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items will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appear in capital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6014</TotalTime>
  <Words>2577</Words>
  <Application>Microsoft Office PowerPoint</Application>
  <PresentationFormat>Widescreen</PresentationFormat>
  <Paragraphs>600</Paragraphs>
  <Slides>123</Slides>
  <Notes>92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123</vt:i4>
      </vt:variant>
    </vt:vector>
  </HeadingPairs>
  <TitlesOfParts>
    <vt:vector size="12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475</cp:revision>
  <dcterms:created xsi:type="dcterms:W3CDTF">2022-09-24T06:45:25Z</dcterms:created>
  <dcterms:modified xsi:type="dcterms:W3CDTF">2024-04-04T06:43:08Z</dcterms:modified>
</cp:coreProperties>
</file>