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57.xml" ContentType="application/vnd.openxmlformats-officedocument.presentationml.notesSlide+xml"/>
  <Override PartName="/ppt/notesSlides/notesSlide258.xml" ContentType="application/vnd.openxmlformats-officedocument.presentationml.notesSlide+xml"/>
  <Override PartName="/ppt/notesSlides/notesSlide259.xml" ContentType="application/vnd.openxmlformats-officedocument.presentationml.notesSlide+xml"/>
  <Override PartName="/ppt/notesSlides/notesSlide260.xml" ContentType="application/vnd.openxmlformats-officedocument.presentationml.notesSlide+xml"/>
  <Override PartName="/ppt/notesSlides/notesSlide261.xml" ContentType="application/vnd.openxmlformats-officedocument.presentationml.notesSlide+xml"/>
  <Override PartName="/ppt/notesSlides/notesSlide262.xml" ContentType="application/vnd.openxmlformats-officedocument.presentationml.notesSlide+xml"/>
  <Override PartName="/ppt/notesSlides/notesSlide263.xml" ContentType="application/vnd.openxmlformats-officedocument.presentationml.notesSlide+xml"/>
  <Override PartName="/ppt/notesSlides/notesSlide264.xml" ContentType="application/vnd.openxmlformats-officedocument.presentationml.notesSlide+xml"/>
  <Override PartName="/ppt/notesSlides/notesSlide265.xml" ContentType="application/vnd.openxmlformats-officedocument.presentationml.notesSlide+xml"/>
  <Override PartName="/ppt/notesSlides/notesSlide266.xml" ContentType="application/vnd.openxmlformats-officedocument.presentationml.notesSlide+xml"/>
  <Override PartName="/ppt/notesSlides/notesSlide267.xml" ContentType="application/vnd.openxmlformats-officedocument.presentationml.notesSlide+xml"/>
  <Override PartName="/ppt/notesSlides/notesSlide268.xml" ContentType="application/vnd.openxmlformats-officedocument.presentationml.notesSlide+xml"/>
  <Override PartName="/ppt/notesSlides/notesSlide269.xml" ContentType="application/vnd.openxmlformats-officedocument.presentationml.notesSlide+xml"/>
  <Override PartName="/ppt/notesSlides/notesSlide270.xml" ContentType="application/vnd.openxmlformats-officedocument.presentationml.notesSlide+xml"/>
  <Override PartName="/ppt/notesSlides/notesSlide271.xml" ContentType="application/vnd.openxmlformats-officedocument.presentationml.notesSlide+xml"/>
  <Override PartName="/ppt/notesSlides/notesSlide272.xml" ContentType="application/vnd.openxmlformats-officedocument.presentationml.notesSlide+xml"/>
  <Override PartName="/ppt/notesSlides/notesSlide273.xml" ContentType="application/vnd.openxmlformats-officedocument.presentationml.notesSlide+xml"/>
  <Override PartName="/ppt/notesSlides/notesSlide274.xml" ContentType="application/vnd.openxmlformats-officedocument.presentationml.notesSlide+xml"/>
  <Override PartName="/ppt/notesSlides/notesSlide275.xml" ContentType="application/vnd.openxmlformats-officedocument.presentationml.notesSlide+xml"/>
  <Override PartName="/ppt/notesSlides/notesSlide276.xml" ContentType="application/vnd.openxmlformats-officedocument.presentationml.notesSlide+xml"/>
  <Override PartName="/ppt/notesSlides/notesSlide277.xml" ContentType="application/vnd.openxmlformats-officedocument.presentationml.notesSlide+xml"/>
  <Override PartName="/ppt/notesSlides/notesSlide278.xml" ContentType="application/vnd.openxmlformats-officedocument.presentationml.notesSlide+xml"/>
  <Override PartName="/ppt/notesSlides/notesSlide279.xml" ContentType="application/vnd.openxmlformats-officedocument.presentationml.notesSlide+xml"/>
  <Override PartName="/ppt/notesSlides/notesSlide280.xml" ContentType="application/vnd.openxmlformats-officedocument.presentationml.notesSlide+xml"/>
  <Override PartName="/ppt/notesSlides/notesSlide281.xml" ContentType="application/vnd.openxmlformats-officedocument.presentationml.notesSlide+xml"/>
  <Override PartName="/ppt/notesSlides/notesSlide282.xml" ContentType="application/vnd.openxmlformats-officedocument.presentationml.notesSlide+xml"/>
  <Override PartName="/ppt/notesSlides/notesSlide283.xml" ContentType="application/vnd.openxmlformats-officedocument.presentationml.notesSlide+xml"/>
  <Override PartName="/ppt/notesSlides/notesSlide284.xml" ContentType="application/vnd.openxmlformats-officedocument.presentationml.notesSlide+xml"/>
  <Override PartName="/ppt/notesSlides/notesSlide285.xml" ContentType="application/vnd.openxmlformats-officedocument.presentationml.notesSlide+xml"/>
  <Override PartName="/ppt/notesSlides/notesSlide286.xml" ContentType="application/vnd.openxmlformats-officedocument.presentationml.notesSlide+xml"/>
  <Override PartName="/ppt/notesSlides/notesSlide287.xml" ContentType="application/vnd.openxmlformats-officedocument.presentationml.notesSlide+xml"/>
  <Override PartName="/ppt/notesSlides/notesSlide288.xml" ContentType="application/vnd.openxmlformats-officedocument.presentationml.notesSlide+xml"/>
  <Override PartName="/ppt/notesSlides/notesSlide289.xml" ContentType="application/vnd.openxmlformats-officedocument.presentationml.notesSlide+xml"/>
  <Override PartName="/ppt/notesSlides/notesSlide290.xml" ContentType="application/vnd.openxmlformats-officedocument.presentationml.notesSlide+xml"/>
  <Override PartName="/ppt/notesSlides/notesSlide291.xml" ContentType="application/vnd.openxmlformats-officedocument.presentationml.notesSlide+xml"/>
  <Override PartName="/ppt/notesSlides/notesSlide292.xml" ContentType="application/vnd.openxmlformats-officedocument.presentationml.notesSlide+xml"/>
  <Override PartName="/ppt/notesSlides/notesSlide293.xml" ContentType="application/vnd.openxmlformats-officedocument.presentationml.notesSlide+xml"/>
  <Override PartName="/ppt/notesSlides/notesSlide294.xml" ContentType="application/vnd.openxmlformats-officedocument.presentationml.notesSlide+xml"/>
  <Override PartName="/ppt/notesSlides/notesSlide295.xml" ContentType="application/vnd.openxmlformats-officedocument.presentationml.notesSlide+xml"/>
  <Override PartName="/ppt/notesSlides/notesSlide29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97"/>
  </p:notesMasterIdLst>
  <p:handoutMasterIdLst>
    <p:handoutMasterId r:id="rId398"/>
  </p:handoutMasterIdLst>
  <p:sldIdLst>
    <p:sldId id="256" r:id="rId2"/>
    <p:sldId id="257" r:id="rId3"/>
    <p:sldId id="261" r:id="rId4"/>
    <p:sldId id="839" r:id="rId5"/>
    <p:sldId id="262" r:id="rId6"/>
    <p:sldId id="263" r:id="rId7"/>
    <p:sldId id="264" r:id="rId8"/>
    <p:sldId id="840" r:id="rId9"/>
    <p:sldId id="422" r:id="rId10"/>
    <p:sldId id="423" r:id="rId11"/>
    <p:sldId id="421" r:id="rId12"/>
    <p:sldId id="841" r:id="rId13"/>
    <p:sldId id="424" r:id="rId14"/>
    <p:sldId id="425" r:id="rId15"/>
    <p:sldId id="426" r:id="rId16"/>
    <p:sldId id="842" r:id="rId17"/>
    <p:sldId id="427" r:id="rId18"/>
    <p:sldId id="428" r:id="rId19"/>
    <p:sldId id="429" r:id="rId20"/>
    <p:sldId id="843" r:id="rId21"/>
    <p:sldId id="430" r:id="rId22"/>
    <p:sldId id="431" r:id="rId23"/>
    <p:sldId id="432" r:id="rId24"/>
    <p:sldId id="844" r:id="rId25"/>
    <p:sldId id="433" r:id="rId26"/>
    <p:sldId id="434" r:id="rId27"/>
    <p:sldId id="435" r:id="rId28"/>
    <p:sldId id="845" r:id="rId29"/>
    <p:sldId id="436" r:id="rId30"/>
    <p:sldId id="437" r:id="rId31"/>
    <p:sldId id="438" r:id="rId32"/>
    <p:sldId id="846" r:id="rId33"/>
    <p:sldId id="439" r:id="rId34"/>
    <p:sldId id="440" r:id="rId35"/>
    <p:sldId id="441" r:id="rId36"/>
    <p:sldId id="847" r:id="rId37"/>
    <p:sldId id="442" r:id="rId38"/>
    <p:sldId id="443" r:id="rId39"/>
    <p:sldId id="444" r:id="rId40"/>
    <p:sldId id="848" r:id="rId41"/>
    <p:sldId id="445" r:id="rId42"/>
    <p:sldId id="446" r:id="rId43"/>
    <p:sldId id="447" r:id="rId44"/>
    <p:sldId id="849" r:id="rId45"/>
    <p:sldId id="448" r:id="rId46"/>
    <p:sldId id="449" r:id="rId47"/>
    <p:sldId id="450" r:id="rId48"/>
    <p:sldId id="850" r:id="rId49"/>
    <p:sldId id="451" r:id="rId50"/>
    <p:sldId id="452" r:id="rId51"/>
    <p:sldId id="453" r:id="rId52"/>
    <p:sldId id="851" r:id="rId53"/>
    <p:sldId id="454" r:id="rId54"/>
    <p:sldId id="455" r:id="rId55"/>
    <p:sldId id="456" r:id="rId56"/>
    <p:sldId id="852" r:id="rId57"/>
    <p:sldId id="457" r:id="rId58"/>
    <p:sldId id="458" r:id="rId59"/>
    <p:sldId id="459" r:id="rId60"/>
    <p:sldId id="853" r:id="rId61"/>
    <p:sldId id="460" r:id="rId62"/>
    <p:sldId id="461" r:id="rId63"/>
    <p:sldId id="824" r:id="rId64"/>
    <p:sldId id="854" r:id="rId65"/>
    <p:sldId id="825" r:id="rId66"/>
    <p:sldId id="826" r:id="rId67"/>
    <p:sldId id="827" r:id="rId68"/>
    <p:sldId id="855" r:id="rId69"/>
    <p:sldId id="828" r:id="rId70"/>
    <p:sldId id="829" r:id="rId71"/>
    <p:sldId id="465" r:id="rId72"/>
    <p:sldId id="860" r:id="rId73"/>
    <p:sldId id="466" r:id="rId74"/>
    <p:sldId id="467" r:id="rId75"/>
    <p:sldId id="468" r:id="rId76"/>
    <p:sldId id="861" r:id="rId77"/>
    <p:sldId id="469" r:id="rId78"/>
    <p:sldId id="470" r:id="rId79"/>
    <p:sldId id="471" r:id="rId80"/>
    <p:sldId id="862" r:id="rId81"/>
    <p:sldId id="472" r:id="rId82"/>
    <p:sldId id="473" r:id="rId83"/>
    <p:sldId id="474" r:id="rId84"/>
    <p:sldId id="863" r:id="rId85"/>
    <p:sldId id="475" r:id="rId86"/>
    <p:sldId id="476" r:id="rId87"/>
    <p:sldId id="477" r:id="rId88"/>
    <p:sldId id="864" r:id="rId89"/>
    <p:sldId id="534" r:id="rId90"/>
    <p:sldId id="535" r:id="rId91"/>
    <p:sldId id="478" r:id="rId92"/>
    <p:sldId id="865" r:id="rId93"/>
    <p:sldId id="536" r:id="rId94"/>
    <p:sldId id="537" r:id="rId95"/>
    <p:sldId id="479" r:id="rId96"/>
    <p:sldId id="866" r:id="rId97"/>
    <p:sldId id="538" r:id="rId98"/>
    <p:sldId id="539" r:id="rId99"/>
    <p:sldId id="480" r:id="rId100"/>
    <p:sldId id="867" r:id="rId101"/>
    <p:sldId id="540" r:id="rId102"/>
    <p:sldId id="541" r:id="rId103"/>
    <p:sldId id="481" r:id="rId104"/>
    <p:sldId id="869" r:id="rId105"/>
    <p:sldId id="542" r:id="rId106"/>
    <p:sldId id="543" r:id="rId107"/>
    <p:sldId id="482" r:id="rId108"/>
    <p:sldId id="868" r:id="rId109"/>
    <p:sldId id="544" r:id="rId110"/>
    <p:sldId id="545" r:id="rId111"/>
    <p:sldId id="483" r:id="rId112"/>
    <p:sldId id="870" r:id="rId113"/>
    <p:sldId id="546" r:id="rId114"/>
    <p:sldId id="547" r:id="rId115"/>
    <p:sldId id="484" r:id="rId116"/>
    <p:sldId id="871" r:id="rId117"/>
    <p:sldId id="548" r:id="rId118"/>
    <p:sldId id="549" r:id="rId119"/>
    <p:sldId id="485" r:id="rId120"/>
    <p:sldId id="872" r:id="rId121"/>
    <p:sldId id="550" r:id="rId122"/>
    <p:sldId id="551" r:id="rId123"/>
    <p:sldId id="552" r:id="rId124"/>
    <p:sldId id="873" r:id="rId125"/>
    <p:sldId id="553" r:id="rId126"/>
    <p:sldId id="554" r:id="rId127"/>
    <p:sldId id="487" r:id="rId128"/>
    <p:sldId id="874" r:id="rId129"/>
    <p:sldId id="555" r:id="rId130"/>
    <p:sldId id="556" r:id="rId131"/>
    <p:sldId id="488" r:id="rId132"/>
    <p:sldId id="875" r:id="rId133"/>
    <p:sldId id="615" r:id="rId134"/>
    <p:sldId id="616" r:id="rId135"/>
    <p:sldId id="489" r:id="rId136"/>
    <p:sldId id="876" r:id="rId137"/>
    <p:sldId id="617" r:id="rId138"/>
    <p:sldId id="618" r:id="rId139"/>
    <p:sldId id="490" r:id="rId140"/>
    <p:sldId id="877" r:id="rId141"/>
    <p:sldId id="619" r:id="rId142"/>
    <p:sldId id="620" r:id="rId143"/>
    <p:sldId id="491" r:id="rId144"/>
    <p:sldId id="878" r:id="rId145"/>
    <p:sldId id="621" r:id="rId146"/>
    <p:sldId id="622" r:id="rId147"/>
    <p:sldId id="492" r:id="rId148"/>
    <p:sldId id="879" r:id="rId149"/>
    <p:sldId id="623" r:id="rId150"/>
    <p:sldId id="624" r:id="rId151"/>
    <p:sldId id="493" r:id="rId152"/>
    <p:sldId id="880" r:id="rId153"/>
    <p:sldId id="625" r:id="rId154"/>
    <p:sldId id="626" r:id="rId155"/>
    <p:sldId id="494" r:id="rId156"/>
    <p:sldId id="881" r:id="rId157"/>
    <p:sldId id="627" r:id="rId158"/>
    <p:sldId id="628" r:id="rId159"/>
    <p:sldId id="495" r:id="rId160"/>
    <p:sldId id="882" r:id="rId161"/>
    <p:sldId id="629" r:id="rId162"/>
    <p:sldId id="630" r:id="rId163"/>
    <p:sldId id="496" r:id="rId164"/>
    <p:sldId id="883" r:id="rId165"/>
    <p:sldId id="631" r:id="rId166"/>
    <p:sldId id="632" r:id="rId167"/>
    <p:sldId id="497" r:id="rId168"/>
    <p:sldId id="884" r:id="rId169"/>
    <p:sldId id="633" r:id="rId170"/>
    <p:sldId id="634" r:id="rId171"/>
    <p:sldId id="498" r:id="rId172"/>
    <p:sldId id="885" r:id="rId173"/>
    <p:sldId id="635" r:id="rId174"/>
    <p:sldId id="636" r:id="rId175"/>
    <p:sldId id="499" r:id="rId176"/>
    <p:sldId id="886" r:id="rId177"/>
    <p:sldId id="637" r:id="rId178"/>
    <p:sldId id="638" r:id="rId179"/>
    <p:sldId id="500" r:id="rId180"/>
    <p:sldId id="887" r:id="rId181"/>
    <p:sldId id="639" r:id="rId182"/>
    <p:sldId id="640" r:id="rId183"/>
    <p:sldId id="501" r:id="rId184"/>
    <p:sldId id="888" r:id="rId185"/>
    <p:sldId id="641" r:id="rId186"/>
    <p:sldId id="642" r:id="rId187"/>
    <p:sldId id="502" r:id="rId188"/>
    <p:sldId id="889" r:id="rId189"/>
    <p:sldId id="643" r:id="rId190"/>
    <p:sldId id="644" r:id="rId191"/>
    <p:sldId id="503" r:id="rId192"/>
    <p:sldId id="890" r:id="rId193"/>
    <p:sldId id="645" r:id="rId194"/>
    <p:sldId id="646" r:id="rId195"/>
    <p:sldId id="504" r:id="rId196"/>
    <p:sldId id="891" r:id="rId197"/>
    <p:sldId id="647" r:id="rId198"/>
    <p:sldId id="648" r:id="rId199"/>
    <p:sldId id="505" r:id="rId200"/>
    <p:sldId id="892" r:id="rId201"/>
    <p:sldId id="649" r:id="rId202"/>
    <p:sldId id="650" r:id="rId203"/>
    <p:sldId id="506" r:id="rId204"/>
    <p:sldId id="893" r:id="rId205"/>
    <p:sldId id="651" r:id="rId206"/>
    <p:sldId id="652" r:id="rId207"/>
    <p:sldId id="507" r:id="rId208"/>
    <p:sldId id="894" r:id="rId209"/>
    <p:sldId id="653" r:id="rId210"/>
    <p:sldId id="654" r:id="rId211"/>
    <p:sldId id="508" r:id="rId212"/>
    <p:sldId id="895" r:id="rId213"/>
    <p:sldId id="655" r:id="rId214"/>
    <p:sldId id="656" r:id="rId215"/>
    <p:sldId id="509" r:id="rId216"/>
    <p:sldId id="896" r:id="rId217"/>
    <p:sldId id="657" r:id="rId218"/>
    <p:sldId id="658" r:id="rId219"/>
    <p:sldId id="510" r:id="rId220"/>
    <p:sldId id="897" r:id="rId221"/>
    <p:sldId id="659" r:id="rId222"/>
    <p:sldId id="660" r:id="rId223"/>
    <p:sldId id="511" r:id="rId224"/>
    <p:sldId id="898" r:id="rId225"/>
    <p:sldId id="661" r:id="rId226"/>
    <p:sldId id="662" r:id="rId227"/>
    <p:sldId id="512" r:id="rId228"/>
    <p:sldId id="899" r:id="rId229"/>
    <p:sldId id="663" r:id="rId230"/>
    <p:sldId id="664" r:id="rId231"/>
    <p:sldId id="513" r:id="rId232"/>
    <p:sldId id="900" r:id="rId233"/>
    <p:sldId id="665" r:id="rId234"/>
    <p:sldId id="666" r:id="rId235"/>
    <p:sldId id="514" r:id="rId236"/>
    <p:sldId id="901" r:id="rId237"/>
    <p:sldId id="667" r:id="rId238"/>
    <p:sldId id="668" r:id="rId239"/>
    <p:sldId id="515" r:id="rId240"/>
    <p:sldId id="902" r:id="rId241"/>
    <p:sldId id="669" r:id="rId242"/>
    <p:sldId id="670" r:id="rId243"/>
    <p:sldId id="516" r:id="rId244"/>
    <p:sldId id="903" r:id="rId245"/>
    <p:sldId id="671" r:id="rId246"/>
    <p:sldId id="672" r:id="rId247"/>
    <p:sldId id="517" r:id="rId248"/>
    <p:sldId id="904" r:id="rId249"/>
    <p:sldId id="673" r:id="rId250"/>
    <p:sldId id="674" r:id="rId251"/>
    <p:sldId id="518" r:id="rId252"/>
    <p:sldId id="905" r:id="rId253"/>
    <p:sldId id="675" r:id="rId254"/>
    <p:sldId id="676" r:id="rId255"/>
    <p:sldId id="519" r:id="rId256"/>
    <p:sldId id="906" r:id="rId257"/>
    <p:sldId id="677" r:id="rId258"/>
    <p:sldId id="678" r:id="rId259"/>
    <p:sldId id="520" r:id="rId260"/>
    <p:sldId id="907" r:id="rId261"/>
    <p:sldId id="679" r:id="rId262"/>
    <p:sldId id="680" r:id="rId263"/>
    <p:sldId id="521" r:id="rId264"/>
    <p:sldId id="908" r:id="rId265"/>
    <p:sldId id="681" r:id="rId266"/>
    <p:sldId id="682" r:id="rId267"/>
    <p:sldId id="940" r:id="rId268"/>
    <p:sldId id="941" r:id="rId269"/>
    <p:sldId id="942" r:id="rId270"/>
    <p:sldId id="943" r:id="rId271"/>
    <p:sldId id="522" r:id="rId272"/>
    <p:sldId id="909" r:id="rId273"/>
    <p:sldId id="683" r:id="rId274"/>
    <p:sldId id="684" r:id="rId275"/>
    <p:sldId id="523" r:id="rId276"/>
    <p:sldId id="910" r:id="rId277"/>
    <p:sldId id="685" r:id="rId278"/>
    <p:sldId id="686" r:id="rId279"/>
    <p:sldId id="524" r:id="rId280"/>
    <p:sldId id="911" r:id="rId281"/>
    <p:sldId id="687" r:id="rId282"/>
    <p:sldId id="688" r:id="rId283"/>
    <p:sldId id="525" r:id="rId284"/>
    <p:sldId id="912" r:id="rId285"/>
    <p:sldId id="689" r:id="rId286"/>
    <p:sldId id="690" r:id="rId287"/>
    <p:sldId id="526" r:id="rId288"/>
    <p:sldId id="913" r:id="rId289"/>
    <p:sldId id="691" r:id="rId290"/>
    <p:sldId id="692" r:id="rId291"/>
    <p:sldId id="527" r:id="rId292"/>
    <p:sldId id="914" r:id="rId293"/>
    <p:sldId id="693" r:id="rId294"/>
    <p:sldId id="694" r:id="rId295"/>
    <p:sldId id="528" r:id="rId296"/>
    <p:sldId id="915" r:id="rId297"/>
    <p:sldId id="695" r:id="rId298"/>
    <p:sldId id="696" r:id="rId299"/>
    <p:sldId id="529" r:id="rId300"/>
    <p:sldId id="916" r:id="rId301"/>
    <p:sldId id="697" r:id="rId302"/>
    <p:sldId id="698" r:id="rId303"/>
    <p:sldId id="530" r:id="rId304"/>
    <p:sldId id="917" r:id="rId305"/>
    <p:sldId id="699" r:id="rId306"/>
    <p:sldId id="700" r:id="rId307"/>
    <p:sldId id="531" r:id="rId308"/>
    <p:sldId id="918" r:id="rId309"/>
    <p:sldId id="701" r:id="rId310"/>
    <p:sldId id="702" r:id="rId311"/>
    <p:sldId id="532" r:id="rId312"/>
    <p:sldId id="919" r:id="rId313"/>
    <p:sldId id="703" r:id="rId314"/>
    <p:sldId id="704" r:id="rId315"/>
    <p:sldId id="533" r:id="rId316"/>
    <p:sldId id="920" r:id="rId317"/>
    <p:sldId id="705" r:id="rId318"/>
    <p:sldId id="706" r:id="rId319"/>
    <p:sldId id="557" r:id="rId320"/>
    <p:sldId id="921" r:id="rId321"/>
    <p:sldId id="707" r:id="rId322"/>
    <p:sldId id="708" r:id="rId323"/>
    <p:sldId id="558" r:id="rId324"/>
    <p:sldId id="922" r:id="rId325"/>
    <p:sldId id="709" r:id="rId326"/>
    <p:sldId id="710" r:id="rId327"/>
    <p:sldId id="559" r:id="rId328"/>
    <p:sldId id="923" r:id="rId329"/>
    <p:sldId id="711" r:id="rId330"/>
    <p:sldId id="712" r:id="rId331"/>
    <p:sldId id="560" r:id="rId332"/>
    <p:sldId id="924" r:id="rId333"/>
    <p:sldId id="713" r:id="rId334"/>
    <p:sldId id="714" r:id="rId335"/>
    <p:sldId id="561" r:id="rId336"/>
    <p:sldId id="925" r:id="rId337"/>
    <p:sldId id="715" r:id="rId338"/>
    <p:sldId id="716" r:id="rId339"/>
    <p:sldId id="562" r:id="rId340"/>
    <p:sldId id="926" r:id="rId341"/>
    <p:sldId id="717" r:id="rId342"/>
    <p:sldId id="718" r:id="rId343"/>
    <p:sldId id="563" r:id="rId344"/>
    <p:sldId id="927" r:id="rId345"/>
    <p:sldId id="719" r:id="rId346"/>
    <p:sldId id="720" r:id="rId347"/>
    <p:sldId id="564" r:id="rId348"/>
    <p:sldId id="928" r:id="rId349"/>
    <p:sldId id="721" r:id="rId350"/>
    <p:sldId id="722" r:id="rId351"/>
    <p:sldId id="565" r:id="rId352"/>
    <p:sldId id="929" r:id="rId353"/>
    <p:sldId id="723" r:id="rId354"/>
    <p:sldId id="724" r:id="rId355"/>
    <p:sldId id="566" r:id="rId356"/>
    <p:sldId id="930" r:id="rId357"/>
    <p:sldId id="725" r:id="rId358"/>
    <p:sldId id="726" r:id="rId359"/>
    <p:sldId id="567" r:id="rId360"/>
    <p:sldId id="931" r:id="rId361"/>
    <p:sldId id="727" r:id="rId362"/>
    <p:sldId id="728" r:id="rId363"/>
    <p:sldId id="568" r:id="rId364"/>
    <p:sldId id="932" r:id="rId365"/>
    <p:sldId id="729" r:id="rId366"/>
    <p:sldId id="730" r:id="rId367"/>
    <p:sldId id="569" r:id="rId368"/>
    <p:sldId id="933" r:id="rId369"/>
    <p:sldId id="731" r:id="rId370"/>
    <p:sldId id="732" r:id="rId371"/>
    <p:sldId id="570" r:id="rId372"/>
    <p:sldId id="934" r:id="rId373"/>
    <p:sldId id="733" r:id="rId374"/>
    <p:sldId id="734" r:id="rId375"/>
    <p:sldId id="571" r:id="rId376"/>
    <p:sldId id="935" r:id="rId377"/>
    <p:sldId id="735" r:id="rId378"/>
    <p:sldId id="736" r:id="rId379"/>
    <p:sldId id="572" r:id="rId380"/>
    <p:sldId id="936" r:id="rId381"/>
    <p:sldId id="737" r:id="rId382"/>
    <p:sldId id="738" r:id="rId383"/>
    <p:sldId id="573" r:id="rId384"/>
    <p:sldId id="937" r:id="rId385"/>
    <p:sldId id="739" r:id="rId386"/>
    <p:sldId id="740" r:id="rId387"/>
    <p:sldId id="574" r:id="rId388"/>
    <p:sldId id="938" r:id="rId389"/>
    <p:sldId id="741" r:id="rId390"/>
    <p:sldId id="742" r:id="rId391"/>
    <p:sldId id="575" r:id="rId392"/>
    <p:sldId id="939" r:id="rId393"/>
    <p:sldId id="743" r:id="rId394"/>
    <p:sldId id="744" r:id="rId395"/>
    <p:sldId id="944" r:id="rId39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67" roundtripDataSignature="AMtx7mj1R5tO690/Iu2z+s3x9W/gLPbvf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thamani S" initials="KS" lastIdx="1" clrIdx="0">
    <p:extLst>
      <p:ext uri="{19B8F6BF-5375-455C-9EA6-DF929625EA0E}">
        <p15:presenceInfo xmlns:p15="http://schemas.microsoft.com/office/powerpoint/2012/main" userId="14a67a6ae089e9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241" Type="http://schemas.openxmlformats.org/officeDocument/2006/relationships/slide" Target="slides/slide240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252" Type="http://schemas.openxmlformats.org/officeDocument/2006/relationships/slide" Target="slides/slide251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47" Type="http://schemas.openxmlformats.org/officeDocument/2006/relationships/slide" Target="slides/slide46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63" Type="http://schemas.openxmlformats.org/officeDocument/2006/relationships/slide" Target="slides/slide262.xml"/><Relationship Id="rId319" Type="http://schemas.openxmlformats.org/officeDocument/2006/relationships/slide" Target="slides/slide318.xml"/><Relationship Id="rId58" Type="http://schemas.openxmlformats.org/officeDocument/2006/relationships/slide" Target="slides/slide57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568" Type="http://schemas.openxmlformats.org/officeDocument/2006/relationships/commentAuthors" Target="commentAuthors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slide" Target="slides/slide371.xml"/><Relationship Id="rId393" Type="http://schemas.openxmlformats.org/officeDocument/2006/relationships/slide" Target="slides/slide392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383" Type="http://schemas.openxmlformats.org/officeDocument/2006/relationships/slide" Target="slides/slide382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569" Type="http://schemas.openxmlformats.org/officeDocument/2006/relationships/presProps" Target="presProps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394" Type="http://schemas.openxmlformats.org/officeDocument/2006/relationships/slide" Target="slides/slide393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570" Type="http://schemas.openxmlformats.org/officeDocument/2006/relationships/viewProps" Target="viewProps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571" Type="http://schemas.openxmlformats.org/officeDocument/2006/relationships/theme" Target="theme/theme1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572" Type="http://schemas.openxmlformats.org/officeDocument/2006/relationships/tableStyles" Target="tableStyles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handoutMaster" Target="handoutMasters/handoutMaster1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240" Type="http://schemas.openxmlformats.org/officeDocument/2006/relationships/slide" Target="slides/slide239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251" Type="http://schemas.openxmlformats.org/officeDocument/2006/relationships/slide" Target="slides/slide250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220" Type="http://schemas.openxmlformats.org/officeDocument/2006/relationships/slide" Target="slides/slide219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567" Type="http://customschemas.google.com/relationships/presentationmetadata" Target="metadata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242" Type="http://schemas.openxmlformats.org/officeDocument/2006/relationships/slide" Target="slides/slide241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44" Type="http://schemas.openxmlformats.org/officeDocument/2006/relationships/slide" Target="slides/slide14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14T10:18:36.484" idx="1">
    <p:pos x="3133" y="2436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IN" smtClean="0"/>
              <a:t>1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0A5EB-6758-442D-A9EB-A6BB9055E8C1}" type="datetimeFigureOut">
              <a:rPr lang="en-IN" smtClean="0"/>
              <a:t>05-03-2023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7ACAF-F427-4904-B022-32BC5E9814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298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5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6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7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0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3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4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5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7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8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9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1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2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3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6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7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9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0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1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3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4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5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7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9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1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2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3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5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6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7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9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0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3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4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5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7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8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9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1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2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3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6.xml"/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7.xml"/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9.xml"/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0.xml"/><Relationship Id="rId1" Type="http://schemas.openxmlformats.org/officeDocument/2006/relationships/notesMaster" Target="../notesMasters/notesMaster1.xml"/></Relationships>
</file>

<file path=ppt/notesSlides/_rels/notesSlide2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1.xml"/><Relationship Id="rId1" Type="http://schemas.openxmlformats.org/officeDocument/2006/relationships/notesMaster" Target="../notesMasters/notesMaster1.xml"/></Relationships>
</file>

<file path=ppt/notesSlides/_rels/notesSlide2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3.xml"/><Relationship Id="rId1" Type="http://schemas.openxmlformats.org/officeDocument/2006/relationships/notesMaster" Target="../notesMasters/notesMaster1.xml"/></Relationships>
</file>

<file path=ppt/notesSlides/_rels/notesSlide2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4.xml"/><Relationship Id="rId1" Type="http://schemas.openxmlformats.org/officeDocument/2006/relationships/notesMaster" Target="../notesMasters/notesMaster1.xml"/></Relationships>
</file>

<file path=ppt/notesSlides/_rels/notesSlide2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5.xml"/><Relationship Id="rId1" Type="http://schemas.openxmlformats.org/officeDocument/2006/relationships/notesMaster" Target="../notesMasters/notesMaster1.xml"/></Relationships>
</file>

<file path=ppt/notesSlides/_rels/notesSlide2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7.xml"/><Relationship Id="rId1" Type="http://schemas.openxmlformats.org/officeDocument/2006/relationships/notesMaster" Target="../notesMasters/notesMaster1.xml"/></Relationships>
</file>

<file path=ppt/notesSlides/_rels/notesSlide2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9.xml"/><Relationship Id="rId1" Type="http://schemas.openxmlformats.org/officeDocument/2006/relationships/notesMaster" Target="../notesMasters/notesMaster1.xml"/></Relationships>
</file>

<file path=ppt/notesSlides/_rels/notesSlide2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1.xml"/><Relationship Id="rId1" Type="http://schemas.openxmlformats.org/officeDocument/2006/relationships/notesMaster" Target="../notesMasters/notesMaster1.xml"/></Relationships>
</file>

<file path=ppt/notesSlides/_rels/notesSlide2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2.xml"/><Relationship Id="rId1" Type="http://schemas.openxmlformats.org/officeDocument/2006/relationships/notesMaster" Target="../notesMasters/notesMaster1.xml"/></Relationships>
</file>

<file path=ppt/notesSlides/_rels/notesSlide2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3.xml"/><Relationship Id="rId1" Type="http://schemas.openxmlformats.org/officeDocument/2006/relationships/notesMaster" Target="../notesMasters/notesMaster1.xml"/></Relationships>
</file>

<file path=ppt/notesSlides/_rels/notesSlide2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5.xml"/><Relationship Id="rId1" Type="http://schemas.openxmlformats.org/officeDocument/2006/relationships/notesMaster" Target="../notesMasters/notesMaster1.xml"/></Relationships>
</file>

<file path=ppt/notesSlides/_rels/notesSlide2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6.xml"/><Relationship Id="rId1" Type="http://schemas.openxmlformats.org/officeDocument/2006/relationships/notesMaster" Target="../notesMasters/notesMaster1.xml"/></Relationships>
</file>

<file path=ppt/notesSlides/_rels/notesSlide2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7.xml"/><Relationship Id="rId1" Type="http://schemas.openxmlformats.org/officeDocument/2006/relationships/notesMaster" Target="../notesMasters/notesMaster1.xml"/></Relationships>
</file>

<file path=ppt/notesSlides/_rels/notesSlide2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9.xml"/><Relationship Id="rId1" Type="http://schemas.openxmlformats.org/officeDocument/2006/relationships/notesMaster" Target="../notesMasters/notesMaster1.xml"/></Relationships>
</file>

<file path=ppt/notesSlides/_rels/notesSlide2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0.xml"/><Relationship Id="rId1" Type="http://schemas.openxmlformats.org/officeDocument/2006/relationships/notesMaster" Target="../notesMasters/notesMaster1.xml"/></Relationships>
</file>

<file path=ppt/notesSlides/_rels/notesSlide2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3.xml"/><Relationship Id="rId1" Type="http://schemas.openxmlformats.org/officeDocument/2006/relationships/notesMaster" Target="../notesMasters/notesMaster1.xml"/></Relationships>
</file>

<file path=ppt/notesSlides/_rels/notesSlide2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4.xml"/><Relationship Id="rId1" Type="http://schemas.openxmlformats.org/officeDocument/2006/relationships/notesMaster" Target="../notesMasters/notesMaster1.xml"/></Relationships>
</file>

<file path=ppt/notesSlides/_rels/notesSlide2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5.xml"/><Relationship Id="rId1" Type="http://schemas.openxmlformats.org/officeDocument/2006/relationships/notesMaster" Target="../notesMasters/notesMaster1.xml"/></Relationships>
</file>

<file path=ppt/notesSlides/_rels/notesSlide2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7.xml"/><Relationship Id="rId1" Type="http://schemas.openxmlformats.org/officeDocument/2006/relationships/notesMaster" Target="../notesMasters/notesMaster1.xml"/></Relationships>
</file>

<file path=ppt/notesSlides/_rels/notesSlide2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8.xml"/><Relationship Id="rId1" Type="http://schemas.openxmlformats.org/officeDocument/2006/relationships/notesMaster" Target="../notesMasters/notesMaster1.xml"/></Relationships>
</file>

<file path=ppt/notesSlides/_rels/notesSlide2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9.xml"/><Relationship Id="rId1" Type="http://schemas.openxmlformats.org/officeDocument/2006/relationships/notesMaster" Target="../notesMasters/notesMaster1.xml"/></Relationships>
</file>

<file path=ppt/notesSlides/_rels/notesSlide2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1.xml"/><Relationship Id="rId1" Type="http://schemas.openxmlformats.org/officeDocument/2006/relationships/notesMaster" Target="../notesMasters/notesMaster1.xml"/></Relationships>
</file>

<file path=ppt/notesSlides/_rels/notesSlide2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2.xml"/><Relationship Id="rId1" Type="http://schemas.openxmlformats.org/officeDocument/2006/relationships/notesMaster" Target="../notesMasters/notesMaster1.xml"/></Relationships>
</file>

<file path=ppt/notesSlides/_rels/notesSlide2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3.xml"/><Relationship Id="rId1" Type="http://schemas.openxmlformats.org/officeDocument/2006/relationships/notesMaster" Target="../notesMasters/notesMaster1.xml"/></Relationships>
</file>

<file path=ppt/notesSlides/_rels/notesSlide2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6.xml"/><Relationship Id="rId1" Type="http://schemas.openxmlformats.org/officeDocument/2006/relationships/notesMaster" Target="../notesMasters/notesMaster1.xml"/></Relationships>
</file>

<file path=ppt/notesSlides/_rels/notesSlide2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7.xml"/><Relationship Id="rId1" Type="http://schemas.openxmlformats.org/officeDocument/2006/relationships/notesMaster" Target="../notesMasters/notesMaster1.xml"/></Relationships>
</file>

<file path=ppt/notesSlides/_rels/notesSlide2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9.xml"/><Relationship Id="rId1" Type="http://schemas.openxmlformats.org/officeDocument/2006/relationships/notesMaster" Target="../notesMasters/notesMaster1.xml"/></Relationships>
</file>

<file path=ppt/notesSlides/_rels/notesSlide2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0.xml"/><Relationship Id="rId1" Type="http://schemas.openxmlformats.org/officeDocument/2006/relationships/notesMaster" Target="../notesMasters/notesMaster1.xml"/></Relationships>
</file>

<file path=ppt/notesSlides/_rels/notesSlide2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1.xml"/><Relationship Id="rId1" Type="http://schemas.openxmlformats.org/officeDocument/2006/relationships/notesMaster" Target="../notesMasters/notesMaster1.xml"/></Relationships>
</file>

<file path=ppt/notesSlides/_rels/notesSlide2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3.xml"/><Relationship Id="rId1" Type="http://schemas.openxmlformats.org/officeDocument/2006/relationships/notesMaster" Target="../notesMasters/notesMaster1.xml"/></Relationships>
</file>

<file path=ppt/notesSlides/_rels/notesSlide2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496258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864926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728065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586484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83976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1532712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98395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6626879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535224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889018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4917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321526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9065392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2664806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420858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421560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0842086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32258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2338132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657305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0543928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5375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022387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4708324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4132351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4795735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9741852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2075991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001873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3926741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3227927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9888467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4966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9318822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4537572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0978167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0396920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0269315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5419324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5021441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3194864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9383194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7117904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1462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1348947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9311271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7876369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5760795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382922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7677895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6714274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2533659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7439300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3633233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7286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403060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5364859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937103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778328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952779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6100971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4722874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852310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810641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9299917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674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9345665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6638154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2855401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0289155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7563110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1974961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6880991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9986538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3274848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9938778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1852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437999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489142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8138306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2215159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0681552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7728013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7103111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2324713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9826935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4312867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8401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0942083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946518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8735648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6845609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6676725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9336147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202803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0532899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2719575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3940732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6280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5948540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113241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053633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0177208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383980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2025910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11461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8175840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1038447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4744674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651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8841179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1796019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9979932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2932772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7733011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7848975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200017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5196692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243572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4609584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8922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2831547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3891865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0721920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6114289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8589649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7745054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4677938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9399555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2151617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7308622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28030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2780650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6034693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641567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7637735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9717445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699790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9347747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4035500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9011510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8527219"/>
      </p:ext>
    </p:extLst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85003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2413762"/>
      </p:ext>
    </p:extLst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9219972"/>
      </p:ext>
    </p:extLst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1081150"/>
      </p:ext>
    </p:extLst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4445856"/>
      </p:ext>
    </p:extLst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0920511"/>
      </p:ext>
    </p:extLst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1267400"/>
      </p:ext>
    </p:extLst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4753875"/>
      </p:ext>
    </p:extLst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2706054"/>
      </p:ext>
    </p:extLst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2964347"/>
      </p:ext>
    </p:extLst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4132571"/>
      </p:ext>
    </p:extLst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90859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5498695"/>
      </p:ext>
    </p:extLst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0529477"/>
      </p:ext>
    </p:extLst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9832617"/>
      </p:ext>
    </p:extLst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7418500"/>
      </p:ext>
    </p:extLst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3807813"/>
      </p:ext>
    </p:extLst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9625831"/>
      </p:ext>
    </p:extLst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2311647"/>
      </p:ext>
    </p:extLst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4873347"/>
      </p:ext>
    </p:extLst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161395"/>
      </p:ext>
    </p:extLst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0025874"/>
      </p:ext>
    </p:extLst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01076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254732"/>
      </p:ext>
    </p:extLst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9646611"/>
      </p:ext>
    </p:extLst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9916718"/>
      </p:ext>
    </p:extLst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44523"/>
      </p:ext>
    </p:extLst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4384810"/>
      </p:ext>
    </p:extLst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3062084"/>
      </p:ext>
    </p:extLst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5642733"/>
      </p:ext>
    </p:extLst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3986732"/>
      </p:ext>
    </p:extLst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4330134"/>
      </p:ext>
    </p:extLst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6685037"/>
      </p:ext>
    </p:extLst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7670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2121651"/>
      </p:ext>
    </p:extLst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0754901"/>
      </p:ext>
    </p:extLst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9892370"/>
      </p:ext>
    </p:extLst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0432809"/>
      </p:ext>
    </p:extLst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0543952"/>
      </p:ext>
    </p:extLst>
  </p:cSld>
  <p:clrMapOvr>
    <a:masterClrMapping/>
  </p:clrMapOvr>
</p:notes>
</file>

<file path=ppt/notesSlides/notesSlide2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3504071"/>
      </p:ext>
    </p:extLst>
  </p:cSld>
  <p:clrMapOvr>
    <a:masterClrMapping/>
  </p:clrMapOvr>
</p:notes>
</file>

<file path=ppt/notesSlides/notesSlide2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8655829"/>
      </p:ext>
    </p:extLst>
  </p:cSld>
  <p:clrMapOvr>
    <a:masterClrMapping/>
  </p:clrMapOvr>
</p:notes>
</file>

<file path=ppt/notesSlides/notesSlide2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9727550"/>
      </p:ext>
    </p:extLst>
  </p:cSld>
  <p:clrMapOvr>
    <a:masterClrMapping/>
  </p:clrMapOvr>
</p:notes>
</file>

<file path=ppt/notesSlides/notesSlide2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9145709"/>
      </p:ext>
    </p:extLst>
  </p:cSld>
  <p:clrMapOvr>
    <a:masterClrMapping/>
  </p:clrMapOvr>
</p:notes>
</file>

<file path=ppt/notesSlides/notesSlide2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6660016"/>
      </p:ext>
    </p:extLst>
  </p:cSld>
  <p:clrMapOvr>
    <a:masterClrMapping/>
  </p:clrMapOvr>
</p:notes>
</file>

<file path=ppt/notesSlides/notesSlide2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17372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1497136"/>
      </p:ext>
    </p:extLst>
  </p:cSld>
  <p:clrMapOvr>
    <a:masterClrMapping/>
  </p:clrMapOvr>
</p:notes>
</file>

<file path=ppt/notesSlides/notesSlide2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4300764"/>
      </p:ext>
    </p:extLst>
  </p:cSld>
  <p:clrMapOvr>
    <a:masterClrMapping/>
  </p:clrMapOvr>
</p:notes>
</file>

<file path=ppt/notesSlides/notesSlide2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0728991"/>
      </p:ext>
    </p:extLst>
  </p:cSld>
  <p:clrMapOvr>
    <a:masterClrMapping/>
  </p:clrMapOvr>
</p:notes>
</file>

<file path=ppt/notesSlides/notesSlide2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7923863"/>
      </p:ext>
    </p:extLst>
  </p:cSld>
  <p:clrMapOvr>
    <a:masterClrMapping/>
  </p:clrMapOvr>
</p:notes>
</file>

<file path=ppt/notesSlides/notesSlide2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19941"/>
      </p:ext>
    </p:extLst>
  </p:cSld>
  <p:clrMapOvr>
    <a:masterClrMapping/>
  </p:clrMapOvr>
</p:notes>
</file>

<file path=ppt/notesSlides/notesSlide2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0236024"/>
      </p:ext>
    </p:extLst>
  </p:cSld>
  <p:clrMapOvr>
    <a:masterClrMapping/>
  </p:clrMapOvr>
</p:notes>
</file>

<file path=ppt/notesSlides/notesSlide2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6576982"/>
      </p:ext>
    </p:extLst>
  </p:cSld>
  <p:clrMapOvr>
    <a:masterClrMapping/>
  </p:clrMapOvr>
</p:notes>
</file>

<file path=ppt/notesSlides/notesSlide2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7395738"/>
      </p:ext>
    </p:extLst>
  </p:cSld>
  <p:clrMapOvr>
    <a:masterClrMapping/>
  </p:clrMapOvr>
</p:notes>
</file>

<file path=ppt/notesSlides/notesSlide2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0783916"/>
      </p:ext>
    </p:extLst>
  </p:cSld>
  <p:clrMapOvr>
    <a:masterClrMapping/>
  </p:clrMapOvr>
</p:notes>
</file>

<file path=ppt/notesSlides/notesSlide2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3769723"/>
      </p:ext>
    </p:extLst>
  </p:cSld>
  <p:clrMapOvr>
    <a:masterClrMapping/>
  </p:clrMapOvr>
</p:notes>
</file>

<file path=ppt/notesSlides/notesSlide2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67154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6501851"/>
      </p:ext>
    </p:extLst>
  </p:cSld>
  <p:clrMapOvr>
    <a:masterClrMapping/>
  </p:clrMapOvr>
</p:notes>
</file>

<file path=ppt/notesSlides/notesSlide2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1538891"/>
      </p:ext>
    </p:extLst>
  </p:cSld>
  <p:clrMapOvr>
    <a:masterClrMapping/>
  </p:clrMapOvr>
</p:notes>
</file>

<file path=ppt/notesSlides/notesSlide2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1419964"/>
      </p:ext>
    </p:extLst>
  </p:cSld>
  <p:clrMapOvr>
    <a:masterClrMapping/>
  </p:clrMapOvr>
</p:notes>
</file>

<file path=ppt/notesSlides/notesSlide2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4772700"/>
      </p:ext>
    </p:extLst>
  </p:cSld>
  <p:clrMapOvr>
    <a:masterClrMapping/>
  </p:clrMapOvr>
</p:notes>
</file>

<file path=ppt/notesSlides/notesSlide2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7977150"/>
      </p:ext>
    </p:extLst>
  </p:cSld>
  <p:clrMapOvr>
    <a:masterClrMapping/>
  </p:clrMapOvr>
</p:notes>
</file>

<file path=ppt/notesSlides/notesSlide2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4324385"/>
      </p:ext>
    </p:extLst>
  </p:cSld>
  <p:clrMapOvr>
    <a:masterClrMapping/>
  </p:clrMapOvr>
</p:notes>
</file>

<file path=ppt/notesSlides/notesSlide2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8132724"/>
      </p:ext>
    </p:extLst>
  </p:cSld>
  <p:clrMapOvr>
    <a:masterClrMapping/>
  </p:clrMapOvr>
</p:notes>
</file>

<file path=ppt/notesSlides/notesSlide2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6558221"/>
      </p:ext>
    </p:extLst>
  </p:cSld>
  <p:clrMapOvr>
    <a:masterClrMapping/>
  </p:clrMapOvr>
</p:notes>
</file>

<file path=ppt/notesSlides/notesSlide2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5410151"/>
      </p:ext>
    </p:extLst>
  </p:cSld>
  <p:clrMapOvr>
    <a:masterClrMapping/>
  </p:clrMapOvr>
</p:notes>
</file>

<file path=ppt/notesSlides/notesSlide2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769432"/>
      </p:ext>
    </p:extLst>
  </p:cSld>
  <p:clrMapOvr>
    <a:masterClrMapping/>
  </p:clrMapOvr>
</p:notes>
</file>

<file path=ppt/notesSlides/notesSlide2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189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1226822"/>
      </p:ext>
    </p:extLst>
  </p:cSld>
  <p:clrMapOvr>
    <a:masterClrMapping/>
  </p:clrMapOvr>
</p:notes>
</file>

<file path=ppt/notesSlides/notesSlide2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6277642"/>
      </p:ext>
    </p:extLst>
  </p:cSld>
  <p:clrMapOvr>
    <a:masterClrMapping/>
  </p:clrMapOvr>
</p:notes>
</file>

<file path=ppt/notesSlides/notesSlide2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5500634"/>
      </p:ext>
    </p:extLst>
  </p:cSld>
  <p:clrMapOvr>
    <a:masterClrMapping/>
  </p:clrMapOvr>
</p:notes>
</file>

<file path=ppt/notesSlides/notesSlide2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8802883"/>
      </p:ext>
    </p:extLst>
  </p:cSld>
  <p:clrMapOvr>
    <a:masterClrMapping/>
  </p:clrMapOvr>
</p:notes>
</file>

<file path=ppt/notesSlides/notesSlide2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2820385"/>
      </p:ext>
    </p:extLst>
  </p:cSld>
  <p:clrMapOvr>
    <a:masterClrMapping/>
  </p:clrMapOvr>
</p:notes>
</file>

<file path=ppt/notesSlides/notesSlide2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0472174"/>
      </p:ext>
    </p:extLst>
  </p:cSld>
  <p:clrMapOvr>
    <a:masterClrMapping/>
  </p:clrMapOvr>
</p:notes>
</file>

<file path=ppt/notesSlides/notesSlide2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5134729"/>
      </p:ext>
    </p:extLst>
  </p:cSld>
  <p:clrMapOvr>
    <a:masterClrMapping/>
  </p:clrMapOvr>
</p:notes>
</file>

<file path=ppt/notesSlides/notesSlide2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9291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59894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6331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01566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53496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8254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3344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8139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43205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02386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6278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07794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52593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1199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94445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8188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47707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91048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36400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18129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7930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44236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45004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57555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93447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10299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218665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791828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12163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442869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773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86807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590189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77811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259590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025911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981164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783711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669714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714465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8737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76569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698831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614071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569154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14700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703222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203669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525688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843001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082881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842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871455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67268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123031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776022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859743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232667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687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58065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022494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103126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387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762975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900041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324113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755842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189671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843881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561857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691922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689181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446226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573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14" name="Google Shape;14;p1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73" name="Google Shape;73;p1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79" name="Google Shape;79;p1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31522" y="1248508"/>
            <a:ext cx="5322277" cy="442180"/>
          </a:xfrm>
        </p:spPr>
        <p:txBody>
          <a:bodyPr/>
          <a:lstStyle/>
          <a:p>
            <a:r>
              <a:rPr lang="en-US" dirty="0" smtClean="0"/>
              <a:t>M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‹#›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488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26" name="Google Shape;26;p1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32" name="Google Shape;32;p1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39" name="Google Shape;39;p1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48" name="Google Shape;48;p1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53" name="Google Shape;53;p1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60" name="Google Shape;60;p1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67" name="Google Shape;67;p1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10" name="Google Shape;10;p1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" Target="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5.xml"/><Relationship Id="rId4" Type="http://schemas.openxmlformats.org/officeDocument/2006/relationships/slide" Target="slide10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" Target="slide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9.xml"/><Relationship Id="rId4" Type="http://schemas.openxmlformats.org/officeDocument/2006/relationships/slide" Target="slide110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" Target="slide10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1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3.xml"/><Relationship Id="rId4" Type="http://schemas.openxmlformats.org/officeDocument/2006/relationships/slide" Target="slide11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" Target="slide11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7.xml"/><Relationship Id="rId4" Type="http://schemas.openxmlformats.org/officeDocument/2006/relationships/slide" Target="slide118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" Target="slide11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1.xml"/><Relationship Id="rId4" Type="http://schemas.openxmlformats.org/officeDocument/2006/relationships/slide" Target="slide1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6.xml"/><Relationship Id="rId4" Type="http://schemas.openxmlformats.org/officeDocument/2006/relationships/slide" Target="slide125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slide" Target="slide123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0.xml"/><Relationship Id="rId4" Type="http://schemas.openxmlformats.org/officeDocument/2006/relationships/slide" Target="slide129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slide" Target="slide127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3.xml"/><Relationship Id="rId4" Type="http://schemas.openxmlformats.org/officeDocument/2006/relationships/slide" Target="slide13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slide" Target="slide131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7.xml"/><Relationship Id="rId4" Type="http://schemas.openxmlformats.org/officeDocument/2006/relationships/slide" Target="slide138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slide" Target="slide135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" Target="slide142.xm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9.xml"/><Relationship Id="rId4" Type="http://schemas.openxmlformats.org/officeDocument/2006/relationships/slide" Target="slide1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slide" Target="slide139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5.xml"/><Relationship Id="rId4" Type="http://schemas.openxmlformats.org/officeDocument/2006/relationships/slide" Target="slide146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slide" Target="slide143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9.xml"/><Relationship Id="rId4" Type="http://schemas.openxmlformats.org/officeDocument/2006/relationships/slide" Target="slide150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slide" Target="slide147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8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4.xml"/><Relationship Id="rId4" Type="http://schemas.openxmlformats.org/officeDocument/2006/relationships/slide" Target="slide153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slide" Target="slide151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7.xml"/><Relationship Id="rId4" Type="http://schemas.openxmlformats.org/officeDocument/2006/relationships/slide" Target="slide158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slide" Target="slide155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slide" Target="slide162.xm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9.xml"/><Relationship Id="rId4" Type="http://schemas.openxmlformats.org/officeDocument/2006/relationships/slide" Target="slide1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slide" Target="slide159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5.xml"/><Relationship Id="rId4" Type="http://schemas.openxmlformats.org/officeDocument/2006/relationships/slide" Target="slide166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slide" Target="slide163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0.xml"/><Relationship Id="rId4" Type="http://schemas.openxmlformats.org/officeDocument/2006/relationships/slide" Target="slide169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slide" Target="slide167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4.xml"/><Relationship Id="rId4" Type="http://schemas.openxmlformats.org/officeDocument/2006/relationships/slide" Target="slide173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slide" Target="slide171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7.xml"/><Relationship Id="rId4" Type="http://schemas.openxmlformats.org/officeDocument/2006/relationships/slide" Target="slide178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slide" Target="slide175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slide" Target="slide182.xml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9.xml"/><Relationship Id="rId4" Type="http://schemas.openxmlformats.org/officeDocument/2006/relationships/slide" Target="slide18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slide" Target="slide179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5.xml"/><Relationship Id="rId4" Type="http://schemas.openxmlformats.org/officeDocument/2006/relationships/slide" Target="slide186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slide" Target="slide183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slide" Target="slide187.xml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slide" Target="slide187.xml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9.xml"/><Relationship Id="rId4" Type="http://schemas.openxmlformats.org/officeDocument/2006/relationships/slide" Target="slide190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slide" Target="slide187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slide" Target="slide187.xml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3.xml"/><Relationship Id="rId4" Type="http://schemas.openxmlformats.org/officeDocument/2006/relationships/slide" Target="slide194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slide" Target="slide191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7.xml"/><Relationship Id="rId4" Type="http://schemas.openxmlformats.org/officeDocument/2006/relationships/slide" Target="slide198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slide" Target="slide195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slide" Target="slide202.xml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9.xml"/><Relationship Id="rId4" Type="http://schemas.openxmlformats.org/officeDocument/2006/relationships/slide" Target="slide20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slide" Target="slide199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5.xml"/><Relationship Id="rId4" Type="http://schemas.openxmlformats.org/officeDocument/2006/relationships/slide" Target="slide206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slide" Target="slide203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slide" Target="slide207.xml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slide" Target="slide207.xml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9.xml"/><Relationship Id="rId4" Type="http://schemas.openxmlformats.org/officeDocument/2006/relationships/slide" Target="slide210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slide" Target="slide207.xml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slide" Target="slide207.xml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3.xml"/><Relationship Id="rId4" Type="http://schemas.openxmlformats.org/officeDocument/2006/relationships/slide" Target="slide214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slide" Target="slide211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8.xml"/><Relationship Id="rId4" Type="http://schemas.openxmlformats.org/officeDocument/2006/relationships/slide" Target="slide217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slide" Target="slide215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slide" Target="slide222.xml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9.xml"/><Relationship Id="rId4" Type="http://schemas.openxmlformats.org/officeDocument/2006/relationships/slide" Target="slide2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slide" Target="slide219.xml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6.xml"/><Relationship Id="rId4" Type="http://schemas.openxmlformats.org/officeDocument/2006/relationships/slide" Target="slide225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slide" Target="slide223.xm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slide" Target="slide227.xml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slide" Target="slide227.xml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9.xml"/><Relationship Id="rId4" Type="http://schemas.openxmlformats.org/officeDocument/2006/relationships/slide" Target="slide230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slide" Target="slide227.xml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.xml"/><Relationship Id="rId4" Type="http://schemas.openxmlformats.org/officeDocument/2006/relationships/slide" Target="slide26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slide" Target="slide227.xml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3.xml"/><Relationship Id="rId4" Type="http://schemas.openxmlformats.org/officeDocument/2006/relationships/slide" Target="slide234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slide" Target="slide231.xml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7.xml"/><Relationship Id="rId4" Type="http://schemas.openxmlformats.org/officeDocument/2006/relationships/slide" Target="slide238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slide" Target="slide235.xml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slide" Target="slide242.xml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9.xml"/><Relationship Id="rId4" Type="http://schemas.openxmlformats.org/officeDocument/2006/relationships/slide" Target="slide2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slide" Target="slide239.xml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5.xml"/><Relationship Id="rId4" Type="http://schemas.openxmlformats.org/officeDocument/2006/relationships/slide" Target="slide246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slide" Target="slide243.xml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slide" Target="slide247.xml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slide" Target="slide247.xml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9.xml"/><Relationship Id="rId4" Type="http://schemas.openxmlformats.org/officeDocument/2006/relationships/slide" Target="slide250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slide" Target="slide247.xml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slide" Target="slide247.xml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54.xml"/><Relationship Id="rId4" Type="http://schemas.openxmlformats.org/officeDocument/2006/relationships/slide" Target="slide253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slide" Target="slide251.xml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57.xml"/><Relationship Id="rId4" Type="http://schemas.openxmlformats.org/officeDocument/2006/relationships/slide" Target="slide258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slide" Target="slide255.xml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slide" Target="slide261.xml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59.xml"/><Relationship Id="rId4" Type="http://schemas.openxmlformats.org/officeDocument/2006/relationships/slide" Target="slide2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slide" Target="slide259.xml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6.xml"/><Relationship Id="rId4" Type="http://schemas.openxmlformats.org/officeDocument/2006/relationships/slide" Target="slide265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slide" Target="slide263.xml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9.xml"/><Relationship Id="rId4" Type="http://schemas.openxmlformats.org/officeDocument/2006/relationships/slide" Target="slide270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slide" Target="slide255.xml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slide" Target="slide267.xml"/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73.xml"/><Relationship Id="rId4" Type="http://schemas.openxmlformats.org/officeDocument/2006/relationships/slide" Target="slide274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slide" Target="slide271.xml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slide" Target="slide275.xml"/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slide" Target="slide275.xml"/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77.xml"/><Relationship Id="rId4" Type="http://schemas.openxmlformats.org/officeDocument/2006/relationships/slide" Target="slide278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slide" Target="slide275.xml"/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slide" Target="slide275.xml"/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1.xml"/><Relationship Id="rId4" Type="http://schemas.openxmlformats.org/officeDocument/2006/relationships/slide" Target="slide28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slide" Target="slide279.xml"/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slide" Target="slide283.xml"/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2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slide" Target="slide286.xml"/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3.xml"/><Relationship Id="rId4" Type="http://schemas.openxmlformats.org/officeDocument/2006/relationships/slide" Target="slide285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slide" Target="slide283.xml"/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slide" Target="slide287.xml"/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6.xml.rels><?xml version="1.0" encoding="UTF-8" standalone="yes"?>
<Relationships xmlns="http://schemas.openxmlformats.org/package/2006/relationships"><Relationship Id="rId3" Type="http://schemas.openxmlformats.org/officeDocument/2006/relationships/slide" Target="slide283.xml"/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87.xml.rels><?xml version="1.0" encoding="UTF-8" standalone="yes"?>
<Relationships xmlns="http://schemas.openxmlformats.org/package/2006/relationships"><Relationship Id="rId3" Type="http://schemas.openxmlformats.org/officeDocument/2006/relationships/slide" Target="slide287.xml"/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9.xml"/><Relationship Id="rId4" Type="http://schemas.openxmlformats.org/officeDocument/2006/relationships/slide" Target="slide290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slide" Target="slide287.xml"/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slide" Target="slide287.xml"/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1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94.xml"/><Relationship Id="rId4" Type="http://schemas.openxmlformats.org/officeDocument/2006/relationships/slide" Target="slide293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slide" Target="slide291.xml"/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3" Type="http://schemas.openxmlformats.org/officeDocument/2006/relationships/slide" Target="slide295.xml"/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4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5.xml.rels><?xml version="1.0" encoding="UTF-8" standalone="yes"?>
<Relationships xmlns="http://schemas.openxmlformats.org/package/2006/relationships"><Relationship Id="rId3" Type="http://schemas.openxmlformats.org/officeDocument/2006/relationships/slide" Target="slide295.xml"/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97.xml"/><Relationship Id="rId4" Type="http://schemas.openxmlformats.org/officeDocument/2006/relationships/slide" Target="slide298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slide" Target="slide295.xml"/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3" Type="http://schemas.openxmlformats.org/officeDocument/2006/relationships/slide" Target="slide299.xml"/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8.xml.rels><?xml version="1.0" encoding="UTF-8" standalone="yes"?>
<Relationships xmlns="http://schemas.openxmlformats.org/package/2006/relationships"><Relationship Id="rId3" Type="http://schemas.openxmlformats.org/officeDocument/2006/relationships/slide" Target="slide295.xml"/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9.xml.rels><?xml version="1.0" encoding="UTF-8" standalone="yes"?>
<Relationships xmlns="http://schemas.openxmlformats.org/package/2006/relationships"><Relationship Id="rId3" Type="http://schemas.openxmlformats.org/officeDocument/2006/relationships/slide" Target="slide299.xml"/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1.xml"/><Relationship Id="rId4" Type="http://schemas.openxmlformats.org/officeDocument/2006/relationships/slide" Target="slide30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slide" Target="slide299.xml"/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3" Type="http://schemas.openxmlformats.org/officeDocument/2006/relationships/slide" Target="slide303.xml"/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2.xml.rels><?xml version="1.0" encoding="UTF-8" standalone="yes"?>
<Relationships xmlns="http://schemas.openxmlformats.org/package/2006/relationships"><Relationship Id="rId3" Type="http://schemas.openxmlformats.org/officeDocument/2006/relationships/slide" Target="slide299.xml"/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3.xml.rels><?xml version="1.0" encoding="UTF-8" standalone="yes"?>
<Relationships xmlns="http://schemas.openxmlformats.org/package/2006/relationships"><Relationship Id="rId3" Type="http://schemas.openxmlformats.org/officeDocument/2006/relationships/slide" Target="slide305.xml"/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3.xml"/><Relationship Id="rId4" Type="http://schemas.openxmlformats.org/officeDocument/2006/relationships/slide" Target="slide306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slide" Target="slide303.xml"/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3" Type="http://schemas.openxmlformats.org/officeDocument/2006/relationships/slide" Target="slide307.xml"/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6.xml.rels><?xml version="1.0" encoding="UTF-8" standalone="yes"?>
<Relationships xmlns="http://schemas.openxmlformats.org/package/2006/relationships"><Relationship Id="rId3" Type="http://schemas.openxmlformats.org/officeDocument/2006/relationships/slide" Target="slide303.xml"/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7.xml.rels><?xml version="1.0" encoding="UTF-8" standalone="yes"?>
<Relationships xmlns="http://schemas.openxmlformats.org/package/2006/relationships"><Relationship Id="rId3" Type="http://schemas.openxmlformats.org/officeDocument/2006/relationships/slide" Target="slide307.xml"/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9.xml"/><Relationship Id="rId4" Type="http://schemas.openxmlformats.org/officeDocument/2006/relationships/slide" Target="slide310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slide" Target="slide307.xml"/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3" Type="http://schemas.openxmlformats.org/officeDocument/2006/relationships/slide" Target="slide311.xml"/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.xml"/><Relationship Id="rId4" Type="http://schemas.openxmlformats.org/officeDocument/2006/relationships/slide" Target="slide33.xml"/></Relationships>
</file>

<file path=ppt/slides/_rels/slide310.xml.rels><?xml version="1.0" encoding="UTF-8" standalone="yes"?>
<Relationships xmlns="http://schemas.openxmlformats.org/package/2006/relationships"><Relationship Id="rId3" Type="http://schemas.openxmlformats.org/officeDocument/2006/relationships/slide" Target="slide307.xml"/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1.xml.rels><?xml version="1.0" encoding="UTF-8" standalone="yes"?>
<Relationships xmlns="http://schemas.openxmlformats.org/package/2006/relationships"><Relationship Id="rId3" Type="http://schemas.openxmlformats.org/officeDocument/2006/relationships/slide" Target="slide311.xml"/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13.xml"/><Relationship Id="rId4" Type="http://schemas.openxmlformats.org/officeDocument/2006/relationships/slide" Target="slide314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slide" Target="slide311.xml"/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3" Type="http://schemas.openxmlformats.org/officeDocument/2006/relationships/slide" Target="slide315.xml"/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4.xml.rels><?xml version="1.0" encoding="UTF-8" standalone="yes"?>
<Relationships xmlns="http://schemas.openxmlformats.org/package/2006/relationships"><Relationship Id="rId3" Type="http://schemas.openxmlformats.org/officeDocument/2006/relationships/slide" Target="slide311.xml"/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5.xml.rels><?xml version="1.0" encoding="UTF-8" standalone="yes"?>
<Relationships xmlns="http://schemas.openxmlformats.org/package/2006/relationships"><Relationship Id="rId3" Type="http://schemas.openxmlformats.org/officeDocument/2006/relationships/slide" Target="slide315.xml"/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18.xml"/><Relationship Id="rId4" Type="http://schemas.openxmlformats.org/officeDocument/2006/relationships/slide" Target="slide317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slide" Target="slide315.xml"/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3" Type="http://schemas.openxmlformats.org/officeDocument/2006/relationships/slide" Target="slide319.xml"/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8.xml.rels><?xml version="1.0" encoding="UTF-8" standalone="yes"?>
<Relationships xmlns="http://schemas.openxmlformats.org/package/2006/relationships"><Relationship Id="rId3" Type="http://schemas.openxmlformats.org/officeDocument/2006/relationships/slide" Target="slide315.xml"/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9.xml.rels><?xml version="1.0" encoding="UTF-8" standalone="yes"?>
<Relationships xmlns="http://schemas.openxmlformats.org/package/2006/relationships"><Relationship Id="rId3" Type="http://schemas.openxmlformats.org/officeDocument/2006/relationships/slide" Target="slide319.xml"/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21.xml"/><Relationship Id="rId4" Type="http://schemas.openxmlformats.org/officeDocument/2006/relationships/slide" Target="slide3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slide" Target="slide319.xml"/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3" Type="http://schemas.openxmlformats.org/officeDocument/2006/relationships/slide" Target="slide323.xml"/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2.xml.rels><?xml version="1.0" encoding="UTF-8" standalone="yes"?>
<Relationships xmlns="http://schemas.openxmlformats.org/package/2006/relationships"><Relationship Id="rId3" Type="http://schemas.openxmlformats.org/officeDocument/2006/relationships/slide" Target="slide319.xml"/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23.xml.rels><?xml version="1.0" encoding="UTF-8" standalone="yes"?>
<Relationships xmlns="http://schemas.openxmlformats.org/package/2006/relationships"><Relationship Id="rId3" Type="http://schemas.openxmlformats.org/officeDocument/2006/relationships/slide" Target="slide325.xml"/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23.xml"/><Relationship Id="rId4" Type="http://schemas.openxmlformats.org/officeDocument/2006/relationships/slide" Target="slide326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slide" Target="slide323.xml"/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3" Type="http://schemas.openxmlformats.org/officeDocument/2006/relationships/slide" Target="slide327.xml"/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6.xml.rels><?xml version="1.0" encoding="UTF-8" standalone="yes"?>
<Relationships xmlns="http://schemas.openxmlformats.org/package/2006/relationships"><Relationship Id="rId3" Type="http://schemas.openxmlformats.org/officeDocument/2006/relationships/slide" Target="slide323.xml"/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27.xml.rels><?xml version="1.0" encoding="UTF-8" standalone="yes"?>
<Relationships xmlns="http://schemas.openxmlformats.org/package/2006/relationships"><Relationship Id="rId3" Type="http://schemas.openxmlformats.org/officeDocument/2006/relationships/slide" Target="slide327.xml"/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0.xml"/><Relationship Id="rId4" Type="http://schemas.openxmlformats.org/officeDocument/2006/relationships/slide" Target="slide329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slide" Target="slide327.xml"/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3" Type="http://schemas.openxmlformats.org/officeDocument/2006/relationships/slide" Target="slide331.xml"/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0.xml.rels><?xml version="1.0" encoding="UTF-8" standalone="yes"?>
<Relationships xmlns="http://schemas.openxmlformats.org/package/2006/relationships"><Relationship Id="rId3" Type="http://schemas.openxmlformats.org/officeDocument/2006/relationships/slide" Target="slide327.xml"/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1.xml.rels><?xml version="1.0" encoding="UTF-8" standalone="yes"?>
<Relationships xmlns="http://schemas.openxmlformats.org/package/2006/relationships"><Relationship Id="rId3" Type="http://schemas.openxmlformats.org/officeDocument/2006/relationships/slide" Target="slide331.xml"/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4.xml"/><Relationship Id="rId4" Type="http://schemas.openxmlformats.org/officeDocument/2006/relationships/slide" Target="slide333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slide" Target="slide331.xml"/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3" Type="http://schemas.openxmlformats.org/officeDocument/2006/relationships/slide" Target="slide335.xml"/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4.xml.rels><?xml version="1.0" encoding="UTF-8" standalone="yes"?>
<Relationships xmlns="http://schemas.openxmlformats.org/package/2006/relationships"><Relationship Id="rId3" Type="http://schemas.openxmlformats.org/officeDocument/2006/relationships/slide" Target="slide331.xml"/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5.xml.rels><?xml version="1.0" encoding="UTF-8" standalone="yes"?>
<Relationships xmlns="http://schemas.openxmlformats.org/package/2006/relationships"><Relationship Id="rId3" Type="http://schemas.openxmlformats.org/officeDocument/2006/relationships/slide" Target="slide335.xml"/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8.xml"/><Relationship Id="rId4" Type="http://schemas.openxmlformats.org/officeDocument/2006/relationships/slide" Target="slide337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slide" Target="slide335.xml"/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3" Type="http://schemas.openxmlformats.org/officeDocument/2006/relationships/slide" Target="slide339.xml"/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8.xml.rels><?xml version="1.0" encoding="UTF-8" standalone="yes"?>
<Relationships xmlns="http://schemas.openxmlformats.org/package/2006/relationships"><Relationship Id="rId3" Type="http://schemas.openxmlformats.org/officeDocument/2006/relationships/slide" Target="slide335.xml"/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9.xml.rels><?xml version="1.0" encoding="UTF-8" standalone="yes"?>
<Relationships xmlns="http://schemas.openxmlformats.org/package/2006/relationships"><Relationship Id="rId3" Type="http://schemas.openxmlformats.org/officeDocument/2006/relationships/slide" Target="slide339.xml"/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2.xml"/><Relationship Id="rId4" Type="http://schemas.openxmlformats.org/officeDocument/2006/relationships/slide" Target="slide34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slide" Target="slide339.xml"/><Relationship Id="rId1" Type="http://schemas.openxmlformats.org/officeDocument/2006/relationships/slideLayout" Target="../slideLayouts/slideLayout2.xml"/></Relationships>
</file>

<file path=ppt/slides/_rels/slide341.xml.rels><?xml version="1.0" encoding="UTF-8" standalone="yes"?>
<Relationships xmlns="http://schemas.openxmlformats.org/package/2006/relationships"><Relationship Id="rId3" Type="http://schemas.openxmlformats.org/officeDocument/2006/relationships/slide" Target="slide343.xml"/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2.xml.rels><?xml version="1.0" encoding="UTF-8" standalone="yes"?>
<Relationships xmlns="http://schemas.openxmlformats.org/package/2006/relationships"><Relationship Id="rId3" Type="http://schemas.openxmlformats.org/officeDocument/2006/relationships/slide" Target="slide339.xml"/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3.xml.rels><?xml version="1.0" encoding="UTF-8" standalone="yes"?>
<Relationships xmlns="http://schemas.openxmlformats.org/package/2006/relationships"><Relationship Id="rId3" Type="http://schemas.openxmlformats.org/officeDocument/2006/relationships/slide" Target="slide346.xml"/><Relationship Id="rId2" Type="http://schemas.openxmlformats.org/officeDocument/2006/relationships/notesSlide" Target="../notesSlides/notesSlide25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3.xml"/><Relationship Id="rId4" Type="http://schemas.openxmlformats.org/officeDocument/2006/relationships/slide" Target="slide345.xml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slide" Target="slide343.xml"/><Relationship Id="rId1" Type="http://schemas.openxmlformats.org/officeDocument/2006/relationships/slideLayout" Target="../slideLayouts/slideLayout2.xml"/></Relationships>
</file>

<file path=ppt/slides/_rels/slide345.xml.rels><?xml version="1.0" encoding="UTF-8" standalone="yes"?>
<Relationships xmlns="http://schemas.openxmlformats.org/package/2006/relationships"><Relationship Id="rId3" Type="http://schemas.openxmlformats.org/officeDocument/2006/relationships/slide" Target="slide347.xml"/><Relationship Id="rId2" Type="http://schemas.openxmlformats.org/officeDocument/2006/relationships/notesSlide" Target="../notesSlides/notesSlide2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6.xml.rels><?xml version="1.0" encoding="UTF-8" standalone="yes"?>
<Relationships xmlns="http://schemas.openxmlformats.org/package/2006/relationships"><Relationship Id="rId3" Type="http://schemas.openxmlformats.org/officeDocument/2006/relationships/slide" Target="slide343.xml"/><Relationship Id="rId2" Type="http://schemas.openxmlformats.org/officeDocument/2006/relationships/notesSlide" Target="../notesSlides/notesSlide2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7.xml.rels><?xml version="1.0" encoding="UTF-8" standalone="yes"?>
<Relationships xmlns="http://schemas.openxmlformats.org/package/2006/relationships"><Relationship Id="rId3" Type="http://schemas.openxmlformats.org/officeDocument/2006/relationships/slide" Target="slide347.xml"/><Relationship Id="rId2" Type="http://schemas.openxmlformats.org/officeDocument/2006/relationships/notesSlide" Target="../notesSlides/notesSlide26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50.xml"/><Relationship Id="rId4" Type="http://schemas.openxmlformats.org/officeDocument/2006/relationships/slide" Target="slide349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slide" Target="slide347.xml"/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3" Type="http://schemas.openxmlformats.org/officeDocument/2006/relationships/slide" Target="slide351.xml"/><Relationship Id="rId2" Type="http://schemas.openxmlformats.org/officeDocument/2006/relationships/notesSlide" Target="../notesSlides/notesSlide2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.xml"/><Relationship Id="rId4" Type="http://schemas.openxmlformats.org/officeDocument/2006/relationships/slide" Target="slide38.xml"/></Relationships>
</file>

<file path=ppt/slides/_rels/slide350.xml.rels><?xml version="1.0" encoding="UTF-8" standalone="yes"?>
<Relationships xmlns="http://schemas.openxmlformats.org/package/2006/relationships"><Relationship Id="rId3" Type="http://schemas.openxmlformats.org/officeDocument/2006/relationships/slide" Target="slide347.xml"/><Relationship Id="rId2" Type="http://schemas.openxmlformats.org/officeDocument/2006/relationships/notesSlide" Target="../notesSlides/notesSlide2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1.xml.rels><?xml version="1.0" encoding="UTF-8" standalone="yes"?>
<Relationships xmlns="http://schemas.openxmlformats.org/package/2006/relationships"><Relationship Id="rId3" Type="http://schemas.openxmlformats.org/officeDocument/2006/relationships/slide" Target="slide351.xml"/><Relationship Id="rId2" Type="http://schemas.openxmlformats.org/officeDocument/2006/relationships/notesSlide" Target="../notesSlides/notesSlide26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54.xml"/><Relationship Id="rId4" Type="http://schemas.openxmlformats.org/officeDocument/2006/relationships/slide" Target="slide353.xml"/></Relationships>
</file>

<file path=ppt/slides/_rels/slide352.xml.rels><?xml version="1.0" encoding="UTF-8" standalone="yes"?>
<Relationships xmlns="http://schemas.openxmlformats.org/package/2006/relationships"><Relationship Id="rId2" Type="http://schemas.openxmlformats.org/officeDocument/2006/relationships/slide" Target="slide351.xml"/><Relationship Id="rId1" Type="http://schemas.openxmlformats.org/officeDocument/2006/relationships/slideLayout" Target="../slideLayouts/slideLayout2.xml"/></Relationships>
</file>

<file path=ppt/slides/_rels/slide353.xml.rels><?xml version="1.0" encoding="UTF-8" standalone="yes"?>
<Relationships xmlns="http://schemas.openxmlformats.org/package/2006/relationships"><Relationship Id="rId3" Type="http://schemas.openxmlformats.org/officeDocument/2006/relationships/slide" Target="slide355.xml"/><Relationship Id="rId2" Type="http://schemas.openxmlformats.org/officeDocument/2006/relationships/notesSlide" Target="../notesSlides/notesSlide2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4.xml.rels><?xml version="1.0" encoding="UTF-8" standalone="yes"?>
<Relationships xmlns="http://schemas.openxmlformats.org/package/2006/relationships"><Relationship Id="rId3" Type="http://schemas.openxmlformats.org/officeDocument/2006/relationships/slide" Target="slide351.xml"/><Relationship Id="rId2" Type="http://schemas.openxmlformats.org/officeDocument/2006/relationships/notesSlide" Target="../notesSlides/notesSlide2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5.xml.rels><?xml version="1.0" encoding="UTF-8" standalone="yes"?>
<Relationships xmlns="http://schemas.openxmlformats.org/package/2006/relationships"><Relationship Id="rId3" Type="http://schemas.openxmlformats.org/officeDocument/2006/relationships/slide" Target="slide355.xml"/><Relationship Id="rId2" Type="http://schemas.openxmlformats.org/officeDocument/2006/relationships/notesSlide" Target="../notesSlides/notesSlide26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57.xml"/><Relationship Id="rId4" Type="http://schemas.openxmlformats.org/officeDocument/2006/relationships/slide" Target="slide358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slide" Target="slide355.xml"/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3" Type="http://schemas.openxmlformats.org/officeDocument/2006/relationships/slide" Target="slide359.xml"/><Relationship Id="rId2" Type="http://schemas.openxmlformats.org/officeDocument/2006/relationships/notesSlide" Target="../notesSlides/notesSlide2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8.xml.rels><?xml version="1.0" encoding="UTF-8" standalone="yes"?>
<Relationships xmlns="http://schemas.openxmlformats.org/package/2006/relationships"><Relationship Id="rId3" Type="http://schemas.openxmlformats.org/officeDocument/2006/relationships/slide" Target="slide355.xml"/><Relationship Id="rId2" Type="http://schemas.openxmlformats.org/officeDocument/2006/relationships/notesSlide" Target="../notesSlides/notesSlide2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9.xml.rels><?xml version="1.0" encoding="UTF-8" standalone="yes"?>
<Relationships xmlns="http://schemas.openxmlformats.org/package/2006/relationships"><Relationship Id="rId3" Type="http://schemas.openxmlformats.org/officeDocument/2006/relationships/slide" Target="slide359.xml"/><Relationship Id="rId2" Type="http://schemas.openxmlformats.org/officeDocument/2006/relationships/notesSlide" Target="../notesSlides/notesSlide27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62.xml"/><Relationship Id="rId4" Type="http://schemas.openxmlformats.org/officeDocument/2006/relationships/slide" Target="slide36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slide" Target="slide359.xml"/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3" Type="http://schemas.openxmlformats.org/officeDocument/2006/relationships/slide" Target="slide363.xml"/><Relationship Id="rId2" Type="http://schemas.openxmlformats.org/officeDocument/2006/relationships/notesSlide" Target="../notesSlides/notesSlide2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62.xml.rels><?xml version="1.0" encoding="UTF-8" standalone="yes"?>
<Relationships xmlns="http://schemas.openxmlformats.org/package/2006/relationships"><Relationship Id="rId3" Type="http://schemas.openxmlformats.org/officeDocument/2006/relationships/slide" Target="slide359.xml"/><Relationship Id="rId2" Type="http://schemas.openxmlformats.org/officeDocument/2006/relationships/notesSlide" Target="../notesSlides/notesSlide2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63.xml.rels><?xml version="1.0" encoding="UTF-8" standalone="yes"?>
<Relationships xmlns="http://schemas.openxmlformats.org/package/2006/relationships"><Relationship Id="rId3" Type="http://schemas.openxmlformats.org/officeDocument/2006/relationships/slide" Target="slide366.xml"/><Relationship Id="rId2" Type="http://schemas.openxmlformats.org/officeDocument/2006/relationships/notesSlide" Target="../notesSlides/notesSlide27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63.xml"/><Relationship Id="rId4" Type="http://schemas.openxmlformats.org/officeDocument/2006/relationships/slide" Target="slide365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slide" Target="slide363.xml"/><Relationship Id="rId1" Type="http://schemas.openxmlformats.org/officeDocument/2006/relationships/slideLayout" Target="../slideLayouts/slideLayout2.xml"/></Relationships>
</file>

<file path=ppt/slides/_rels/slide365.xml.rels><?xml version="1.0" encoding="UTF-8" standalone="yes"?>
<Relationships xmlns="http://schemas.openxmlformats.org/package/2006/relationships"><Relationship Id="rId3" Type="http://schemas.openxmlformats.org/officeDocument/2006/relationships/slide" Target="slide367.xml"/><Relationship Id="rId2" Type="http://schemas.openxmlformats.org/officeDocument/2006/relationships/notesSlide" Target="../notesSlides/notesSlide2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66.xml.rels><?xml version="1.0" encoding="UTF-8" standalone="yes"?>
<Relationships xmlns="http://schemas.openxmlformats.org/package/2006/relationships"><Relationship Id="rId3" Type="http://schemas.openxmlformats.org/officeDocument/2006/relationships/slide" Target="slide363.xml"/><Relationship Id="rId2" Type="http://schemas.openxmlformats.org/officeDocument/2006/relationships/notesSlide" Target="../notesSlides/notesSlide2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67.xml.rels><?xml version="1.0" encoding="UTF-8" standalone="yes"?>
<Relationships xmlns="http://schemas.openxmlformats.org/package/2006/relationships"><Relationship Id="rId3" Type="http://schemas.openxmlformats.org/officeDocument/2006/relationships/slide" Target="slide367.xml"/><Relationship Id="rId2" Type="http://schemas.openxmlformats.org/officeDocument/2006/relationships/notesSlide" Target="../notesSlides/notesSlide27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69.xml"/><Relationship Id="rId4" Type="http://schemas.openxmlformats.org/officeDocument/2006/relationships/slide" Target="slide370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slide" Target="slide367.xml"/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3" Type="http://schemas.openxmlformats.org/officeDocument/2006/relationships/slide" Target="slide371.xml"/><Relationship Id="rId2" Type="http://schemas.openxmlformats.org/officeDocument/2006/relationships/notesSlide" Target="../notesSlides/notesSlide2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0.xml.rels><?xml version="1.0" encoding="UTF-8" standalone="yes"?>
<Relationships xmlns="http://schemas.openxmlformats.org/package/2006/relationships"><Relationship Id="rId3" Type="http://schemas.openxmlformats.org/officeDocument/2006/relationships/slide" Target="slide367.xml"/><Relationship Id="rId2" Type="http://schemas.openxmlformats.org/officeDocument/2006/relationships/notesSlide" Target="../notesSlides/notesSlide2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71.xml.rels><?xml version="1.0" encoding="UTF-8" standalone="yes"?>
<Relationships xmlns="http://schemas.openxmlformats.org/package/2006/relationships"><Relationship Id="rId3" Type="http://schemas.openxmlformats.org/officeDocument/2006/relationships/slide" Target="slide371.xml"/><Relationship Id="rId2" Type="http://schemas.openxmlformats.org/officeDocument/2006/relationships/notesSlide" Target="../notesSlides/notesSlide27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4.xml"/><Relationship Id="rId4" Type="http://schemas.openxmlformats.org/officeDocument/2006/relationships/slide" Target="slide373.xml"/></Relationships>
</file>

<file path=ppt/slides/_rels/slide372.xml.rels><?xml version="1.0" encoding="UTF-8" standalone="yes"?>
<Relationships xmlns="http://schemas.openxmlformats.org/package/2006/relationships"><Relationship Id="rId2" Type="http://schemas.openxmlformats.org/officeDocument/2006/relationships/slide" Target="slide371.xml"/><Relationship Id="rId1" Type="http://schemas.openxmlformats.org/officeDocument/2006/relationships/slideLayout" Target="../slideLayouts/slideLayout2.xml"/></Relationships>
</file>

<file path=ppt/slides/_rels/slide373.xml.rels><?xml version="1.0" encoding="UTF-8" standalone="yes"?>
<Relationships xmlns="http://schemas.openxmlformats.org/package/2006/relationships"><Relationship Id="rId3" Type="http://schemas.openxmlformats.org/officeDocument/2006/relationships/slide" Target="slide375.xml"/><Relationship Id="rId2" Type="http://schemas.openxmlformats.org/officeDocument/2006/relationships/notesSlide" Target="../notesSlides/notesSlide2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4.xml.rels><?xml version="1.0" encoding="UTF-8" standalone="yes"?>
<Relationships xmlns="http://schemas.openxmlformats.org/package/2006/relationships"><Relationship Id="rId3" Type="http://schemas.openxmlformats.org/officeDocument/2006/relationships/slide" Target="slide371.xml"/><Relationship Id="rId2" Type="http://schemas.openxmlformats.org/officeDocument/2006/relationships/notesSlide" Target="../notesSlides/notesSlide2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75.xml.rels><?xml version="1.0" encoding="UTF-8" standalone="yes"?>
<Relationships xmlns="http://schemas.openxmlformats.org/package/2006/relationships"><Relationship Id="rId3" Type="http://schemas.openxmlformats.org/officeDocument/2006/relationships/slide" Target="slide375.xml"/><Relationship Id="rId2" Type="http://schemas.openxmlformats.org/officeDocument/2006/relationships/notesSlide" Target="../notesSlides/notesSlide28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7.xml"/><Relationship Id="rId4" Type="http://schemas.openxmlformats.org/officeDocument/2006/relationships/slide" Target="slide378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slide" Target="slide375.xml"/><Relationship Id="rId1" Type="http://schemas.openxmlformats.org/officeDocument/2006/relationships/slideLayout" Target="../slideLayouts/slideLayout2.xml"/></Relationships>
</file>

<file path=ppt/slides/_rels/slide377.xml.rels><?xml version="1.0" encoding="UTF-8" standalone="yes"?>
<Relationships xmlns="http://schemas.openxmlformats.org/package/2006/relationships"><Relationship Id="rId3" Type="http://schemas.openxmlformats.org/officeDocument/2006/relationships/slide" Target="slide379.xml"/><Relationship Id="rId2" Type="http://schemas.openxmlformats.org/officeDocument/2006/relationships/notesSlide" Target="../notesSlides/notesSlide2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8.xml.rels><?xml version="1.0" encoding="UTF-8" standalone="yes"?>
<Relationships xmlns="http://schemas.openxmlformats.org/package/2006/relationships"><Relationship Id="rId3" Type="http://schemas.openxmlformats.org/officeDocument/2006/relationships/slide" Target="slide375.xml"/><Relationship Id="rId2" Type="http://schemas.openxmlformats.org/officeDocument/2006/relationships/notesSlide" Target="../notesSlides/notesSlide28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79.xml.rels><?xml version="1.0" encoding="UTF-8" standalone="yes"?>
<Relationships xmlns="http://schemas.openxmlformats.org/package/2006/relationships"><Relationship Id="rId3" Type="http://schemas.openxmlformats.org/officeDocument/2006/relationships/slide" Target="slide379.xml"/><Relationship Id="rId2" Type="http://schemas.openxmlformats.org/officeDocument/2006/relationships/notesSlide" Target="../notesSlides/notesSlide28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82.xml"/><Relationship Id="rId4" Type="http://schemas.openxmlformats.org/officeDocument/2006/relationships/slide" Target="slide38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80.xml.rels><?xml version="1.0" encoding="UTF-8" standalone="yes"?>
<Relationships xmlns="http://schemas.openxmlformats.org/package/2006/relationships"><Relationship Id="rId2" Type="http://schemas.openxmlformats.org/officeDocument/2006/relationships/slide" Target="slide379.xml"/><Relationship Id="rId1" Type="http://schemas.openxmlformats.org/officeDocument/2006/relationships/slideLayout" Target="../slideLayouts/slideLayout2.xml"/></Relationships>
</file>

<file path=ppt/slides/_rels/slide381.xml.rels><?xml version="1.0" encoding="UTF-8" standalone="yes"?>
<Relationships xmlns="http://schemas.openxmlformats.org/package/2006/relationships"><Relationship Id="rId3" Type="http://schemas.openxmlformats.org/officeDocument/2006/relationships/slide" Target="slide383.xml"/><Relationship Id="rId2" Type="http://schemas.openxmlformats.org/officeDocument/2006/relationships/notesSlide" Target="../notesSlides/notesSlide28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82.xml.rels><?xml version="1.0" encoding="UTF-8" standalone="yes"?>
<Relationships xmlns="http://schemas.openxmlformats.org/package/2006/relationships"><Relationship Id="rId3" Type="http://schemas.openxmlformats.org/officeDocument/2006/relationships/slide" Target="slide379.xml"/><Relationship Id="rId2" Type="http://schemas.openxmlformats.org/officeDocument/2006/relationships/notesSlide" Target="../notesSlides/notesSlide2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83.xml.rels><?xml version="1.0" encoding="UTF-8" standalone="yes"?>
<Relationships xmlns="http://schemas.openxmlformats.org/package/2006/relationships"><Relationship Id="rId3" Type="http://schemas.openxmlformats.org/officeDocument/2006/relationships/slide" Target="slide385.xml"/><Relationship Id="rId2" Type="http://schemas.openxmlformats.org/officeDocument/2006/relationships/notesSlide" Target="../notesSlides/notesSlide28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83.xml"/><Relationship Id="rId4" Type="http://schemas.openxmlformats.org/officeDocument/2006/relationships/slide" Target="slide386.xml"/></Relationships>
</file>

<file path=ppt/slides/_rels/slide384.xml.rels><?xml version="1.0" encoding="UTF-8" standalone="yes"?>
<Relationships xmlns="http://schemas.openxmlformats.org/package/2006/relationships"><Relationship Id="rId2" Type="http://schemas.openxmlformats.org/officeDocument/2006/relationships/slide" Target="slide383.xml"/><Relationship Id="rId1" Type="http://schemas.openxmlformats.org/officeDocument/2006/relationships/slideLayout" Target="../slideLayouts/slideLayout2.xml"/></Relationships>
</file>

<file path=ppt/slides/_rels/slide385.xml.rels><?xml version="1.0" encoding="UTF-8" standalone="yes"?>
<Relationships xmlns="http://schemas.openxmlformats.org/package/2006/relationships"><Relationship Id="rId3" Type="http://schemas.openxmlformats.org/officeDocument/2006/relationships/slide" Target="slide387.xml"/><Relationship Id="rId2" Type="http://schemas.openxmlformats.org/officeDocument/2006/relationships/notesSlide" Target="../notesSlides/notesSlide2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86.xml.rels><?xml version="1.0" encoding="UTF-8" standalone="yes"?>
<Relationships xmlns="http://schemas.openxmlformats.org/package/2006/relationships"><Relationship Id="rId3" Type="http://schemas.openxmlformats.org/officeDocument/2006/relationships/slide" Target="slide383.xml"/><Relationship Id="rId2" Type="http://schemas.openxmlformats.org/officeDocument/2006/relationships/notesSlide" Target="../notesSlides/notesSlide29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87.xml.rels><?xml version="1.0" encoding="UTF-8" standalone="yes"?>
<Relationships xmlns="http://schemas.openxmlformats.org/package/2006/relationships"><Relationship Id="rId3" Type="http://schemas.openxmlformats.org/officeDocument/2006/relationships/slide" Target="slide387.xml"/><Relationship Id="rId2" Type="http://schemas.openxmlformats.org/officeDocument/2006/relationships/notesSlide" Target="../notesSlides/notesSlide29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89.xml"/><Relationship Id="rId4" Type="http://schemas.openxmlformats.org/officeDocument/2006/relationships/slide" Target="slide390.xml"/></Relationships>
</file>

<file path=ppt/slides/_rels/slide388.xml.rels><?xml version="1.0" encoding="UTF-8" standalone="yes"?>
<Relationships xmlns="http://schemas.openxmlformats.org/package/2006/relationships"><Relationship Id="rId2" Type="http://schemas.openxmlformats.org/officeDocument/2006/relationships/slide" Target="slide387.xml"/><Relationship Id="rId1" Type="http://schemas.openxmlformats.org/officeDocument/2006/relationships/slideLayout" Target="../slideLayouts/slideLayout2.xml"/></Relationships>
</file>

<file path=ppt/slides/_rels/slide389.xml.rels><?xml version="1.0" encoding="UTF-8" standalone="yes"?>
<Relationships xmlns="http://schemas.openxmlformats.org/package/2006/relationships"><Relationship Id="rId3" Type="http://schemas.openxmlformats.org/officeDocument/2006/relationships/slide" Target="slide391.xml"/><Relationship Id="rId2" Type="http://schemas.openxmlformats.org/officeDocument/2006/relationships/notesSlide" Target="../notesSlides/notesSlide29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2.xml"/><Relationship Id="rId4" Type="http://schemas.openxmlformats.org/officeDocument/2006/relationships/slide" Target="slide41.xml"/></Relationships>
</file>

<file path=ppt/slides/_rels/slide390.xml.rels><?xml version="1.0" encoding="UTF-8" standalone="yes"?>
<Relationships xmlns="http://schemas.openxmlformats.org/package/2006/relationships"><Relationship Id="rId3" Type="http://schemas.openxmlformats.org/officeDocument/2006/relationships/slide" Target="slide387.xml"/><Relationship Id="rId2" Type="http://schemas.openxmlformats.org/officeDocument/2006/relationships/notesSlide" Target="../notesSlides/notesSlide29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91.xml.rels><?xml version="1.0" encoding="UTF-8" standalone="yes"?>
<Relationships xmlns="http://schemas.openxmlformats.org/package/2006/relationships"><Relationship Id="rId3" Type="http://schemas.openxmlformats.org/officeDocument/2006/relationships/slide" Target="slide391.xml"/><Relationship Id="rId2" Type="http://schemas.openxmlformats.org/officeDocument/2006/relationships/notesSlide" Target="../notesSlides/notesSlide29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93.xml"/><Relationship Id="rId4" Type="http://schemas.openxmlformats.org/officeDocument/2006/relationships/slide" Target="slide394.xml"/></Relationships>
</file>

<file path=ppt/slides/_rels/slide392.xml.rels><?xml version="1.0" encoding="UTF-8" standalone="yes"?>
<Relationships xmlns="http://schemas.openxmlformats.org/package/2006/relationships"><Relationship Id="rId2" Type="http://schemas.openxmlformats.org/officeDocument/2006/relationships/slide" Target="slide391.xml"/><Relationship Id="rId1" Type="http://schemas.openxmlformats.org/officeDocument/2006/relationships/slideLayout" Target="../slideLayouts/slideLayout2.xml"/></Relationships>
</file>

<file path=ppt/slides/_rels/slide3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5.xml"/><Relationship Id="rId1" Type="http://schemas.openxmlformats.org/officeDocument/2006/relationships/slideLayout" Target="../slideLayouts/slideLayout1.xml"/></Relationships>
</file>

<file path=ppt/slides/_rels/slide394.xml.rels><?xml version="1.0" encoding="UTF-8" standalone="yes"?>
<Relationships xmlns="http://schemas.openxmlformats.org/package/2006/relationships"><Relationship Id="rId3" Type="http://schemas.openxmlformats.org/officeDocument/2006/relationships/slide" Target="slide391.xml"/><Relationship Id="rId2" Type="http://schemas.openxmlformats.org/officeDocument/2006/relationships/notesSlide" Target="../notesSlides/notesSlide29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6.xml"/><Relationship Id="rId4" Type="http://schemas.openxmlformats.org/officeDocument/2006/relationships/slide" Target="slide4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9.xml"/><Relationship Id="rId4" Type="http://schemas.openxmlformats.org/officeDocument/2006/relationships/slide" Target="slide5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1.xml"/><Relationship Id="rId4" Type="http://schemas.openxmlformats.org/officeDocument/2006/relationships/slide" Target="slide5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7.xml"/><Relationship Id="rId4" Type="http://schemas.openxmlformats.org/officeDocument/2006/relationships/slide" Target="slide5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2.xml"/><Relationship Id="rId4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6.xml"/><Relationship Id="rId4" Type="http://schemas.openxmlformats.org/officeDocument/2006/relationships/slide" Target="slide6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9.xml"/><Relationship Id="rId4" Type="http://schemas.openxmlformats.org/officeDocument/2006/relationships/slide" Target="slide7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3.xml"/><Relationship Id="rId4" Type="http://schemas.openxmlformats.org/officeDocument/2006/relationships/slide" Target="slide7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5.xml"/><Relationship Id="rId4" Type="http://schemas.openxmlformats.org/officeDocument/2006/relationships/slide" Target="slide7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1.xml"/><Relationship Id="rId4" Type="http://schemas.openxmlformats.org/officeDocument/2006/relationships/slide" Target="slide8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86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3.xml"/><Relationship Id="rId4" Type="http://schemas.openxmlformats.org/officeDocument/2006/relationships/slide" Target="slide8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" Target="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9.xml"/><Relationship Id="rId4" Type="http://schemas.openxmlformats.org/officeDocument/2006/relationships/slide" Target="slide90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" Target="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4.xml"/><Relationship Id="rId4" Type="http://schemas.openxmlformats.org/officeDocument/2006/relationships/slide" Target="slide9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" Target="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7.xml"/><Relationship Id="rId4" Type="http://schemas.openxmlformats.org/officeDocument/2006/relationships/slide" Target="slide9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" Target="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101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9.xml"/><Relationship Id="rId4" Type="http://schemas.openxmlformats.org/officeDocument/2006/relationships/slide" Target="slide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98F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410547" y="213859"/>
            <a:ext cx="5831632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6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+</a:t>
            </a:r>
            <a:r>
              <a:rPr lang="en-US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2 </a:t>
            </a:r>
            <a:r>
              <a:rPr lang="en-US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Accountancy</a:t>
            </a:r>
            <a:r>
              <a:rPr lang="ta-IN" sz="28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endParaRPr lang="ta-IN" sz="2800" b="1" dirty="0">
              <a:solidFill>
                <a:srgbClr val="002060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4483522" y="3195520"/>
            <a:ext cx="236314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a-IN" sz="8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4563619" y="4902197"/>
            <a:ext cx="743554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000" b="1" dirty="0" smtClean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One word Test</a:t>
            </a:r>
            <a:endParaRPr lang="ta-IN" sz="9600" b="1" dirty="0">
              <a:solidFill>
                <a:srgbClr val="002060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2" name="Frame 1"/>
          <p:cNvSpPr/>
          <p:nvPr/>
        </p:nvSpPr>
        <p:spPr>
          <a:xfrm>
            <a:off x="6671388" y="513184"/>
            <a:ext cx="5327779" cy="3452326"/>
          </a:xfrm>
          <a:prstGeom prst="fram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9" name="Picture 2" descr="Best Courses after 12th Commerce Stream 2022: High Salary Courses - Jobs  Dig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87" y="942393"/>
            <a:ext cx="4441371" cy="257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ardrop 2"/>
          <p:cNvSpPr/>
          <p:nvPr/>
        </p:nvSpPr>
        <p:spPr>
          <a:xfrm>
            <a:off x="681135" y="1912776"/>
            <a:ext cx="3974841" cy="4562669"/>
          </a:xfrm>
          <a:prstGeom prst="teardro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4" descr="School Writing Test Learning Lesson, PNG, 4367x3459px, Watercolor, Cartoon,  Flower, Frame, Heart Download F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64" y="2796944"/>
            <a:ext cx="3250099" cy="257233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607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8660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859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898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53146" y="251925"/>
            <a:ext cx="10907485" cy="184653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When a partner withdraws regularly a fixed sum of money at the middle of every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month, period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for which interest is to be calculated on the drawings on an average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782146" y="3020903"/>
            <a:ext cx="2649893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5.5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moths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792689" y="3000026"/>
            <a:ext cx="3256384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6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months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792689" y="4772479"/>
            <a:ext cx="3069769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6.5 months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901110" y="4651755"/>
            <a:ext cx="2411963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12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months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512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18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612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839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001416" y="257607"/>
            <a:ext cx="7800392" cy="91439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is the incorrect pair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979712" y="1679509"/>
            <a:ext cx="4068147" cy="1485766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Interest on drawings – Debited to capital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022911" y="1513383"/>
            <a:ext cx="5164493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Interest on capital – Credited to capital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513184" y="3733711"/>
            <a:ext cx="4233765" cy="2664181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Interest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on loan – Debited to capital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5591983" y="3853557"/>
            <a:ext cx="5639946" cy="254433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Share of profit – Credited to capital 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322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695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47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49559" y="460633"/>
            <a:ext cx="11003902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Opening statement of affairs is usually prepared to find out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045027" y="2309326"/>
            <a:ext cx="3984171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at the end of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year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643396" y="2231798"/>
            <a:ext cx="3968620" cy="1670180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in the beginning of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year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203646" y="4102035"/>
            <a:ext cx="3666931" cy="2244694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made during the year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086668" y="4235417"/>
            <a:ext cx="4917233" cy="200608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Loss occurred during the year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192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664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634481" y="699796"/>
            <a:ext cx="10310327" cy="99837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 the absence of an agreement, partners are entitled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889446" y="2824261"/>
            <a:ext cx="1964097" cy="120365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Salary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7959012" y="2824261"/>
            <a:ext cx="2453952" cy="1116173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Commission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595324" y="4594161"/>
            <a:ext cx="2351313" cy="1060189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Interest on capital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609321" y="2765362"/>
            <a:ext cx="2337315" cy="1414752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Interest on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loan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067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936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259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59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79714" y="11982"/>
            <a:ext cx="10235682" cy="301378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after interest on drawings, interest on capital and remuneration is ` 10,500. 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Geetha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 partner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is entitled to receive commission @ 5% on profits after charging such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commission. Find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out commission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903445" y="3590083"/>
            <a:ext cx="2032518" cy="718457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50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552494" y="3435868"/>
            <a:ext cx="3740020" cy="100349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500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987421" y="4872854"/>
            <a:ext cx="2967136" cy="979714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150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494108" y="5187820"/>
            <a:ext cx="1856792" cy="746449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550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24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70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29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806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4159898" y="436467"/>
            <a:ext cx="3872203" cy="6996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Pick the odd one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out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119</a:t>
            </a:fld>
            <a:endParaRPr lang="ta-IN"/>
          </a:p>
        </p:txBody>
      </p:sp>
      <p:sp>
        <p:nvSpPr>
          <p:cNvPr id="4" name="Rounded Rectangle 3">
            <a:hlinkClick r:id="rId4" action="ppaction://hlinksldjump"/>
          </p:cNvPr>
          <p:cNvSpPr/>
          <p:nvPr/>
        </p:nvSpPr>
        <p:spPr>
          <a:xfrm>
            <a:off x="1268962" y="1679510"/>
            <a:ext cx="4338735" cy="173905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Partners share profits and losses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equally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Snip Single Corner Rectangle 4">
            <a:hlinkClick r:id="rId5" action="ppaction://hlinksldjump"/>
          </p:cNvPr>
          <p:cNvSpPr/>
          <p:nvPr/>
        </p:nvSpPr>
        <p:spPr>
          <a:xfrm>
            <a:off x="6755363" y="1679510"/>
            <a:ext cx="4068147" cy="1739057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Interest on partners’ capital is allowed at 7% per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annum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Snip Diagonal Corner Rectangle 5">
            <a:hlinkClick r:id="rId4" action="ppaction://hlinksldjump"/>
          </p:cNvPr>
          <p:cNvSpPr/>
          <p:nvPr/>
        </p:nvSpPr>
        <p:spPr>
          <a:xfrm>
            <a:off x="1268962" y="4211802"/>
            <a:ext cx="4338735" cy="1601169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 salary or remuneration is allowed to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partners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Diagonal Corner Rectangle 7">
            <a:hlinkClick r:id="rId4" action="ppaction://hlinksldjump"/>
          </p:cNvPr>
          <p:cNvSpPr/>
          <p:nvPr/>
        </p:nvSpPr>
        <p:spPr>
          <a:xfrm>
            <a:off x="6755363" y="3961946"/>
            <a:ext cx="4068147" cy="1851025"/>
          </a:xfrm>
          <a:prstGeom prst="snip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Interest on loan from partners is allowed at 6% per annum.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4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49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63283" y="40121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54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8558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178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2174032" y="664191"/>
            <a:ext cx="7669764" cy="69033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statements is true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123</a:t>
            </a:fld>
            <a:endParaRPr lang="ta-IN"/>
          </a:p>
        </p:txBody>
      </p:sp>
      <p:sp>
        <p:nvSpPr>
          <p:cNvPr id="4" name="Rounded Rectangle 3">
            <a:hlinkClick r:id="rId4" action="ppaction://hlinksldjump"/>
          </p:cNvPr>
          <p:cNvSpPr/>
          <p:nvPr/>
        </p:nvSpPr>
        <p:spPr>
          <a:xfrm>
            <a:off x="1950097" y="2127247"/>
            <a:ext cx="3200400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Goodwill is an intangible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asset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Snip Single Corner Rectangle 4">
            <a:hlinkClick r:id="rId5" action="ppaction://hlinksldjump"/>
          </p:cNvPr>
          <p:cNvSpPr/>
          <p:nvPr/>
        </p:nvSpPr>
        <p:spPr>
          <a:xfrm>
            <a:off x="6849447" y="2155305"/>
            <a:ext cx="2844282" cy="839755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Goodwill is a current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asset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Snip and Round Single Corner Rectangle 5">
            <a:hlinkClick r:id="rId5" action="ppaction://hlinksldjump"/>
          </p:cNvPr>
          <p:cNvSpPr/>
          <p:nvPr/>
        </p:nvSpPr>
        <p:spPr>
          <a:xfrm>
            <a:off x="1968758" y="4413380"/>
            <a:ext cx="3181739" cy="92910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Goodwill is a fictitious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asset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Diagonal Corner Rectangle 6">
            <a:hlinkClick r:id="rId5" action="ppaction://hlinksldjump"/>
          </p:cNvPr>
          <p:cNvSpPr/>
          <p:nvPr/>
        </p:nvSpPr>
        <p:spPr>
          <a:xfrm>
            <a:off x="6849447" y="4516016"/>
            <a:ext cx="2873829" cy="988686"/>
          </a:xfrm>
          <a:prstGeom prst="snip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Goodwill cannot be acquired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16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2766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439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425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710542" y="671804"/>
            <a:ext cx="6770916" cy="7992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Super profit is the difference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between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67544" y="2286000"/>
            <a:ext cx="3219060" cy="111034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Average profit and normal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136432" y="2171272"/>
            <a:ext cx="4292080" cy="136402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employed and average profit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791476" y="4292084"/>
            <a:ext cx="2735425" cy="1651519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Assets and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liabilities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643466" y="3949052"/>
            <a:ext cx="4785046" cy="199455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Current year’s profit and average profit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962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426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609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718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5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279847" y="434526"/>
            <a:ext cx="9599646" cy="167367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average rate of return of similar concerns is considered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94320" y="2677889"/>
            <a:ext cx="2299994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Average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153400" y="2782208"/>
            <a:ext cx="2845838" cy="149872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Expected rate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return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231432" y="4702630"/>
            <a:ext cx="2901822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these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16016" y="2737369"/>
            <a:ext cx="2332654" cy="143341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Normal rate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return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704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88637" y="373225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924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077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29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237791" y="317695"/>
            <a:ext cx="6400801" cy="70912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is true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615821" y="1662526"/>
            <a:ext cx="4264089" cy="1537838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Super profit = Total profit / number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years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5673012" y="1511560"/>
            <a:ext cx="5570376" cy="232545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Super profit = Weighted profit / number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years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513184" y="3566460"/>
            <a:ext cx="6074228" cy="2423793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Super profit = Average profit – Normal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744478" y="4739951"/>
            <a:ext cx="4609322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Super profit = Average profit × Years of purchase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858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13993" y="41054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346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337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212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304021" y="3946849"/>
            <a:ext cx="5232919" cy="230466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Goodwill </a:t>
            </a:r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under Super profit method - Super profit × Number of years of purchase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802086" y="1595861"/>
            <a:ext cx="5403979" cy="266248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4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Goodwill under Annuity method - Average profit × Present value annuity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factor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309048" y="4490554"/>
            <a:ext cx="5268686" cy="1760955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Goodwill under Weighted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average </a:t>
            </a:r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profit method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- Weighted average profit × Number of years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purchase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653142" y="1819701"/>
            <a:ext cx="4534678" cy="1576873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Goodwill under Average profit method - Average profit × Number of years of </a:t>
            </a:r>
            <a:r>
              <a:rPr lang="en-US" sz="20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purchase</a:t>
            </a:r>
            <a:endParaRPr lang="en-US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3538060" y="629883"/>
            <a:ext cx="5115880" cy="63954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Identify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incorrect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pair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27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2243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085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407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96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56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81137" y="466531"/>
            <a:ext cx="10907485" cy="137569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When the average profit is ` 25,000 and the normal profit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`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15,000, super profit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985087" y="2736340"/>
            <a:ext cx="2202024" cy="727098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25,000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680717" y="2843778"/>
            <a:ext cx="2537927" cy="61966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5,000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913981" y="4867987"/>
            <a:ext cx="2304664" cy="599752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15,000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2108180" y="4786810"/>
            <a:ext cx="2202024" cy="606749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10,000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99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317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370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8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550505" y="-27992"/>
            <a:ext cx="10954139" cy="255702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Book profit of 2017 is ` 35,000; non-recurring income included in the profit is ` 1,000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and abnormal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loss charged in the year 2017 was ` 2,000, then the adjusted profit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332652" y="2767401"/>
            <a:ext cx="1847461" cy="797772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34,000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7053943" y="2696546"/>
            <a:ext cx="2817845" cy="89283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36,000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2099387" y="4376057"/>
            <a:ext cx="2423628" cy="1545983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35,000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734573" y="4376057"/>
            <a:ext cx="3456583" cy="169526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38,000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47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194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73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633955" y="760444"/>
            <a:ext cx="6563308" cy="87597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excess of assets over liabilities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60239" y="2841172"/>
            <a:ext cx="1898781" cy="1045028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Loss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4739952" y="2827176"/>
            <a:ext cx="2351314" cy="107302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Cash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8136293" y="2827176"/>
            <a:ext cx="2799184" cy="111967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Capital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4875246" y="4637314"/>
            <a:ext cx="2080726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Profit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077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47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831202" y="337200"/>
            <a:ext cx="10299440" cy="280741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total 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capitalised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value of a business is ` 1,00,000; assets are ` 1,50,000 and liabilities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are `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80,000. The value of goodwill as per the 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capitalisation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method will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be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530221" y="3372453"/>
            <a:ext cx="2239346" cy="1287425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30,000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29599" y="3475591"/>
            <a:ext cx="1987422" cy="1203650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70,000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366726" y="5120730"/>
            <a:ext cx="3023118" cy="801337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1,00,000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781938" y="3501459"/>
            <a:ext cx="2192694" cy="118498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40,000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280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08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892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794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131324" y="720162"/>
            <a:ext cx="5666014" cy="8529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Revaluation A/c is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883882" y="2351314"/>
            <a:ext cx="2154718" cy="135280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Real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A/c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964331" y="2180493"/>
            <a:ext cx="4047028" cy="187324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Nominal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A/c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024744" y="3854577"/>
            <a:ext cx="3228390" cy="193843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Personal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A/c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736313" y="4676109"/>
            <a:ext cx="2834174" cy="107163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Impersonal A/c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615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432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612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502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42189" y="4476807"/>
            <a:ext cx="2519265" cy="118687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Expense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223518" y="2491459"/>
            <a:ext cx="2808515" cy="1231455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Gain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223518" y="4415582"/>
            <a:ext cx="313508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these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884784" y="2678073"/>
            <a:ext cx="1884783" cy="1171382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Loss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998376" y="653142"/>
            <a:ext cx="10030407" cy="80041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On revaluation, the increase in the value of assets leads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3887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47871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870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058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944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09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539621" y="345233"/>
            <a:ext cx="10907485" cy="134180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profit or loss on revaluation of assets and liabilities is transferred to the capital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 of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670178" y="2553642"/>
            <a:ext cx="2584580" cy="897955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The new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partner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867330" y="2509898"/>
            <a:ext cx="2416627" cy="985407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The old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partners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867330" y="4433142"/>
            <a:ext cx="2565918" cy="1423582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The Sacrificing partners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744822" y="4527575"/>
            <a:ext cx="2435291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partners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2535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077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94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38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595604" y="466529"/>
            <a:ext cx="10758196" cy="123807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If the old profit sharing ratio is more than the new profit sharing ratio of a partner,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difference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called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816553" y="2665759"/>
            <a:ext cx="2485053" cy="970379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Sacrificing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ratio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960636" y="2402862"/>
            <a:ext cx="2547258" cy="1301391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ratio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816553" y="4191992"/>
            <a:ext cx="2217964" cy="1664483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Gaining ratio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960636" y="4472266"/>
            <a:ext cx="2855168" cy="138420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these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010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607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7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5595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260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728952" y="470166"/>
            <a:ext cx="10916818" cy="193493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At the time of admission, the goodwill brought by the new partner may be credited to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capital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accounts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868911" y="2795691"/>
            <a:ext cx="3310814" cy="158503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the sacrificing partners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610600" y="2874067"/>
            <a:ext cx="2250233" cy="1138095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the old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partners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09491" y="4765779"/>
            <a:ext cx="3298375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the new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partner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468585" y="2795691"/>
            <a:ext cx="3124201" cy="1359232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partners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731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99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399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957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35902" y="165746"/>
            <a:ext cx="11308702" cy="350831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List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                                                                     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List II</a:t>
            </a:r>
          </a:p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(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i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) Sacrificing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ratio                                 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1. Investment fluctuation fund</a:t>
            </a:r>
          </a:p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(ii) Old profit sharing ratio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2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Accumulated profit</a:t>
            </a:r>
          </a:p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(iii) Revaluation Account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3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Goodwill</a:t>
            </a:r>
          </a:p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(iv) Capital Account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              4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Unrecorded liability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138654" y="3674057"/>
            <a:ext cx="2276669" cy="933061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>
                <a:latin typeface="TAU-Marutham" panose="020B0604020202020204" pitchFamily="34" charset="0"/>
                <a:cs typeface="TAU-Marutham" panose="020B0604020202020204" pitchFamily="34" charset="0"/>
              </a:rPr>
              <a:t>1 2 3 4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7093598" y="3540251"/>
            <a:ext cx="3076768" cy="139649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3 2 4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138654" y="5117712"/>
            <a:ext cx="2638617" cy="123863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4 3 2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457491" y="5580748"/>
            <a:ext cx="2348981" cy="7756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3 1 4 2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374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551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53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248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989046" y="4263996"/>
            <a:ext cx="4114799" cy="191305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The firm is reconstituted under a new </a:t>
            </a:r>
            <a:r>
              <a:rPr lang="en-US" sz="20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agreement</a:t>
            </a:r>
            <a:endParaRPr lang="en-US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699450" y="1781918"/>
            <a:ext cx="5654350" cy="2372224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The profits and losses of the previous years are distributed to the old </a:t>
            </a:r>
            <a:r>
              <a:rPr lang="en-US" sz="20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partners</a:t>
            </a:r>
            <a:endParaRPr lang="en-US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221894" y="4593096"/>
            <a:ext cx="3153747" cy="1583953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Generally mutual rights of the partners </a:t>
            </a:r>
            <a:r>
              <a:rPr lang="en-US" sz="20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change</a:t>
            </a:r>
            <a:endParaRPr lang="en-US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334278" y="2082378"/>
            <a:ext cx="3694922" cy="1283493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The existing agreement does not come to an end</a:t>
            </a:r>
            <a:endParaRPr lang="en-IN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011796" y="383016"/>
            <a:ext cx="10168408" cy="12503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statements is not true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 relation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to admission of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partner 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3027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802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178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88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81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865986" y="671803"/>
            <a:ext cx="4460027" cy="76849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Select the odd one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out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968760" y="2619618"/>
            <a:ext cx="2668555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Revaluation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186197" y="2619618"/>
            <a:ext cx="3275044" cy="82821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Accumulated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loss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344818" y="4404045"/>
            <a:ext cx="2957802" cy="135913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Investment fluctuation fund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726162" y="4404045"/>
            <a:ext cx="3312369" cy="128762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Goodwill brought by new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partner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887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861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500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1103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31710" y="350776"/>
            <a:ext cx="11691257" cy="205827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James and Kamal are sharing profits and losses in the ratio of 5:3. They admit Sunil as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 partner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giving him 1/5 share of profits. Find out the sacrificing ratio.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052734" y="3097763"/>
            <a:ext cx="1894115" cy="640900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 : 3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7015064" y="2917272"/>
            <a:ext cx="2707433" cy="1001881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3 : 1</a:t>
            </a: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940768" y="4427374"/>
            <a:ext cx="1679510" cy="1303378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3 : 5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957731" y="4537894"/>
            <a:ext cx="2822101" cy="119285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5 : 3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9348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57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773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11897" y="534050"/>
            <a:ext cx="9668847" cy="113613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items relating to bills payable is transferred to total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creditors account?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197427" y="2509934"/>
            <a:ext cx="3458548" cy="1503331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Opening balance of bills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payable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5840962" y="2593910"/>
            <a:ext cx="4730621" cy="1278293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Bills payable accepted during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year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1111897" y="4723488"/>
            <a:ext cx="3629608" cy="1306287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Closing balance of bills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payable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5951763" y="4755043"/>
            <a:ext cx="4509018" cy="1243176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Cash paid for bills payable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016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465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586273" y="223934"/>
            <a:ext cx="11112759" cy="3457151"/>
          </a:xfrm>
          <a:prstGeom prst="wave">
            <a:avLst>
              <a:gd name="adj1" fmla="val 12500"/>
              <a:gd name="adj2" fmla="val -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Balaji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and </a:t>
            </a:r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Kamalesh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are partners sharing profits and losses in the ratio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 : 1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 They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admit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Yogesh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into partnership. The new profit sharing ratio between </a:t>
            </a:r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Balaji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Kamalesh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and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Yogesh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is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agreed to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3 : 1 : 1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 Find the sacrificing ratio between </a:t>
            </a:r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Balaji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and </a:t>
            </a:r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Kamalesh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609531" y="4230979"/>
            <a:ext cx="1810138" cy="80745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3 : 1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304243" y="4230979"/>
            <a:ext cx="1996753" cy="807451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 : 1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799433" y="5401711"/>
            <a:ext cx="1875453" cy="833729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 : 3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799433" y="4197378"/>
            <a:ext cx="1887117" cy="841052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b="1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 : 2</a:t>
            </a:r>
            <a:endParaRPr lang="en-IN" sz="28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924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79307" y="345233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70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0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37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58416" y="259545"/>
            <a:ext cx="10356980" cy="13342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partner retires from the partnership firm on 30th June. He is liable for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all the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acts of the firm up to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446244" y="2499018"/>
            <a:ext cx="3620277" cy="1311433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End of the current accounting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period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71412" y="2454442"/>
            <a:ext cx="4998751" cy="170701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Date of his retirement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614196" y="4063479"/>
            <a:ext cx="4823926" cy="2076063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Date </a:t>
            </a:r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of his final settlement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885993" y="4712940"/>
            <a:ext cx="4086808" cy="1399101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End of the previous accounting period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108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017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1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90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46853" y="4236098"/>
            <a:ext cx="3013788" cy="1642189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Gaining ratio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990253" y="2118049"/>
            <a:ext cx="3874910" cy="1574673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New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profit sharing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ratio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848669" y="4376058"/>
            <a:ext cx="2649894" cy="129695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Sacrificing ratio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726164" y="2439288"/>
            <a:ext cx="3023118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Old profit sharing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ratio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490654" y="367459"/>
            <a:ext cx="11517844" cy="138849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On retirement of a partner from a partnership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firm, accumulated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profits and losses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are distributed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to the partners in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060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1026488" y="894206"/>
            <a:ext cx="330911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Prepared by ….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5617031" y="2677302"/>
            <a:ext cx="5775648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M.MuthuSelvam</a:t>
            </a:r>
            <a:endParaRPr lang="en-US" sz="32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</a:t>
            </a:r>
            <a:r>
              <a:rPr lang="en-US" sz="20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Sc</a:t>
            </a: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.,M.Com.M.Ed.,</a:t>
            </a:r>
            <a:r>
              <a:rPr lang="en-US" sz="20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M.Phil</a:t>
            </a: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2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PG Asst. in Commerce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MLWA HSS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(Run by Jain Educational &amp; Empowerment Trust)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Madurai 625 001</a:t>
            </a:r>
            <a:endParaRPr lang="en-US" sz="32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Cell No: 98421 04826</a:t>
            </a:r>
          </a:p>
        </p:txBody>
      </p:sp>
      <p:sp>
        <p:nvSpPr>
          <p:cNvPr id="3" name="Oval 2"/>
          <p:cNvSpPr/>
          <p:nvPr/>
        </p:nvSpPr>
        <p:spPr>
          <a:xfrm>
            <a:off x="270588" y="1996750"/>
            <a:ext cx="5486400" cy="376023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102" name="Picture 6" descr="5,506,772 Prepared Images, Stock Photos &amp; Vectors |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526" y="2578902"/>
            <a:ext cx="3402524" cy="259593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61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026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403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6751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11426" y="433301"/>
            <a:ext cx="9769148" cy="124620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On retirement of a partner, general reserve is transferred to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66123" y="2756082"/>
            <a:ext cx="3321698" cy="1261848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Revaluation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606073" y="2756082"/>
            <a:ext cx="3349689" cy="1261848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account of the continuing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partners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606074" y="4740838"/>
            <a:ext cx="3480318" cy="1226531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account of all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partners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819469" y="4684855"/>
            <a:ext cx="3368352" cy="133849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Memorandum revaluation 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528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07299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108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357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175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877785" y="555219"/>
            <a:ext cx="8436429" cy="76511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On revaluation, the increase in liabilities leads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826467" y="2129734"/>
            <a:ext cx="2341984" cy="1007711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Gain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195527" y="2030159"/>
            <a:ext cx="3228392" cy="120686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Loss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903445" y="4329404"/>
            <a:ext cx="2265006" cy="1287624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5673012" y="4329404"/>
            <a:ext cx="4525347" cy="147423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these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138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13992" y="335903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724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9841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9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744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620097" y="279104"/>
            <a:ext cx="10951806" cy="181480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At the time of retirement of a partner, determination of gaining ratio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required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541175" y="2330320"/>
            <a:ext cx="4058817" cy="213904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To transfer revaluation profit or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loss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6941976" y="4998746"/>
            <a:ext cx="2900266" cy="1114167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these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1276739" y="4998746"/>
            <a:ext cx="4436708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To adjust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goodwill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5999584" y="2395474"/>
            <a:ext cx="4469363" cy="1933769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To distribute accumulated profits and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losses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47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932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783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586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56911" y="271362"/>
            <a:ext cx="9678178" cy="14538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If the final amount due to a retiring partner is not paid immediately, it is transferred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782966" y="2391995"/>
            <a:ext cx="2733050" cy="1317313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Retiring partner’s loan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A/c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036579" y="2220596"/>
            <a:ext cx="5148042" cy="173213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Other partners’ capital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A/c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940768" y="4516017"/>
            <a:ext cx="3886977" cy="1366934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Bank A/c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890268" y="4595333"/>
            <a:ext cx="3440663" cy="1324943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Retiring partner’s capital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A/c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344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978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148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70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51519" y="4571871"/>
            <a:ext cx="2911152" cy="1784479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A’s current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156649" y="2377511"/>
            <a:ext cx="4907902" cy="1643574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A’s Executor loan 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178351" y="4599991"/>
            <a:ext cx="3141306" cy="168884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A’s Executor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730830" y="2655540"/>
            <a:ext cx="2579912" cy="1373080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A’s capital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87694" y="406265"/>
            <a:ext cx="11616612" cy="19374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‘A’ was a partner in a partnership firm. He died on 31st March 2019. The final amount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due to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him is ` 25,000 which is not paid immediately. It will be transferred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965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128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79307" y="38255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631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35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691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455646" y="258876"/>
            <a:ext cx="11280707" cy="22300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A, B and C are partners sharing profits in the ratio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 :2 : 1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On retirement of B, goodwill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the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firm was valued as ` 30,000. Find the contribution of A and C to compensate B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: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362269" y="3496239"/>
            <a:ext cx="3344247" cy="724926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8,000 and ` 4,000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7025949" y="3496239"/>
            <a:ext cx="3489650" cy="72492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20,000 and `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10,000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7025949" y="4735674"/>
            <a:ext cx="3489649" cy="648607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10,000 and `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20,000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362269" y="4778958"/>
            <a:ext cx="3435220" cy="71165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15,000 and `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15,000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2312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68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13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16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64806" y="484821"/>
            <a:ext cx="10862388" cy="151373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A, B and C are partners sharing profits in the ratio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4 : 2 : 3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C retires. The new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 sharing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ratio between A and B will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be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76874" y="2532615"/>
            <a:ext cx="2192694" cy="769331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4 : 3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718042" y="2390458"/>
            <a:ext cx="2537926" cy="911488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 : 1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576874" y="4450714"/>
            <a:ext cx="2313992" cy="1184988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3 : 4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596744" y="4450714"/>
            <a:ext cx="2943398" cy="97972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 : 2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914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0726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356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203647" y="4221299"/>
            <a:ext cx="3743129" cy="1473858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b="1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Total debtors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578083" y="1968677"/>
            <a:ext cx="4170784" cy="1744907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Bills receivable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913985" y="4300419"/>
            <a:ext cx="3498980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Bills payable 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591646" y="2062024"/>
            <a:ext cx="2967133" cy="1198196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Total creditors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510004" y="485192"/>
            <a:ext cx="8930951" cy="71839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amount of credit sales can be computed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from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15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95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25016" y="244266"/>
            <a:ext cx="11541968" cy="278870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X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, Y and Z were partners sharing profits and losses equally. X died on 1st April 2019.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Find out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share of X in the profit of 2019 based on the profit of 2018 which showed ` 36,000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852129" y="3553121"/>
            <a:ext cx="1656181" cy="1141538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256035" y="3634576"/>
            <a:ext cx="1726165" cy="83830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36,000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971660" y="5128134"/>
            <a:ext cx="1830356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3,000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897015" y="3522608"/>
            <a:ext cx="1830357" cy="1062242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` 12,000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416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456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372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222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34481" y="-112840"/>
            <a:ext cx="11123237" cy="33121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preference share is one</a:t>
            </a:r>
          </a:p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(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i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) which carries preferential right with respect to payment of dividend at fixed rate</a:t>
            </a:r>
          </a:p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(ii) which carries preferential right with respect to repayment of capital on winding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up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371600" y="3204786"/>
            <a:ext cx="3246400" cy="899131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Only (</a:t>
            </a:r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i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) is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correct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96620" y="3111216"/>
            <a:ext cx="4469690" cy="149811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Both (</a:t>
            </a:r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i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) and (ii) are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correct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576874" y="4528460"/>
            <a:ext cx="3377682" cy="163439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Only (ii) is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correct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512604" y="4946313"/>
            <a:ext cx="3116587" cy="113011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Both (</a:t>
            </a:r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i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) and (ii) are incorrect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848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486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62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17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511559" y="4055529"/>
            <a:ext cx="2677888" cy="1662236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Capital reserve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874027" y="2026130"/>
            <a:ext cx="5225142" cy="1744824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Authorised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capital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169020" y="4355210"/>
            <a:ext cx="2883160" cy="145557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Called up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capital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600201" y="2376430"/>
            <a:ext cx="2500603" cy="856084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Reserve capital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540414" y="303778"/>
            <a:ext cx="11111172" cy="124963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That part of share capital which can be called up only on the winding up of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company is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called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: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5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41984" y="485192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078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955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317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383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35563" y="699796"/>
            <a:ext cx="10731759" cy="80243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At the time of forfeiture, share capital account is debited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with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192694" y="2584580"/>
            <a:ext cx="2864499" cy="91685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Face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value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100595" y="2584580"/>
            <a:ext cx="2957805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Nominal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value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165909" y="4612100"/>
            <a:ext cx="2892491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Paid up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amount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2244014" y="4509138"/>
            <a:ext cx="2813179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Called up amount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510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9149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5682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141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73020" y="341317"/>
            <a:ext cx="9899780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After the forfeited shares are reissued, the balance in the forfeited shares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 should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be transferred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17442" y="2125427"/>
            <a:ext cx="2745532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General reserve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696339" y="2125427"/>
            <a:ext cx="4418045" cy="1286675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Securities premium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637524" y="3900447"/>
            <a:ext cx="3550297" cy="2376963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reserve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096000" y="4330428"/>
            <a:ext cx="3970174" cy="145863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Surplus 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21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2176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35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220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5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525166" y="537314"/>
            <a:ext cx="9141667" cy="164379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amount received over and above the par value is credited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559837" y="2639408"/>
            <a:ext cx="3690256" cy="1382086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Securities premium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602823" y="2679642"/>
            <a:ext cx="3013790" cy="1088181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Share capital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338734" y="4460035"/>
            <a:ext cx="4436708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Forfeited shares 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09017" y="2691884"/>
            <a:ext cx="3722914" cy="1147666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Calls in advance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066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847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461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51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35078" y="483585"/>
            <a:ext cx="8896546" cy="129695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When shares are issued for purchase of assets, the amount should be credited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710614" y="2384077"/>
            <a:ext cx="3031796" cy="12384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Vendor’s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A/c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046236" y="2207182"/>
            <a:ext cx="4385387" cy="159037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Sundry assets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A/c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859905" y="4226040"/>
            <a:ext cx="3915746" cy="1635681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Share capital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A/c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119256" y="4611761"/>
            <a:ext cx="2313993" cy="1110338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Bank A/c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437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599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386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50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14195" y="4544008"/>
            <a:ext cx="2248677" cy="1194319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iii  ii  iv 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i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307494" y="2461077"/>
            <a:ext cx="3013788" cy="139026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iv  iii  ii 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i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802017" y="4581330"/>
            <a:ext cx="2304661" cy="1119673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iii  iv  ii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i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772814" y="2608163"/>
            <a:ext cx="1931437" cy="118498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i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ii  iii  iv 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680957" y="129318"/>
            <a:ext cx="10830086" cy="23317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(1) Under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subscription           -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(</a:t>
            </a:r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i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) Amount prepaid for calls</a:t>
            </a:r>
          </a:p>
          <a:p>
            <a:pPr algn="just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(2) Over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subscription            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- (ii) Subscription above the offered shares</a:t>
            </a:r>
          </a:p>
          <a:p>
            <a:pPr algn="just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(3) Calls in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arrear                       -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(iii) Subscription below the offered shares</a:t>
            </a:r>
          </a:p>
          <a:p>
            <a:pPr algn="just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(4) Calls in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advance                  -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(iv) Amount unpaid on calls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998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32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778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18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04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006080" y="532571"/>
            <a:ext cx="7697758" cy="8158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statement is false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940060" y="1909764"/>
            <a:ext cx="4033157" cy="1708566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 case of under subscription, issued capital will be less than the subscribed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capital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161315" y="1909764"/>
            <a:ext cx="4018384" cy="1502228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Issued capital can never be more than the </a:t>
            </a:r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authorised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capital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253066" y="4461815"/>
            <a:ext cx="3834881" cy="136226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Paid up capital is part of called up capital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972717" y="4461815"/>
            <a:ext cx="3967842" cy="1445563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Reserve capital can be called at the time of winding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up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05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531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334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8952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367126" y="483585"/>
            <a:ext cx="10118858" cy="129695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If a share of ` 10 on which ` 8 has been paid up is forfeited. Minimum reissue price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710614" y="2384077"/>
            <a:ext cx="3031796" cy="12384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10 per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share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046236" y="2207182"/>
            <a:ext cx="4385387" cy="159037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8 per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share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859905" y="4226040"/>
            <a:ext cx="3915746" cy="1635681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`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2 per </a:t>
            </a:r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share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119256" y="4611761"/>
            <a:ext cx="2313993" cy="1110338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5 per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share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741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809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938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900403" y="347045"/>
            <a:ext cx="10594911" cy="184233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one of the following statements is not true in relation to incomplete records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559840" y="2167556"/>
            <a:ext cx="2920478" cy="1984566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It </a:t>
            </a:r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is suitable for all types of </a:t>
            </a:r>
            <a:r>
              <a:rPr lang="en-US" sz="24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organisations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153399" y="2364561"/>
            <a:ext cx="3200401" cy="1718330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Records are maintained only for cash and personal accounts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95413" y="4898570"/>
            <a:ext cx="2922424" cy="1278295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Tax authorities do not accept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3881730" y="2331155"/>
            <a:ext cx="3870257" cy="1856792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It is an unscientific method of recording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transactions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22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184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587827" y="251927"/>
            <a:ext cx="10954139" cy="243748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Supreme Ltd. forfeited 100 shares of ` 10 each for non-payment of final call of ` 2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per share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 All these shares were re-issued at ` 9 per share. What amount will be transferred to</a:t>
            </a:r>
          </a:p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reserve account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796921" y="3558176"/>
            <a:ext cx="2040683" cy="933066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800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912714" y="3497380"/>
            <a:ext cx="2417201" cy="933216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700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796921" y="5079286"/>
            <a:ext cx="2241679" cy="1009909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900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912714" y="4758848"/>
            <a:ext cx="2690900" cy="11982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1,000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735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529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683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922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828411" y="311157"/>
            <a:ext cx="8535177" cy="95172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statements is not true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828411" y="1704362"/>
            <a:ext cx="2444621" cy="2054103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Notes and schedules also form part of financial statements</a:t>
            </a:r>
            <a:r>
              <a:rPr lang="en-US" sz="20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1273627" y="4446085"/>
            <a:ext cx="3526973" cy="1222645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Trend analysis refers to the study of movement of figures for one </a:t>
            </a:r>
            <a:r>
              <a:rPr lang="en-US" sz="20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year</a:t>
            </a:r>
            <a:endParaRPr lang="en-US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5893835" y="4269546"/>
            <a:ext cx="5091405" cy="1590688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The common–size statements show the relationship of various items with </a:t>
            </a:r>
            <a:r>
              <a:rPr lang="en-US" sz="20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some common </a:t>
            </a:r>
            <a:r>
              <a:rPr lang="en-US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base, expressed as percentage of the common base</a:t>
            </a:r>
            <a:endParaRPr lang="en-IN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6447452" y="1857652"/>
            <a:ext cx="3984173" cy="1492037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AU-Marutham" panose="020B0604020202020204" pitchFamily="34" charset="0"/>
                <a:cs typeface="TAU-Marutham" panose="020B0604020202020204" pitchFamily="34" charset="0"/>
              </a:rPr>
              <a:t>The tools of financial statement analysis include common-size </a:t>
            </a:r>
            <a:r>
              <a:rPr lang="en-US" sz="20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statement</a:t>
            </a:r>
            <a:endParaRPr lang="en-US" sz="20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451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865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75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293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15008" y="429775"/>
            <a:ext cx="9961984" cy="119878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Balance sheet provides information about the financial position of a business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concern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567542" y="2355840"/>
            <a:ext cx="3872205" cy="875023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Over a period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time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096000" y="1628561"/>
            <a:ext cx="4628578" cy="232958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As on a particular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date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552771" y="3958141"/>
            <a:ext cx="4543229" cy="193843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For a </a:t>
            </a:r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period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time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749245" y="4601663"/>
            <a:ext cx="3322087" cy="1294913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For the accounting period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59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759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093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335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528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66934" y="4420720"/>
            <a:ext cx="3340359" cy="1604866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Comparative statement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096000" y="2211096"/>
            <a:ext cx="4180113" cy="191363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Cash flow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statement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718042" y="4420720"/>
            <a:ext cx="3191069" cy="158620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Common size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statement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530221" y="2693220"/>
            <a:ext cx="3013787" cy="949390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Trend analysis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950168" y="307910"/>
            <a:ext cx="10291664" cy="187925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tools of financial statement analysis is suitable when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data relating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to several years are to be 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analysed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657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406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</a:t>
            </a:r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169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66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228462" y="830424"/>
            <a:ext cx="7735075" cy="60649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financial statements do not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exhibit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959429" y="2547374"/>
            <a:ext cx="2985795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Past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data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643396" y="2540377"/>
            <a:ext cx="2892490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Non-monetary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data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643397" y="4497589"/>
            <a:ext cx="2892490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Long term data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2034074" y="4408950"/>
            <a:ext cx="2911150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Short term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data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194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577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2350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77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481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310951" y="223935"/>
            <a:ext cx="9736493" cy="136954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is not a tool of financial statement analysis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838130" y="2286001"/>
            <a:ext cx="3489651" cy="96105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Standard costing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372810" y="2136859"/>
            <a:ext cx="3303034" cy="1162971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Trend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analysis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679510" y="3690255"/>
            <a:ext cx="3377682" cy="2122716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Common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size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statement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316825" y="3620278"/>
            <a:ext cx="4320073" cy="181946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Comparative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statement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40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697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041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2105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381642" y="905069"/>
            <a:ext cx="6641061" cy="92490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term ‘fund’ refers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50607" y="2547841"/>
            <a:ext cx="2894821" cy="155179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Current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liabilities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315910" y="2589254"/>
            <a:ext cx="2528598" cy="119431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Working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capital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795934" y="4170784"/>
            <a:ext cx="2799184" cy="992546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Non-current assets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464700" y="2656896"/>
            <a:ext cx="3228392" cy="1073021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Fixed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assets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784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978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801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634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48139" y="289249"/>
            <a:ext cx="10095722" cy="18452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limited company’s sales has increased from ` 1,25,000 to ` 1,50,000. How does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this appear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 comparative income statement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903446" y="2718246"/>
            <a:ext cx="1942448" cy="666218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+120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%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503437" y="2569543"/>
            <a:ext cx="2715207" cy="119382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-120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%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903446" y="4163788"/>
            <a:ext cx="2528596" cy="937726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+ 20%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904651" y="4369065"/>
            <a:ext cx="2080727" cy="732449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-20%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5142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287624" y="3872204"/>
            <a:ext cx="3573625" cy="215537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t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Small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sized sole trader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business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75512" y="1805650"/>
            <a:ext cx="4418790" cy="1742757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Government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297790" y="4315125"/>
            <a:ext cx="3774233" cy="160981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Multinational enterprises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968759" y="2146041"/>
            <a:ext cx="2575249" cy="1397389"/>
          </a:xfrm>
          <a:prstGeom prst="doubleWave">
            <a:avLst>
              <a:gd name="adj1" fmla="val 12500"/>
              <a:gd name="adj2" fmla="val 0"/>
            </a:avLst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company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649964" y="458701"/>
            <a:ext cx="8417767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Incomplete records are generally maintained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by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575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867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657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443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2225350" y="4339835"/>
            <a:ext cx="1744824" cy="847699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25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7048533" y="2453383"/>
            <a:ext cx="1792627" cy="1206674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125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153875" y="4390459"/>
            <a:ext cx="1687285" cy="746449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100</a:t>
            </a: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2402630" y="2712654"/>
            <a:ext cx="1567544" cy="688132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175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912666" y="356177"/>
            <a:ext cx="10554656" cy="179065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 a common-size balance sheet, if the percentage of non-current assets is 75,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what would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be the percentage of current assets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1919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8576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985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418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813251" y="392093"/>
            <a:ext cx="8565498" cy="7602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statements is not true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099458" y="1576873"/>
            <a:ext cx="4246984" cy="1688841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the limitations of financial statements are applicable to financial statement analysis also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643392" y="1642186"/>
            <a:ext cx="3851989" cy="1623528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Financial statement analysis is only the means and not an end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732036" y="4245429"/>
            <a:ext cx="3960847" cy="1545962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Interpretation of the </a:t>
            </a:r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analysed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data involves personal judgement.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099458" y="4245429"/>
            <a:ext cx="4246984" cy="1460384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Expert knowledge is not required in </a:t>
            </a:r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analysing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the financial statements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237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97968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887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530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42393" y="298580"/>
            <a:ext cx="10534260" cy="12129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What is the amount of capital of the proprietor, if his assets are ` 85,000 and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liabilities are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` 21,000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735493" y="2533260"/>
            <a:ext cx="217403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` 64,000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979299" y="2444617"/>
            <a:ext cx="2537925" cy="1282961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85,000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212982" y="4525346"/>
            <a:ext cx="3219059" cy="131561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1,06,000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274837" y="4362058"/>
            <a:ext cx="3946848" cy="184279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21,000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47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85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82349" y="451947"/>
            <a:ext cx="10039739" cy="18847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Expenses for a business for the first year were ` 80,000. In the second year, it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was increased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to ` 88,000. What is the trend percentage in the second year?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03444" y="3334090"/>
            <a:ext cx="1679510" cy="665681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10 %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652727" y="3114233"/>
            <a:ext cx="2621902" cy="690465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90 %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903444" y="4777273"/>
            <a:ext cx="1595534" cy="979714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110 %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456784" y="4576394"/>
            <a:ext cx="3191069" cy="106369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11 %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6290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405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714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68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971163" y="455872"/>
            <a:ext cx="10382637" cy="159261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mathematical expression that provides a measure of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relationship between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two figures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called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75655" y="2579332"/>
            <a:ext cx="2570583" cy="1156413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Ratio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402218" y="2662142"/>
            <a:ext cx="2687218" cy="867745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Model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245427" y="4525348"/>
            <a:ext cx="3741577" cy="503852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Decision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674636" y="2579332"/>
            <a:ext cx="2799184" cy="105377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Conclusion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467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7357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060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13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516862" y="483348"/>
            <a:ext cx="4686300" cy="92482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Current ratio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indicates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362268" y="2109477"/>
            <a:ext cx="2917370" cy="940197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Long term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solvency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5699285" y="1853823"/>
            <a:ext cx="4908229" cy="158256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Efficiency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management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362268" y="3436386"/>
            <a:ext cx="4870581" cy="2558599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Ability to meet short term obligations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828453" y="4811038"/>
            <a:ext cx="3313923" cy="1197876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Profitability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974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4655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1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487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53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605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530222" y="4325774"/>
            <a:ext cx="2985796" cy="139026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Quick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assets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643395" y="2339650"/>
            <a:ext cx="3719027" cy="1398493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Tangible assets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469736" y="4632455"/>
            <a:ext cx="2066343" cy="1083581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Funds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838131" y="2558369"/>
            <a:ext cx="2052735" cy="961053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Reserves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706413" y="319638"/>
            <a:ext cx="10779174" cy="138792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Current assets excluding inventory and prepaid expenses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called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6101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3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609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305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007569" y="578621"/>
            <a:ext cx="6176861" cy="8864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Debt equity ratio is a measure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27585" y="2592840"/>
            <a:ext cx="3470986" cy="106545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Long term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solvency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917093" y="2585269"/>
            <a:ext cx="3387013" cy="91440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Short term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solvency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857999" y="4236541"/>
            <a:ext cx="3387013" cy="792659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Efficiency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427585" y="4236541"/>
            <a:ext cx="2649894" cy="792659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Profitability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344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7443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15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73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438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30086" y="0"/>
            <a:ext cx="9462796" cy="27660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List 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                                                         List 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II</a:t>
            </a:r>
          </a:p>
          <a:p>
            <a:pPr algn="just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(</a:t>
            </a:r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i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) Current ratio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                        1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 Liquidity</a:t>
            </a:r>
          </a:p>
          <a:p>
            <a:pPr algn="just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(ii) Net profit ratio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                 2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 Efficiency</a:t>
            </a:r>
          </a:p>
          <a:p>
            <a:pPr algn="just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(iii) Debt-equity ratio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           3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 Long term solvency</a:t>
            </a:r>
          </a:p>
          <a:p>
            <a:pPr algn="just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(iv) Inventory turnover ratio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4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. Profitability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68759" y="2898858"/>
            <a:ext cx="2191139" cy="696136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1    4   3  2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7371183" y="2628773"/>
            <a:ext cx="2220686" cy="102636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3   2   4    1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968759" y="4408714"/>
            <a:ext cx="2230017" cy="1184988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4    3    2   1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932645" y="4417788"/>
            <a:ext cx="3097762" cy="126429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1   2   3   4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9064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86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61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35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433095" y="102637"/>
            <a:ext cx="11444774" cy="364606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To test the liquidity of a concern, which of the following ratios are useful?</a:t>
            </a:r>
          </a:p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(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i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) Quick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ratio                                (ii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) Net profit ratio</a:t>
            </a:r>
          </a:p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(iii) Debt-equity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ratio              (iv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) Current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ratio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681131" y="3974841"/>
            <a:ext cx="3032453" cy="811763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(</a:t>
            </a:r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i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) and (iv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)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89471" y="3894090"/>
            <a:ext cx="2733870" cy="783771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(ii) and (iii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)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506682" y="5074146"/>
            <a:ext cx="2911155" cy="95343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(ii) and (iv)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85218" y="3921357"/>
            <a:ext cx="2832619" cy="729239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(</a:t>
            </a:r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i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) and (ii) 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89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865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08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0923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759660" y="506671"/>
            <a:ext cx="8672680" cy="12223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Proportion of share holders' funds to total assets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called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192693" y="2491453"/>
            <a:ext cx="2799185" cy="951231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Proprietary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ratio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263298" y="2182938"/>
            <a:ext cx="3935061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gearing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ratio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2099387" y="4051688"/>
            <a:ext cx="3197287" cy="2164701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Debt equity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ratio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121589" y="5117845"/>
            <a:ext cx="2787521" cy="807094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Current ratio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786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983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4612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7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4010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625151" y="3965511"/>
            <a:ext cx="4394718" cy="2239347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Gross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profit ratio –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Percentage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74701" y="1242075"/>
            <a:ext cx="4568891" cy="2088954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Fixed assets turnover ratio –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Percentage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764692" y="4236097"/>
            <a:ext cx="3427445" cy="163040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Debt-equity ratio – Proportion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337386" y="1813701"/>
            <a:ext cx="2715209" cy="1240972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Liquid ratio –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Proportion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337386" y="554069"/>
            <a:ext cx="9414589" cy="72778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one of the following is not correctly matched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067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5636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363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9490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66331" y="433301"/>
            <a:ext cx="9405254" cy="157278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Current 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liabilities ` 40,000; Current assets ` 1,00,000 ; Inventory ` 20,000 . Quick ratio is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341984" y="2776198"/>
            <a:ext cx="2178697" cy="655358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 : 1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739035" y="2776198"/>
            <a:ext cx="1754155" cy="655358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 : 1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739035" y="4096581"/>
            <a:ext cx="1754155" cy="587385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 : 2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2341984" y="4201673"/>
            <a:ext cx="2178697" cy="592049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2.5 : 1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7146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09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02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82556" y="74646"/>
            <a:ext cx="11168742" cy="26965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When capital in the beginning is ` 10,000, drawings during the year is ` 6,000,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 made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during the year is ` 2,000 and the additional capital introduced is ` 3,000, find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out the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amount of capital at the end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52432" y="2998042"/>
            <a:ext cx="252859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21,000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7343193" y="3043076"/>
            <a:ext cx="2771192" cy="1166326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11,000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819469" y="4666214"/>
            <a:ext cx="2778191" cy="1418252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3,000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746034" y="4755111"/>
            <a:ext cx="3965510" cy="116049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9,000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364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1249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54832" y="175222"/>
            <a:ext cx="10520266" cy="219475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Cost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of revenue from operations ` 3,00,000; Inventory in the beginning of the year `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60,000; Inventory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at the close of the year ` 40,000. Inventory turnover ratio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155372" y="3152707"/>
            <a:ext cx="2080726" cy="82008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6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times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7173686" y="3152706"/>
            <a:ext cx="2276670" cy="82008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2 times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2015412" y="4544008"/>
            <a:ext cx="2360646" cy="1172749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3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times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590522" y="4522432"/>
            <a:ext cx="3442998" cy="119432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8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times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84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086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547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4053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523222" y="343493"/>
            <a:ext cx="9123006" cy="157266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Accounting report prepared according to the requirements of the user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31810" y="2611347"/>
            <a:ext cx="3046444" cy="1477149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Routine accounting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report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276251" y="2574135"/>
            <a:ext cx="2621904" cy="1326061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Trial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balance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413378" y="4888649"/>
            <a:ext cx="3657602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Balance sheet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683967" y="2658111"/>
            <a:ext cx="3116424" cy="132436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Special purpose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report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72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594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7025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874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503715" y="687344"/>
            <a:ext cx="6528318" cy="9610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Function key F11 is used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for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852196" y="2428537"/>
            <a:ext cx="3477208" cy="839264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Company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Features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534220" y="2050762"/>
            <a:ext cx="5022979" cy="183211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Accounting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vouchers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073021" y="3996116"/>
            <a:ext cx="4898572" cy="1793020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Company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Configuration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929924" y="4871634"/>
            <a:ext cx="3067438" cy="108235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these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208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774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882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99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3575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04866" y="4317541"/>
            <a:ext cx="2794518" cy="1653848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Company Info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417904" y="1934424"/>
            <a:ext cx="3914193" cy="153371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Inventory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vouchers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889102" y="4338739"/>
            <a:ext cx="3442995" cy="143691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Accounting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vouchers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476569" y="2350666"/>
            <a:ext cx="3592285" cy="1186867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Account Info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107233" y="149290"/>
            <a:ext cx="9977534" cy="140017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submenu displays groups, ledgers and voucher types in Tally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310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63283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76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253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356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024742" y="349326"/>
            <a:ext cx="7910801" cy="13933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What are the predefined Ledger(s) in Tally?</a:t>
            </a:r>
          </a:p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(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i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) Cash (ii) Profit &amp; Loss A/c (iii) Capital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A/c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024742" y="2974355"/>
            <a:ext cx="3023118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Only (</a:t>
            </a:r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i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)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806684" y="2927358"/>
            <a:ext cx="3032448" cy="928748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Both (</a:t>
            </a:r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i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) and (ii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)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820679" y="4602203"/>
            <a:ext cx="3032449" cy="780825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Both (ii) and (iii)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950097" y="4602203"/>
            <a:ext cx="3097763" cy="82104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Only (ii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)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859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834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748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498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890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628053" y="719546"/>
            <a:ext cx="4935894" cy="79310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Contra voucher is used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for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670180" y="2425959"/>
            <a:ext cx="3452326" cy="1242068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Withdrawal of cash from bank for office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use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598298" y="2254809"/>
            <a:ext cx="3906416" cy="1496096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Master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entry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959429" y="4324094"/>
            <a:ext cx="2600904" cy="1517323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Reports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623180" y="4194939"/>
            <a:ext cx="3881534" cy="164647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Credit purchase of assets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03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0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642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817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560865" y="659631"/>
            <a:ext cx="7070270" cy="131562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is not the default group in Tally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233975" y="2351044"/>
            <a:ext cx="2657669" cy="114765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Suspense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1426809" y="4450702"/>
            <a:ext cx="2464835" cy="100420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Sales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6571666" y="4292082"/>
            <a:ext cx="2822512" cy="1162826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Investments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6036518" y="2425973"/>
            <a:ext cx="3434053" cy="107272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Outstanding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expense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263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395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462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936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91766" y="522514"/>
            <a:ext cx="10208467" cy="83324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Salary account comes under which of the following head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365033" y="2715699"/>
            <a:ext cx="2861733" cy="857925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Indirect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Expenses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71411" y="2454443"/>
            <a:ext cx="4877453" cy="150173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Direct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Incomes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365034" y="4045177"/>
            <a:ext cx="4858484" cy="165582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Indirect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Incomes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776357" y="4735290"/>
            <a:ext cx="3403341" cy="965714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Direct Expenses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911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17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341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6841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022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32249" y="4704341"/>
            <a:ext cx="3172408" cy="138007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Contra Voucher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631158" y="2640065"/>
            <a:ext cx="3958884" cy="1409421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Payment Voucher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399176" y="4599991"/>
            <a:ext cx="2766524" cy="152089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Sales Voucher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548881" y="2830940"/>
            <a:ext cx="3055776" cy="100357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Receipt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Voucher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336035" y="684358"/>
            <a:ext cx="9519929" cy="124029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` 25,000 withdrawn from bank for office use. In which voucher type, this transaction will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be recorded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614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057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968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800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43474" y="247523"/>
            <a:ext cx="10105051" cy="14234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 which voucher type credit purchase of furniture is recorded in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Tally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651518" y="2897391"/>
            <a:ext cx="2836506" cy="82552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Receipt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voucher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825343" y="2860068"/>
            <a:ext cx="2794519" cy="900167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Journal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voucher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825343" y="4277455"/>
            <a:ext cx="2794518" cy="863712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Payment voucher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539551" y="4331043"/>
            <a:ext cx="2948473" cy="810124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Purchase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voucher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24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2547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517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45233" y="401216"/>
            <a:ext cx="11430000" cy="134360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Opening balance of debtors: ` 30,000, cash received: ` 1,00,000, credit sales: `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90,000; closing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balance of debtors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455575" y="2733869"/>
            <a:ext cx="2276669" cy="690465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20,000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472334" y="2621901"/>
            <a:ext cx="3138196" cy="10356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30,000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679508" y="4341067"/>
            <a:ext cx="3247053" cy="126429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1,30,000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119257" y="4694399"/>
            <a:ext cx="2024743" cy="745347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40,000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877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443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782924" y="214613"/>
            <a:ext cx="8626152" cy="145558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options is used to view Trial Balance from Gateway of Tally?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96311" y="2323897"/>
            <a:ext cx="4160677" cy="1034588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Gateway of Tally - &gt; Reports - &gt; Trial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Balance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632510" y="2140284"/>
            <a:ext cx="3956180" cy="15395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Gateway of Tally - &gt; Trial Balance</a:t>
            </a: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166714" y="4012184"/>
            <a:ext cx="5019870" cy="2465484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Gateway of Tally - &gt; Reports - &gt; Display - &gt; Trial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Balance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830005" y="4372509"/>
            <a:ext cx="4092253" cy="162351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these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346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761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" action="ppaction://noaction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4355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385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351" y="460829"/>
            <a:ext cx="10515600" cy="176802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Greetings to get More Marks</a:t>
            </a:r>
          </a:p>
          <a:p>
            <a:pPr marL="114300" indent="0" algn="ctr">
              <a:buNone/>
            </a:pPr>
            <a:r>
              <a:rPr lang="en-US" sz="6000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in Annual Exam</a:t>
            </a:r>
            <a:endParaRPr lang="en-IN" sz="4800" dirty="0">
              <a:solidFill>
                <a:srgbClr val="FFFF0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298233" y="678951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None/>
            </a:pPr>
            <a:endParaRPr lang="en-US" sz="4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endParaRPr lang="en-IN" sz="4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9" name="Picture 2" descr="Clapping Hands on Apple iOS 15.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02" y="2396605"/>
            <a:ext cx="3596498" cy="359650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1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4361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7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284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0602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309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890935" y="761673"/>
            <a:ext cx="6410130" cy="76278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Receipts and payments account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774440" y="2677889"/>
            <a:ext cx="3498979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A/c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01606" y="2668558"/>
            <a:ext cx="3200401" cy="139959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Personal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A/c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04050" y="4898571"/>
            <a:ext cx="3415002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Representative personal 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62669" y="2690717"/>
            <a:ext cx="3097764" cy="137743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Nominal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A/c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03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871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745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875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390264" y="501647"/>
            <a:ext cx="9321279" cy="117798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Receipts and payments account records receipts and payments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026366" y="2645227"/>
            <a:ext cx="4161453" cy="1012371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Revenue nature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only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361853" y="2575247"/>
            <a:ext cx="3349690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nature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only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204860" y="4373721"/>
            <a:ext cx="5327779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Both revenue and capital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nature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881743" y="4359727"/>
            <a:ext cx="4450701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178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808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612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191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774441" y="4008597"/>
            <a:ext cx="4086808" cy="2457386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Excess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of income over expenditure of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period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741639" y="1808251"/>
            <a:ext cx="4854624" cy="2035643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Cash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and bank balance as on the date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503436" y="4301486"/>
            <a:ext cx="3331029" cy="170700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Total cash payments during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period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138335" y="2205588"/>
            <a:ext cx="3359020" cy="1240971"/>
          </a:xfrm>
          <a:prstGeom prst="doubleWave">
            <a:avLst>
              <a:gd name="adj1" fmla="val 6250"/>
              <a:gd name="adj2" fmla="val -1649"/>
            </a:avLst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Loss incurred during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period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278294" y="688393"/>
            <a:ext cx="9703837" cy="76498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Balance of receipts and payments account indicates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519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25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2346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755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633563" y="670695"/>
            <a:ext cx="6624735" cy="1035704"/>
          </a:xfrm>
          <a:prstGeom prst="wave">
            <a:avLst>
              <a:gd name="adj1" fmla="val 12500"/>
              <a:gd name="adj2" fmla="val 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Income and expenditure account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07706" y="2929811"/>
            <a:ext cx="2855167" cy="1166327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A/c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028991" y="2883157"/>
            <a:ext cx="2822512" cy="111967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Nominal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A/c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343398" y="4758613"/>
            <a:ext cx="3415002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Representative personal account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688630" y="3029535"/>
            <a:ext cx="2514603" cy="106660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Personal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A/c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57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885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 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50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592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89349" y="808333"/>
            <a:ext cx="10013302" cy="8724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Income and Expenditure Account is prepared to find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out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324947" y="2300612"/>
            <a:ext cx="3237722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Surplus or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deficit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980923" y="2133763"/>
            <a:ext cx="4189445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Profit or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loss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324947" y="4282751"/>
            <a:ext cx="4385388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Financial position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520543" y="4674637"/>
            <a:ext cx="3461657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Cash and bank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balance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962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541037" y="40121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2884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59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211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341275" y="485191"/>
            <a:ext cx="9509449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should not be recorded in the income and expenditure account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26771" y="2363561"/>
            <a:ext cx="2841172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Sale proceeds of furniture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968412" y="2363561"/>
            <a:ext cx="3284376" cy="157395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Sale of old news papers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839296" y="4373884"/>
            <a:ext cx="3016121" cy="1624694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Loss on sale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asset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279504" y="4243548"/>
            <a:ext cx="4823925" cy="188536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Honorarium paid to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secretary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1542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863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358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5315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430694" y="688262"/>
            <a:ext cx="9654074" cy="949521"/>
          </a:xfrm>
          <a:prstGeom prst="wave">
            <a:avLst>
              <a:gd name="adj1" fmla="val 12500"/>
              <a:gd name="adj2" fmla="val 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Subscription due but not received for the current year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07706" y="2901821"/>
            <a:ext cx="3265713" cy="139959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liability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374222" y="2901820"/>
            <a:ext cx="2939141" cy="124097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asset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385384" y="4644183"/>
            <a:ext cx="3876871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An item to be ignored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861248" y="3029535"/>
            <a:ext cx="2925145" cy="1113257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expense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3853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4343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77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259494" y="620551"/>
            <a:ext cx="5673012" cy="85374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Statement of affairs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35700" y="1931438"/>
            <a:ext cx="3732244" cy="183696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Statement of income and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expenditure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1250302" y="4362579"/>
            <a:ext cx="3694922" cy="139959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Statement of </a:t>
            </a:r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t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assets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and liabilities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6161314" y="4362579"/>
            <a:ext cx="3984172" cy="1428227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Summary of </a:t>
            </a:r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t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cash transactions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5868954" y="2039839"/>
            <a:ext cx="4309188" cy="155244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Summary of </a:t>
            </a:r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t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credit transactions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791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4038600" y="783771"/>
            <a:ext cx="3097764" cy="84909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Legacy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05374" y="2626507"/>
            <a:ext cx="2929811" cy="144404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Revenue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expenditure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131626" y="2788692"/>
            <a:ext cx="2439957" cy="1119673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expenditure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413378" y="4497357"/>
            <a:ext cx="2715210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Revenue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receipt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627983" y="2765362"/>
            <a:ext cx="2146041" cy="130278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receipt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71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541037" y="513185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977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612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648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92898" y="4189445"/>
            <a:ext cx="3377682" cy="153955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Revenue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expenditure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410130" y="2408047"/>
            <a:ext cx="3881535" cy="146219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Revenue receipt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32645" y="4301412"/>
            <a:ext cx="313508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expenditure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754157" y="2592583"/>
            <a:ext cx="2407298" cy="1121002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receipt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239752" y="867746"/>
            <a:ext cx="7712496" cy="73699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Donations received for a specific purpose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09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01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658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60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82555" y="95772"/>
            <a:ext cx="11056776" cy="33963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There are 500 members in a club each paying ` 100 as annual subscription.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Subscription due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but not received for the current year is ` 200; Subscription received in advance is `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300. Find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out the amount of subscription to be shown in the income and expenditure account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800815" y="3717152"/>
            <a:ext cx="2164698" cy="681133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49,800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609183" y="3544402"/>
            <a:ext cx="3088433" cy="10776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50,200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884783" y="4963887"/>
            <a:ext cx="3200401" cy="942391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` 50,000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231224" y="5214579"/>
            <a:ext cx="2108717" cy="611157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`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49,900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716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64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02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05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44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99592" y="4357397"/>
            <a:ext cx="3610947" cy="169817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these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975512" y="2489759"/>
            <a:ext cx="4518722" cy="141030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ratio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65909" y="4357397"/>
            <a:ext cx="3027177" cy="180080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Both Equal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and Capital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ratio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716832" y="2620573"/>
            <a:ext cx="3116424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Equal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ratio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535764" y="270588"/>
            <a:ext cx="11080847" cy="137598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 the absence of a partnership deed, profits of the firm will be shared by the partners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565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55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69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45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49086" y="307910"/>
            <a:ext cx="10571584" cy="111034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 the absence of an agreement among the partners, interest on capital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074509" y="2164707"/>
            <a:ext cx="1964091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Allowed at bank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rate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857999" y="2164707"/>
            <a:ext cx="2425960" cy="1378010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Allowed @ 5% per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annum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382100" y="4340932"/>
            <a:ext cx="2881990" cy="153534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Not allowed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316825" y="3799948"/>
            <a:ext cx="3508309" cy="235825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Allowed @ 6% per annum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47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990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70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 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65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01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80222" y="438573"/>
            <a:ext cx="11431555" cy="165372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As per the Indian Partnership Act, 1932, the rate of interest allowed on loans advanced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by partners 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35699" y="2873829"/>
            <a:ext cx="2789851" cy="1562877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6 %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per annum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29600" y="3100939"/>
            <a:ext cx="2369976" cy="1238121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12 %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per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annum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13378" y="4702630"/>
            <a:ext cx="2687218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5 %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per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annum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413378" y="3003292"/>
            <a:ext cx="2752531" cy="143341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8 %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per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annum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79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2843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282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753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96820" y="471452"/>
            <a:ext cx="10356980" cy="124097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is shown in Profit and loss appropriation account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127449" y="2349109"/>
            <a:ext cx="2911151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Office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expenses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59624" y="2332653"/>
            <a:ext cx="4348065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Partners’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salary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184988" y="4348065"/>
            <a:ext cx="4161453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Salary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staff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652728" y="4702627"/>
            <a:ext cx="3265714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Interest on bank loan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779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63282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342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56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549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984382" y="3798946"/>
            <a:ext cx="4254758" cy="2331266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Additional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introduced 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587414" y="2194081"/>
            <a:ext cx="3088432" cy="1604865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Share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587414" y="4284954"/>
            <a:ext cx="3349688" cy="1404258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Interest on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drawings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427585" y="2276670"/>
            <a:ext cx="2836506" cy="112818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Interest on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capital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625151" y="323802"/>
            <a:ext cx="10580914" cy="14844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When fixed capital method is adopted by a partnership firm, which of the following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items will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appear in capital account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918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6013</TotalTime>
  <Words>8539</Words>
  <Application>Microsoft Office PowerPoint</Application>
  <PresentationFormat>Widescreen</PresentationFormat>
  <Paragraphs>1933</Paragraphs>
  <Slides>395</Slides>
  <Notes>296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395</vt:i4>
      </vt:variant>
    </vt:vector>
  </HeadingPairs>
  <TitlesOfParts>
    <vt:vector size="399" baseType="lpstr">
      <vt:lpstr>Arial</vt:lpstr>
      <vt:lpstr>Calibri</vt:lpstr>
      <vt:lpstr>TAU-Marutham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Anand raj</dc:creator>
  <cp:lastModifiedBy>Kanthamani S</cp:lastModifiedBy>
  <cp:revision>474</cp:revision>
  <dcterms:created xsi:type="dcterms:W3CDTF">2022-09-24T06:45:25Z</dcterms:created>
  <dcterms:modified xsi:type="dcterms:W3CDTF">2023-03-05T17:44:54Z</dcterms:modified>
</cp:coreProperties>
</file>