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3"/>
  </p:notesMasterIdLst>
  <p:handoutMasterIdLst>
    <p:handoutMasterId r:id="rId374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462" r:id="rId64"/>
    <p:sldId id="859" r:id="rId65"/>
    <p:sldId id="463" r:id="rId66"/>
    <p:sldId id="464" r:id="rId67"/>
    <p:sldId id="465" r:id="rId68"/>
    <p:sldId id="860" r:id="rId69"/>
    <p:sldId id="466" r:id="rId70"/>
    <p:sldId id="467" r:id="rId71"/>
    <p:sldId id="468" r:id="rId72"/>
    <p:sldId id="861" r:id="rId73"/>
    <p:sldId id="469" r:id="rId74"/>
    <p:sldId id="470" r:id="rId75"/>
    <p:sldId id="471" r:id="rId76"/>
    <p:sldId id="862" r:id="rId77"/>
    <p:sldId id="472" r:id="rId78"/>
    <p:sldId id="473" r:id="rId79"/>
    <p:sldId id="474" r:id="rId80"/>
    <p:sldId id="863" r:id="rId81"/>
    <p:sldId id="475" r:id="rId82"/>
    <p:sldId id="476" r:id="rId83"/>
    <p:sldId id="477" r:id="rId84"/>
    <p:sldId id="864" r:id="rId85"/>
    <p:sldId id="534" r:id="rId86"/>
    <p:sldId id="535" r:id="rId87"/>
    <p:sldId id="478" r:id="rId88"/>
    <p:sldId id="865" r:id="rId89"/>
    <p:sldId id="536" r:id="rId90"/>
    <p:sldId id="537" r:id="rId91"/>
    <p:sldId id="479" r:id="rId92"/>
    <p:sldId id="866" r:id="rId93"/>
    <p:sldId id="538" r:id="rId94"/>
    <p:sldId id="539" r:id="rId95"/>
    <p:sldId id="480" r:id="rId96"/>
    <p:sldId id="867" r:id="rId97"/>
    <p:sldId id="540" r:id="rId98"/>
    <p:sldId id="541" r:id="rId99"/>
    <p:sldId id="481" r:id="rId100"/>
    <p:sldId id="869" r:id="rId101"/>
    <p:sldId id="542" r:id="rId102"/>
    <p:sldId id="543" r:id="rId103"/>
    <p:sldId id="482" r:id="rId104"/>
    <p:sldId id="868" r:id="rId105"/>
    <p:sldId id="544" r:id="rId106"/>
    <p:sldId id="545" r:id="rId107"/>
    <p:sldId id="483" r:id="rId108"/>
    <p:sldId id="870" r:id="rId109"/>
    <p:sldId id="546" r:id="rId110"/>
    <p:sldId id="547" r:id="rId111"/>
    <p:sldId id="484" r:id="rId112"/>
    <p:sldId id="871" r:id="rId113"/>
    <p:sldId id="548" r:id="rId114"/>
    <p:sldId id="549" r:id="rId115"/>
    <p:sldId id="487" r:id="rId116"/>
    <p:sldId id="874" r:id="rId117"/>
    <p:sldId id="555" r:id="rId118"/>
    <p:sldId id="556" r:id="rId119"/>
    <p:sldId id="488" r:id="rId120"/>
    <p:sldId id="875" r:id="rId121"/>
    <p:sldId id="615" r:id="rId122"/>
    <p:sldId id="616" r:id="rId123"/>
    <p:sldId id="489" r:id="rId124"/>
    <p:sldId id="876" r:id="rId125"/>
    <p:sldId id="617" r:id="rId126"/>
    <p:sldId id="618" r:id="rId127"/>
    <p:sldId id="490" r:id="rId128"/>
    <p:sldId id="877" r:id="rId129"/>
    <p:sldId id="619" r:id="rId130"/>
    <p:sldId id="620" r:id="rId131"/>
    <p:sldId id="491" r:id="rId132"/>
    <p:sldId id="878" r:id="rId133"/>
    <p:sldId id="621" r:id="rId134"/>
    <p:sldId id="622" r:id="rId135"/>
    <p:sldId id="492" r:id="rId136"/>
    <p:sldId id="879" r:id="rId137"/>
    <p:sldId id="623" r:id="rId138"/>
    <p:sldId id="624" r:id="rId139"/>
    <p:sldId id="493" r:id="rId140"/>
    <p:sldId id="880" r:id="rId141"/>
    <p:sldId id="625" r:id="rId142"/>
    <p:sldId id="626" r:id="rId143"/>
    <p:sldId id="494" r:id="rId144"/>
    <p:sldId id="881" r:id="rId145"/>
    <p:sldId id="627" r:id="rId146"/>
    <p:sldId id="628" r:id="rId147"/>
    <p:sldId id="495" r:id="rId148"/>
    <p:sldId id="882" r:id="rId149"/>
    <p:sldId id="629" r:id="rId150"/>
    <p:sldId id="630" r:id="rId151"/>
    <p:sldId id="496" r:id="rId152"/>
    <p:sldId id="883" r:id="rId153"/>
    <p:sldId id="631" r:id="rId154"/>
    <p:sldId id="632" r:id="rId155"/>
    <p:sldId id="497" r:id="rId156"/>
    <p:sldId id="884" r:id="rId157"/>
    <p:sldId id="633" r:id="rId158"/>
    <p:sldId id="634" r:id="rId159"/>
    <p:sldId id="498" r:id="rId160"/>
    <p:sldId id="885" r:id="rId161"/>
    <p:sldId id="635" r:id="rId162"/>
    <p:sldId id="636" r:id="rId163"/>
    <p:sldId id="499" r:id="rId164"/>
    <p:sldId id="886" r:id="rId165"/>
    <p:sldId id="637" r:id="rId166"/>
    <p:sldId id="638" r:id="rId167"/>
    <p:sldId id="500" r:id="rId168"/>
    <p:sldId id="887" r:id="rId169"/>
    <p:sldId id="639" r:id="rId170"/>
    <p:sldId id="640" r:id="rId171"/>
    <p:sldId id="501" r:id="rId172"/>
    <p:sldId id="888" r:id="rId173"/>
    <p:sldId id="641" r:id="rId174"/>
    <p:sldId id="642" r:id="rId175"/>
    <p:sldId id="502" r:id="rId176"/>
    <p:sldId id="889" r:id="rId177"/>
    <p:sldId id="643" r:id="rId178"/>
    <p:sldId id="644" r:id="rId179"/>
    <p:sldId id="503" r:id="rId180"/>
    <p:sldId id="890" r:id="rId181"/>
    <p:sldId id="645" r:id="rId182"/>
    <p:sldId id="646" r:id="rId183"/>
    <p:sldId id="504" r:id="rId184"/>
    <p:sldId id="891" r:id="rId185"/>
    <p:sldId id="647" r:id="rId186"/>
    <p:sldId id="648" r:id="rId187"/>
    <p:sldId id="505" r:id="rId188"/>
    <p:sldId id="892" r:id="rId189"/>
    <p:sldId id="649" r:id="rId190"/>
    <p:sldId id="650" r:id="rId191"/>
    <p:sldId id="506" r:id="rId192"/>
    <p:sldId id="893" r:id="rId193"/>
    <p:sldId id="651" r:id="rId194"/>
    <p:sldId id="652" r:id="rId195"/>
    <p:sldId id="507" r:id="rId196"/>
    <p:sldId id="894" r:id="rId197"/>
    <p:sldId id="653" r:id="rId198"/>
    <p:sldId id="654" r:id="rId199"/>
    <p:sldId id="508" r:id="rId200"/>
    <p:sldId id="895" r:id="rId201"/>
    <p:sldId id="655" r:id="rId202"/>
    <p:sldId id="656" r:id="rId203"/>
    <p:sldId id="509" r:id="rId204"/>
    <p:sldId id="896" r:id="rId205"/>
    <p:sldId id="657" r:id="rId206"/>
    <p:sldId id="658" r:id="rId207"/>
    <p:sldId id="510" r:id="rId208"/>
    <p:sldId id="897" r:id="rId209"/>
    <p:sldId id="659" r:id="rId210"/>
    <p:sldId id="660" r:id="rId211"/>
    <p:sldId id="511" r:id="rId212"/>
    <p:sldId id="898" r:id="rId213"/>
    <p:sldId id="661" r:id="rId214"/>
    <p:sldId id="662" r:id="rId215"/>
    <p:sldId id="512" r:id="rId216"/>
    <p:sldId id="899" r:id="rId217"/>
    <p:sldId id="663" r:id="rId218"/>
    <p:sldId id="664" r:id="rId219"/>
    <p:sldId id="513" r:id="rId220"/>
    <p:sldId id="900" r:id="rId221"/>
    <p:sldId id="665" r:id="rId222"/>
    <p:sldId id="666" r:id="rId223"/>
    <p:sldId id="514" r:id="rId224"/>
    <p:sldId id="901" r:id="rId225"/>
    <p:sldId id="667" r:id="rId226"/>
    <p:sldId id="668" r:id="rId227"/>
    <p:sldId id="515" r:id="rId228"/>
    <p:sldId id="902" r:id="rId229"/>
    <p:sldId id="669" r:id="rId230"/>
    <p:sldId id="670" r:id="rId231"/>
    <p:sldId id="516" r:id="rId232"/>
    <p:sldId id="903" r:id="rId233"/>
    <p:sldId id="671" r:id="rId234"/>
    <p:sldId id="672" r:id="rId235"/>
    <p:sldId id="517" r:id="rId236"/>
    <p:sldId id="904" r:id="rId237"/>
    <p:sldId id="673" r:id="rId238"/>
    <p:sldId id="674" r:id="rId239"/>
    <p:sldId id="518" r:id="rId240"/>
    <p:sldId id="905" r:id="rId241"/>
    <p:sldId id="675" r:id="rId242"/>
    <p:sldId id="676" r:id="rId243"/>
    <p:sldId id="519" r:id="rId244"/>
    <p:sldId id="906" r:id="rId245"/>
    <p:sldId id="677" r:id="rId246"/>
    <p:sldId id="678" r:id="rId247"/>
    <p:sldId id="520" r:id="rId248"/>
    <p:sldId id="907" r:id="rId249"/>
    <p:sldId id="679" r:id="rId250"/>
    <p:sldId id="680" r:id="rId251"/>
    <p:sldId id="521" r:id="rId252"/>
    <p:sldId id="908" r:id="rId253"/>
    <p:sldId id="681" r:id="rId254"/>
    <p:sldId id="682" r:id="rId255"/>
    <p:sldId id="522" r:id="rId256"/>
    <p:sldId id="909" r:id="rId257"/>
    <p:sldId id="683" r:id="rId258"/>
    <p:sldId id="684" r:id="rId259"/>
    <p:sldId id="523" r:id="rId260"/>
    <p:sldId id="910" r:id="rId261"/>
    <p:sldId id="685" r:id="rId262"/>
    <p:sldId id="686" r:id="rId263"/>
    <p:sldId id="524" r:id="rId264"/>
    <p:sldId id="911" r:id="rId265"/>
    <p:sldId id="687" r:id="rId266"/>
    <p:sldId id="688" r:id="rId267"/>
    <p:sldId id="525" r:id="rId268"/>
    <p:sldId id="912" r:id="rId269"/>
    <p:sldId id="689" r:id="rId270"/>
    <p:sldId id="690" r:id="rId271"/>
    <p:sldId id="526" r:id="rId272"/>
    <p:sldId id="913" r:id="rId273"/>
    <p:sldId id="691" r:id="rId274"/>
    <p:sldId id="692" r:id="rId275"/>
    <p:sldId id="527" r:id="rId276"/>
    <p:sldId id="914" r:id="rId277"/>
    <p:sldId id="693" r:id="rId278"/>
    <p:sldId id="694" r:id="rId279"/>
    <p:sldId id="528" r:id="rId280"/>
    <p:sldId id="915" r:id="rId281"/>
    <p:sldId id="695" r:id="rId282"/>
    <p:sldId id="696" r:id="rId283"/>
    <p:sldId id="529" r:id="rId284"/>
    <p:sldId id="916" r:id="rId285"/>
    <p:sldId id="697" r:id="rId286"/>
    <p:sldId id="698" r:id="rId287"/>
    <p:sldId id="530" r:id="rId288"/>
    <p:sldId id="917" r:id="rId289"/>
    <p:sldId id="699" r:id="rId290"/>
    <p:sldId id="700" r:id="rId291"/>
    <p:sldId id="531" r:id="rId292"/>
    <p:sldId id="918" r:id="rId293"/>
    <p:sldId id="701" r:id="rId294"/>
    <p:sldId id="702" r:id="rId295"/>
    <p:sldId id="532" r:id="rId296"/>
    <p:sldId id="919" r:id="rId297"/>
    <p:sldId id="703" r:id="rId298"/>
    <p:sldId id="704" r:id="rId299"/>
    <p:sldId id="533" r:id="rId300"/>
    <p:sldId id="920" r:id="rId301"/>
    <p:sldId id="705" r:id="rId302"/>
    <p:sldId id="706" r:id="rId303"/>
    <p:sldId id="557" r:id="rId304"/>
    <p:sldId id="921" r:id="rId305"/>
    <p:sldId id="707" r:id="rId306"/>
    <p:sldId id="708" r:id="rId307"/>
    <p:sldId id="558" r:id="rId308"/>
    <p:sldId id="922" r:id="rId309"/>
    <p:sldId id="709" r:id="rId310"/>
    <p:sldId id="710" r:id="rId311"/>
    <p:sldId id="559" r:id="rId312"/>
    <p:sldId id="923" r:id="rId313"/>
    <p:sldId id="711" r:id="rId314"/>
    <p:sldId id="712" r:id="rId315"/>
    <p:sldId id="560" r:id="rId316"/>
    <p:sldId id="924" r:id="rId317"/>
    <p:sldId id="713" r:id="rId318"/>
    <p:sldId id="714" r:id="rId319"/>
    <p:sldId id="561" r:id="rId320"/>
    <p:sldId id="925" r:id="rId321"/>
    <p:sldId id="715" r:id="rId322"/>
    <p:sldId id="716" r:id="rId323"/>
    <p:sldId id="562" r:id="rId324"/>
    <p:sldId id="926" r:id="rId325"/>
    <p:sldId id="717" r:id="rId326"/>
    <p:sldId id="718" r:id="rId327"/>
    <p:sldId id="563" r:id="rId328"/>
    <p:sldId id="927" r:id="rId329"/>
    <p:sldId id="719" r:id="rId330"/>
    <p:sldId id="720" r:id="rId331"/>
    <p:sldId id="564" r:id="rId332"/>
    <p:sldId id="928" r:id="rId333"/>
    <p:sldId id="721" r:id="rId334"/>
    <p:sldId id="722" r:id="rId335"/>
    <p:sldId id="565" r:id="rId336"/>
    <p:sldId id="929" r:id="rId337"/>
    <p:sldId id="723" r:id="rId338"/>
    <p:sldId id="724" r:id="rId339"/>
    <p:sldId id="566" r:id="rId340"/>
    <p:sldId id="930" r:id="rId341"/>
    <p:sldId id="725" r:id="rId342"/>
    <p:sldId id="726" r:id="rId343"/>
    <p:sldId id="567" r:id="rId344"/>
    <p:sldId id="931" r:id="rId345"/>
    <p:sldId id="727" r:id="rId346"/>
    <p:sldId id="728" r:id="rId347"/>
    <p:sldId id="568" r:id="rId348"/>
    <p:sldId id="932" r:id="rId349"/>
    <p:sldId id="729" r:id="rId350"/>
    <p:sldId id="730" r:id="rId351"/>
    <p:sldId id="569" r:id="rId352"/>
    <p:sldId id="933" r:id="rId353"/>
    <p:sldId id="731" r:id="rId354"/>
    <p:sldId id="732" r:id="rId355"/>
    <p:sldId id="570" r:id="rId356"/>
    <p:sldId id="934" r:id="rId357"/>
    <p:sldId id="733" r:id="rId358"/>
    <p:sldId id="734" r:id="rId359"/>
    <p:sldId id="571" r:id="rId360"/>
    <p:sldId id="935" r:id="rId361"/>
    <p:sldId id="735" r:id="rId362"/>
    <p:sldId id="736" r:id="rId363"/>
    <p:sldId id="572" r:id="rId364"/>
    <p:sldId id="936" r:id="rId365"/>
    <p:sldId id="737" r:id="rId366"/>
    <p:sldId id="738" r:id="rId367"/>
    <p:sldId id="573" r:id="rId368"/>
    <p:sldId id="937" r:id="rId369"/>
    <p:sldId id="739" r:id="rId370"/>
    <p:sldId id="740" r:id="rId371"/>
    <p:sldId id="823" r:id="rId37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631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handoutMaster" Target="handoutMasters/handoutMaster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628" Type="http://schemas.openxmlformats.org/officeDocument/2006/relationships/commentAuthors" Target="commentAuthor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632" Type="http://schemas.openxmlformats.org/officeDocument/2006/relationships/tableStyles" Target="tableStyles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02-09-2023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8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3.xml"/><Relationship Id="rId4" Type="http://schemas.openxmlformats.org/officeDocument/2006/relationships/slide" Target="slide15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2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6.xml"/><Relationship Id="rId4" Type="http://schemas.openxmlformats.org/officeDocument/2006/relationships/slide" Target="slide20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4.xml"/><Relationship Id="rId4" Type="http://schemas.openxmlformats.org/officeDocument/2006/relationships/slide" Target="slide21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7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8.xml"/><Relationship Id="rId4" Type="http://schemas.openxmlformats.org/officeDocument/2006/relationships/slide" Target="slide27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9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7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2.xml"/><Relationship Id="rId4" Type="http://schemas.openxmlformats.org/officeDocument/2006/relationships/slide" Target="slide3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5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9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7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4.xml"/><Relationship Id="rId4" Type="http://schemas.openxmlformats.org/officeDocument/2006/relationships/slide" Target="slide313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8.xml"/><Relationship Id="rId4" Type="http://schemas.openxmlformats.org/officeDocument/2006/relationships/slide" Target="slide31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2.xml"/><Relationship Id="rId4" Type="http://schemas.openxmlformats.org/officeDocument/2006/relationships/slide" Target="slide3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6.xml"/><Relationship Id="rId4" Type="http://schemas.openxmlformats.org/officeDocument/2006/relationships/slide" Target="slide325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30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7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4.xml"/><Relationship Id="rId4" Type="http://schemas.openxmlformats.org/officeDocument/2006/relationships/slide" Target="slide333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8.xml"/><Relationship Id="rId4" Type="http://schemas.openxmlformats.org/officeDocument/2006/relationships/slide" Target="slide33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1.xml"/><Relationship Id="rId4" Type="http://schemas.openxmlformats.org/officeDocument/2006/relationships/slide" Target="slide3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6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50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49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3.xml"/><Relationship Id="rId4" Type="http://schemas.openxmlformats.org/officeDocument/2006/relationships/slide" Target="slide35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7.xml"/><Relationship Id="rId4" Type="http://schemas.openxmlformats.org/officeDocument/2006/relationships/slide" Target="slide358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1.xml"/><Relationship Id="rId4" Type="http://schemas.openxmlformats.org/officeDocument/2006/relationships/slide" Target="slide3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6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9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7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0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வணிகவியல்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85192" y="292882"/>
            <a:ext cx="11402008" cy="13033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அரசராலோ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அரசியலோ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சாசனத்தின்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விளைவாக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5" y="1934357"/>
            <a:ext cx="481418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2" y="3974851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(அ)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சாசன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491271" y="432835"/>
            <a:ext cx="6615406" cy="933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97158" y="2118048"/>
            <a:ext cx="4245429" cy="223001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வேண்டுமானாலும்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முடியாது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1175656" y="4933949"/>
            <a:ext cx="3275045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தேர்ந்தெடுக்கப்பட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218850" y="4998162"/>
            <a:ext cx="3531639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838627" y="2248679"/>
            <a:ext cx="4490361" cy="20327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வேண்டுமானாலும்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இருக்கலாம்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5535" y="485191"/>
            <a:ext cx="937726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அர்த்தசாஸ்திரம்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புத்தகம்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13383" y="2446698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சாணக்கியர்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48670" y="2351376"/>
            <a:ext cx="2929812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கௌடில்யர்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5" y="4144932"/>
            <a:ext cx="3470989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திருவள்ளுவர்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429640" y="4139757"/>
            <a:ext cx="5767873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இளங்கோவடிகள்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18050" y="444105"/>
            <a:ext cx="8164285" cy="638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தோல்வியடைவதற்கான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காரணம்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202023" y="2298669"/>
            <a:ext cx="2593911" cy="11663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வரம்பற்ற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22303" y="2079625"/>
            <a:ext cx="4460032" cy="14737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80557" y="4056921"/>
            <a:ext cx="351608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15201" y="4550685"/>
            <a:ext cx="296713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இழப்பு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ஏற்படுவதால்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6513" y="735718"/>
            <a:ext cx="8098974" cy="8210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கூட்டுறவுகளும்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நிறுவப்படுவதற்கு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சீர்திருத்த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295331" cy="14555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111551" y="3984171"/>
            <a:ext cx="4599992" cy="1856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தொண்டு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72885" y="585629"/>
            <a:ext cx="10580915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வெற்றிபெற்றது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சுவிஸ்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5" y="2737369"/>
            <a:ext cx="2929813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இங்கிலாந்து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17710" y="559836"/>
            <a:ext cx="7156580" cy="6904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ராக்டேல்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சொசையிட்டி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தோற்றுவித்தார்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15616" y="2441056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ரா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ர்ட்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ஓவென்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8838" y="2417611"/>
            <a:ext cx="5249124" cy="1755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H,C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கால்வெர்ட்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15616" y="4199758"/>
            <a:ext cx="37415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டால்மாக்கி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76661" y="5038368"/>
            <a:ext cx="2276669" cy="83157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லம்பேர்ட்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84988" y="4124131"/>
            <a:ext cx="4432041" cy="237410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உலகில்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200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ஒன்றாகும்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26898" y="1628970"/>
            <a:ext cx="5393093" cy="244241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ஒன்றுக்கும்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கொண்டுள்ளது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07828" y="4765341"/>
            <a:ext cx="2631231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84988" y="2137861"/>
            <a:ext cx="4236098" cy="161006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அரசாங்கத்தின்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கட்டுப்பாட்டிற்கு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அப்பாற்பட்டது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22377" y="475861"/>
            <a:ext cx="10409043" cy="8396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7997" y="317240"/>
            <a:ext cx="9116005" cy="1450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கட்டுப்படுத்தப்படுகின்றன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3463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கிளைகள்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83350" y="3161329"/>
            <a:ext cx="2537927" cy="97283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83350" y="4884349"/>
            <a:ext cx="2761865" cy="9444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நாடாளுமன்றம்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0" y="4806076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தலைமையகம்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6449" y="298579"/>
            <a:ext cx="1110342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நாடுகளின்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இயங்கும்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நிர்வகிக்கப்படுகின்றன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68721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அரசு நிறுவனங்கள்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477070" y="1959435"/>
            <a:ext cx="4833257" cy="19098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algn="ctr" fontAlgn="t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47461" y="4096147"/>
            <a:ext cx="3442996" cy="20031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39542" y="4376057"/>
            <a:ext cx="4655976" cy="169526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20098" y="99271"/>
            <a:ext cx="10940920" cy="27360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அலுவலகத்தின்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கிளைகள்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/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/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/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குறிப்பிடுவது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61053" y="3241806"/>
            <a:ext cx="2845837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பரவலாக்கம்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878080" y="3524348"/>
            <a:ext cx="2341984" cy="8531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998164" y="5066523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ஒருங்கிணைப்பு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302188" y="3524348"/>
            <a:ext cx="3851212" cy="104065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மையப்படுத்துதல்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64975" y="429208"/>
            <a:ext cx="10888825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கோகோ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கோலா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உதாரணமாய்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07503" y="2050713"/>
            <a:ext cx="2696547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992710" y="1878101"/>
            <a:ext cx="477481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22107" y="3915448"/>
            <a:ext cx="3200400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49446" y="4861120"/>
            <a:ext cx="3132754" cy="9927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பொதுத்துறை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24743" y="4404049"/>
            <a:ext cx="2013857" cy="8677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60 %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72605" y="2519636"/>
            <a:ext cx="2612572" cy="88622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51 %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49886" y="4527921"/>
            <a:ext cx="2285999" cy="83975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95 %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202025" y="2640563"/>
            <a:ext cx="1436914" cy="9344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75 %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30610" y="535566"/>
            <a:ext cx="11111172" cy="12595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குறையாமல்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பெற்றிருக்க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30424" y="371022"/>
            <a:ext cx="10870164" cy="11569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பேரரசில்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பொதுவானவையாக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பல்லவர்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சோழர்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பாண்டியர்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11426" y="625151"/>
            <a:ext cx="9769148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மிகப்பழமையான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15616" y="2512202"/>
            <a:ext cx="3012234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6" y="2780522"/>
            <a:ext cx="3200400" cy="85153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துறைவாரி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4" y="4632519"/>
            <a:ext cx="3079102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315615" y="4483594"/>
            <a:ext cx="3012235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57200" y="503853"/>
            <a:ext cx="11374017" cy="728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அரசாங்க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53547" y="2304666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குடியரசுத்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தலைவர்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24735" y="1859712"/>
            <a:ext cx="3694922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நீதிபதி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83009" y="4071053"/>
            <a:ext cx="2983464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பிரதமர்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4979" y="4022951"/>
            <a:ext cx="4790861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மாநில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முதலமைச்சர்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48746" y="799064"/>
            <a:ext cx="9806475" cy="112726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1682" y="2677886"/>
            <a:ext cx="2724538" cy="194076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மக்களுக்கு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2" y="2967135"/>
            <a:ext cx="3125757" cy="129695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வாய்ப்பை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01075" y="5084012"/>
            <a:ext cx="345232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38530" y="2891324"/>
            <a:ext cx="2379305" cy="155762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4400" y="373224"/>
            <a:ext cx="10356980" cy="12316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ரூபாய்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நோட்டுக்களை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வெளியிடுவதற்கு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71397" y="2491273"/>
            <a:ext cx="2724538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 வங்கிகள்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776356" y="2237709"/>
            <a:ext cx="4233765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95331" y="4275056"/>
            <a:ext cx="2892490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46943" y="4797859"/>
            <a:ext cx="3692590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74239" y="4497356"/>
            <a:ext cx="3135084" cy="12106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எஸ்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ஐ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20678" y="2416628"/>
            <a:ext cx="3259088" cy="10916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99245" y="4456478"/>
            <a:ext cx="2367270" cy="122460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ஐ.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ஐ.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94116" y="2487461"/>
            <a:ext cx="2127378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ஆர்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532041" y="633445"/>
            <a:ext cx="5127917" cy="718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88708" y="325295"/>
            <a:ext cx="9414584" cy="1244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ரிசர்வ்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ஏப்ரல்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1 ..................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பணிகளைத்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தொடங்கியது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1933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55780" y="410547"/>
            <a:ext cx="10842171" cy="11383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கையாள்பவர்கள்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மட்டுமல்ல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.............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வழிகாட்டுபவர்களாகவும்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இருக்கிறார்கள்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84649" y="2398975"/>
            <a:ext cx="2453951" cy="123164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75445" y="2227820"/>
            <a:ext cx="3125756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11559" y="4366738"/>
            <a:ext cx="2743199" cy="162994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06276" y="4366738"/>
            <a:ext cx="4329406" cy="173402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04730" y="389903"/>
            <a:ext cx="9563877" cy="9608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75859" y="1978091"/>
            <a:ext cx="4404051" cy="25472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வழிகாட்டுதல்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முறைகளை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ஒழுங்குபடுத்துதல்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258011"/>
            <a:ext cx="2810070" cy="201497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அரசாங்க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வங்கியாளராக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3306144" y="5096135"/>
            <a:ext cx="5561047" cy="97038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பராமரித்தல்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92958" y="2173889"/>
            <a:ext cx="3517642" cy="209909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மக்களுடன்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கொள்ளுதல்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51991" y="628040"/>
            <a:ext cx="9088017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தொழிற்துறை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621516"/>
            <a:ext cx="3263257" cy="11639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HSBC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71378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IDBI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34886" y="4246904"/>
            <a:ext cx="3615612" cy="15022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தொழிற்துறை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733660" y="2309355"/>
            <a:ext cx="4618653" cy="133033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வணிகச்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461446" y="4246904"/>
            <a:ext cx="3163080" cy="152874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விவசாய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30" y="2528648"/>
            <a:ext cx="2723162" cy="111103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கிராம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76830" y="825085"/>
            <a:ext cx="8226846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ஊக்குவித்து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75522" y="409705"/>
            <a:ext cx="10440955" cy="13178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சுல்தனாக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அடர்ந்த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வனப்பகுதிகளில்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வகுத்தார்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78292" y="2939142"/>
            <a:ext cx="2813181" cy="933062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வாஸ்கோடகாமா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பால்பன்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அக்பர்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அலாவுதின்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கில்ஜி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8222" y="461293"/>
            <a:ext cx="10655556" cy="11529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ஆரம்பித்த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1979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1981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79579" y="373224"/>
            <a:ext cx="10832841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செயல்படுத்தலாம்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கணினிகள்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641865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மேலே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61407" y="3956182"/>
            <a:ext cx="3170076" cy="149289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கைபேசிகள்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5" y="1871890"/>
            <a:ext cx="3564294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ATM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அட்டை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83468" y="199508"/>
            <a:ext cx="10998459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RTGS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குறைந்தபட்சம்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எவ்வளவு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முடியும்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70587" y="2584580"/>
            <a:ext cx="4273421" cy="167951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வேண்டுமானாலும்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776966"/>
            <a:ext cx="2341984" cy="117455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59827" y="4721291"/>
            <a:ext cx="26685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லட்சம்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59827" y="2734976"/>
            <a:ext cx="2799184" cy="15291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லட்சம்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37015" y="768267"/>
            <a:ext cx="6934978" cy="745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பெரிய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எஸ்.பி.ஐ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ஐசிஐசிஐ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பிஎன்பி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ஆர்பிஐ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1498" y="4029593"/>
            <a:ext cx="2892489" cy="159553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38594" y="2022410"/>
            <a:ext cx="3417710" cy="142896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73821" y="4182601"/>
            <a:ext cx="2556588" cy="152089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வைப்புத்</a:t>
            </a:r>
          </a:p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56791" y="2150659"/>
            <a:ext cx="2621901" cy="117247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12844" y="365572"/>
            <a:ext cx="10366311" cy="13504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கணக்கு,குறிப்பிட்ட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கட்டாயம்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4404" y="471443"/>
            <a:ext cx="9545214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முன்கடன்கள்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48882" y="2312469"/>
            <a:ext cx="3415004" cy="131783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தகவலைச்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சேகரித்தல்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3125754" cy="12478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மேல்வரைப்பற்று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620070" y="4597812"/>
            <a:ext cx="3284379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உண்டியல்களைத்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தள்ளுபடி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48882" y="4643658"/>
            <a:ext cx="3415004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64908" y="597877"/>
            <a:ext cx="8406880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 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தடையை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நீக்குகிறது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6287" y="227667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14188" y="2276670"/>
            <a:ext cx="4105469" cy="146199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06287" y="4350989"/>
            <a:ext cx="3065106" cy="138734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அறிவுத்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08913" y="3974850"/>
            <a:ext cx="4548265" cy="176348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இடர்ப்பாட்டு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11713" y="561781"/>
            <a:ext cx="11242222" cy="11376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மையமாக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வைத்திருக்கிறது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11713" y="2651945"/>
            <a:ext cx="3331027" cy="99282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22904" y="2529183"/>
            <a:ext cx="3598507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327504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வழங்கல்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3939851" y="2543094"/>
            <a:ext cx="4312298" cy="12150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வரிசைப்படுத்துதல்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91885" y="213609"/>
            <a:ext cx="11408229" cy="12036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நிதியுதவி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பெறுவதற்காக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இணைப்பாக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9" y="2454442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துறைமுகச்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சான்றாணை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72275" y="3971982"/>
            <a:ext cx="5332650" cy="176595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83152" y="4762895"/>
            <a:ext cx="2976464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32850" y="1996752"/>
            <a:ext cx="3956179" cy="165151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குளிர்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பதன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45828" y="3956180"/>
            <a:ext cx="259391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8" y="1875453"/>
            <a:ext cx="3079101" cy="114766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பிணைய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06608" y="102637"/>
            <a:ext cx="11111172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பிணைய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பாதுகாப்பதற்காக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82960" y="4138535"/>
            <a:ext cx="3237721" cy="15626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3463" y="2027431"/>
            <a:ext cx="48759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0" y="206243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ஈட்டாமல்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இருத்தல்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64568" y="589064"/>
            <a:ext cx="811763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குறிக்கோள்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7911" y="292528"/>
            <a:ext cx="11762792" cy="18194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காய்கறிகள்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அழுகக்கூடிய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சேமிப்பிற்காக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காப்பகங்கள்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பயன்படுத்தப்படுகின்றன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குளிர்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பதன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17442" y="676281"/>
            <a:ext cx="777473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தடையை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நீக்குகிறது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36710" y="2236445"/>
            <a:ext cx="2526264" cy="115794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நேரம்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52119" y="2261535"/>
            <a:ext cx="3345024" cy="897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360645" y="4310044"/>
            <a:ext cx="2071397" cy="14619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643396" y="4292332"/>
            <a:ext cx="3153747" cy="11756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08618" y="416971"/>
            <a:ext cx="9729496" cy="17290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வான்வழி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அனுப்பீட்டு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ரசீது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அசல்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பாகங்களில்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தயாரிக்கப்படுகிறது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84988" y="2889590"/>
            <a:ext cx="2313992" cy="87823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7" y="2896056"/>
            <a:ext cx="2024744" cy="7371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நான்கு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51613" y="4522665"/>
            <a:ext cx="239796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51613" y="2889590"/>
            <a:ext cx="2442289" cy="7791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ஒன்று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115" y="355053"/>
            <a:ext cx="1107777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சரக்கேற்றி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பெற்றுக்கொள்வதை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கொள்வதற்கான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214739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 வாடகை ஒப்பாவணம்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41243" y="4354572"/>
            <a:ext cx="3915746" cy="12363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சீட்டு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7"/>
            <a:ext cx="2873828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67543" y="4320073"/>
            <a:ext cx="2836506" cy="17751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விமானம்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45965" y="2454485"/>
            <a:ext cx="2792557" cy="126429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சாலை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36498" y="4721290"/>
            <a:ext cx="1847461" cy="9797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2407298"/>
            <a:ext cx="2659224" cy="131148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தொடர்வண்டி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67543" y="477092"/>
            <a:ext cx="8553417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வேகமான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போக்குவரத்திற்கான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87" y="783771"/>
            <a:ext cx="8864084" cy="713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அண்மைக்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காரணம்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நம்பிக்கை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22309" y="401216"/>
            <a:ext cx="9918441" cy="746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பொதுக்காப்பீட்டு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வகையினைச்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202024"/>
            <a:ext cx="3769568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ஆயுள்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65515" y="4296470"/>
            <a:ext cx="2514600" cy="137873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தீ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7"/>
            <a:ext cx="3997758" cy="1376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மருத்துவக்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36407" y="606489"/>
            <a:ext cx="8535177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416628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48261" y="2579916"/>
            <a:ext cx="2323323" cy="157220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உதவி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49121" y="4479506"/>
            <a:ext cx="36937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22506" y="2640569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பகிர்வு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8131" y="468259"/>
            <a:ext cx="10433959" cy="9050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பொருந்தாதது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நிபந்தனை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4932" y="2099879"/>
            <a:ext cx="456326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தன்னிச்சை</a:t>
            </a:r>
            <a:r>
              <a:rPr lang="en-IN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00808" y="3778897"/>
            <a:ext cx="3219061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ஈட்டுறுதி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660645"/>
            <a:ext cx="3188735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பகிர்ந்தளித்தல்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52939" y="3956180"/>
            <a:ext cx="3713583" cy="248194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18919" y="1929577"/>
            <a:ext cx="4279440" cy="152054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திட்டாவணம்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49887" y="4264091"/>
            <a:ext cx="3816219" cy="190344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திட்டாவணம்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40972" y="2286000"/>
            <a:ext cx="3890864" cy="9493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கப்பல்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19674" y="391885"/>
            <a:ext cx="10039738" cy="11733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வகையினைச்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சார்ந்தது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51075" y="993777"/>
            <a:ext cx="5089849" cy="89340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மருத்துவர்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415002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வேலைவாய்ப்பு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3815" y="120314"/>
            <a:ext cx="11243385" cy="21204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அளிக்கிறது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அளிப்புத்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ஏட்டுக்கடன்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42392" y="293468"/>
            <a:ext cx="10077061" cy="18661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வலைப்பின்னல்கள்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71394" y="2549366"/>
            <a:ext cx="2575251" cy="105436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53541" y="2563719"/>
            <a:ext cx="3359018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இணையதளம்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51519" y="4012163"/>
            <a:ext cx="2995126" cy="117275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வலைதளம்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5" y="4083911"/>
            <a:ext cx="3237721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வர்த்தகம்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08704" y="316217"/>
            <a:ext cx="9774591" cy="163511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உற்பத்தியாளரிடமிருந்து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செல்லும்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78585" y="2589254"/>
            <a:ext cx="2704709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699" y="2656896"/>
            <a:ext cx="3438329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பெயர்ச்சியியல்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12571" y="561496"/>
            <a:ext cx="6484775" cy="6811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பெயர்ச்சியியலின்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நன்மை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00807" y="2198685"/>
            <a:ext cx="2817845" cy="9209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மேம்பாடு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176865" y="2103251"/>
            <a:ext cx="3694922" cy="16323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ஈட்டுதல்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00807" y="3613281"/>
            <a:ext cx="4376058" cy="188244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464558" y="4506687"/>
            <a:ext cx="3377683" cy="98904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பண்டகக்காப்பு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63147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17973" y="1919081"/>
            <a:ext cx="3147121" cy="15012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அலகுகள்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49" y="2183363"/>
            <a:ext cx="3023119" cy="10450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திறன்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29729" y="479019"/>
            <a:ext cx="9551793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ஒப்படைப்பின்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93105" y="713567"/>
            <a:ext cx="10468943" cy="11147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சமுதாயத்திற்கு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தரத்தக்கதாக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463281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3086218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640562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44826" y="4428706"/>
            <a:ext cx="2556586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ஒழுங்குணர்வு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0464" y="158620"/>
            <a:ext cx="10245013" cy="1490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தவிர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499050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73012" y="1987420"/>
            <a:ext cx="4646645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27584" y="4074568"/>
            <a:ext cx="2817844" cy="176639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3974852"/>
            <a:ext cx="4917233" cy="186611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பணியாளர்கள்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35395" y="298580"/>
            <a:ext cx="10485274" cy="15926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06486" y="2528012"/>
            <a:ext cx="3638941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நிலைத்தன்மை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சமநிலை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5" y="2579332"/>
            <a:ext cx="3023119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அங்காடி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நாளங்காடி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அல்லாங்காடி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39756" y="656444"/>
            <a:ext cx="10944807" cy="798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38843" y="597159"/>
            <a:ext cx="11133753" cy="717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62540" y="2490050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382139" y="2388880"/>
            <a:ext cx="3797558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39495" y="4138128"/>
            <a:ext cx="4074367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நியாமான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58413" y="4697970"/>
            <a:ext cx="2445010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மிதமான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சுரண்டல்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4" y="2354813"/>
            <a:ext cx="4889241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வசதிகள்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பாதுகாப்பு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1" y="2640563"/>
            <a:ext cx="2715208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நியாமான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14586" y="363893"/>
            <a:ext cx="10706084" cy="12683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ஊழியர்களின்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பொறுப்புணர்வு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ஆகாது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82353" y="310242"/>
            <a:ext cx="951722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சிறப்பியல்புகள்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50306" y="2550818"/>
            <a:ext cx="429207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பரிமாற்றம்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அ)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50091" y="2132043"/>
            <a:ext cx="4282750" cy="210651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082353" y="4763275"/>
            <a:ext cx="3844212" cy="137160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சம்பளம்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(அ)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கூலி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8" y="395979"/>
            <a:ext cx="10907485" cy="15447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சமுதாயத்திற்கு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ஒழுக்கவியல்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9423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வெற்றி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104458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ஒழுங்குமுறைகள்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68759" y="603577"/>
            <a:ext cx="7578789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நெறிமுறைகளுக்கான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6238292" y="4407303"/>
            <a:ext cx="4744616" cy="140892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436915" y="2066767"/>
            <a:ext cx="3144416" cy="137801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 அளவிலான மேலாளர்கள்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366935" y="3953361"/>
            <a:ext cx="3284376" cy="20423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உயர்மட்ட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533831" y="1767798"/>
            <a:ext cx="6153538" cy="20993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25151" y="305704"/>
            <a:ext cx="10821178" cy="18683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நன்னெறி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செய்யவில்லை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62270" y="2430858"/>
            <a:ext cx="3452328" cy="161710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குறியீடு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2052733" y="4482423"/>
            <a:ext cx="3144417" cy="137859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இணக்க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வழிமுறைகளை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6161313" y="4539283"/>
            <a:ext cx="3984173" cy="126487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குறிப்பிடப்பட்டவை அல்ல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896946" y="2726521"/>
            <a:ext cx="3890866" cy="10257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ஈடுபாடு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17064" y="362117"/>
            <a:ext cx="9157872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தலைமை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வழிநடத்த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99387" y="2174034"/>
            <a:ext cx="3321699" cy="14462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நேர்மையான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நன்னெறி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277160"/>
            <a:ext cx="4709502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86476" y="4051689"/>
            <a:ext cx="3234610" cy="18381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தனிநபர்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8" y="4735290"/>
            <a:ext cx="2843504" cy="11896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15615" y="4128933"/>
            <a:ext cx="3202734" cy="203860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நன் 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24126" y="2027342"/>
            <a:ext cx="3900196" cy="175415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சரியாக</a:t>
            </a:r>
            <a:r>
              <a:rPr lang="en-IN" sz="24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முடிவெடுத்தல்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20678" y="4282750"/>
            <a:ext cx="3503644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மோசமான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64905" y="2379306"/>
            <a:ext cx="2573695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58601" y="235864"/>
            <a:ext cx="11111172" cy="12503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வழிவகுக்கும்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நெறிமுறை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8338" y="634481"/>
            <a:ext cx="10086389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ஒதுக்கீடு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584579" cy="90226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2423627" cy="90226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dirty="0"/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5346"/>
            <a:ext cx="2535594" cy="10072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இவற்றில்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67338" y="4180549"/>
            <a:ext cx="2733869" cy="8368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9469" y="380812"/>
            <a:ext cx="8621485" cy="942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உட்புற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எடுத்துக்காட்டு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3" y="1850386"/>
            <a:ext cx="4100804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திரட்டப்படும்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41572" y="1709551"/>
            <a:ext cx="4613988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பெறப்படும்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92897" y="4058163"/>
            <a:ext cx="2995125" cy="204049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130282" y="3974850"/>
            <a:ext cx="6001138" cy="23419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கடனாளிகளிடமிருந்து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பெறப்படும்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70736" y="371140"/>
            <a:ext cx="9748157" cy="175830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கடன்பத்திரதாரர்கள்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தகுதியுடையவர்கள்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1012" y="2687216"/>
            <a:ext cx="2827176" cy="96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பங்காதாயம்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42783" y="2631233"/>
            <a:ext cx="2192694" cy="101703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021492" y="4362639"/>
            <a:ext cx="48145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57192" y="2687800"/>
            <a:ext cx="2108718" cy="9604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5" y="307910"/>
            <a:ext cx="10963469" cy="1390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நேரடியாக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தொகையாகும்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45502" y="2438355"/>
            <a:ext cx="3477208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பொதுமக்கள்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4" y="2068578"/>
            <a:ext cx="5399968" cy="144133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32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இயக்குனர்கள்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76131" y="4220873"/>
            <a:ext cx="5539273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தணிக்கையாளர்கள்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52400" y="4475131"/>
            <a:ext cx="3589952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50098" y="3993502"/>
            <a:ext cx="3111759" cy="19524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102220" y="2009580"/>
            <a:ext cx="4777273" cy="13622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97960" y="4292083"/>
            <a:ext cx="2901820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09834" y="2234682"/>
            <a:ext cx="3592285" cy="9120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09834" y="715832"/>
            <a:ext cx="8383554" cy="7470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5" y="360394"/>
            <a:ext cx="984379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பாசம்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உள்நோக்கம்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ஆகியவற்றால்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மேற்கொள்ளப்படும்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32416" y="2347815"/>
            <a:ext cx="2766527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66420" y="2347815"/>
            <a:ext cx="3830216" cy="11231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912069" y="4029656"/>
            <a:ext cx="3921188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66319" y="3809095"/>
            <a:ext cx="5075853" cy="22651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பொருளாதாரச்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சார்பற்ற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9418" y="728186"/>
            <a:ext cx="9713164" cy="7464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1" y="2624856"/>
            <a:ext cx="3023118" cy="119858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சான்றிதழ்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391468" y="2741090"/>
            <a:ext cx="363893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84774" y="4371837"/>
            <a:ext cx="3750906" cy="12817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56791" y="4371837"/>
            <a:ext cx="308376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54155" y="265921"/>
            <a:ext cx="923730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அதிகரிப்பை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கொண்டது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64905" y="2024747"/>
            <a:ext cx="305577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52932" y="2012210"/>
            <a:ext cx="4413379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தற்போதைய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39550" y="4451896"/>
            <a:ext cx="3095429" cy="161199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36906" y="3974851"/>
            <a:ext cx="4954556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97057" y="946031"/>
            <a:ext cx="7676760" cy="97038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097057" y="2616967"/>
            <a:ext cx="2834173" cy="9286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கனடா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2209024" y="4345318"/>
            <a:ext cx="2251008" cy="8673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சீனா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610737" y="4357396"/>
            <a:ext cx="2645230" cy="88640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915609" y="2341984"/>
            <a:ext cx="3732244" cy="120364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ஐக்கிய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48173" y="242595"/>
            <a:ext cx="11208398" cy="12437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அமெரிக்க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தவிர்த்து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5034" y="2230017"/>
            <a:ext cx="2673566" cy="134360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உலகளாவிய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24758" y="2050889"/>
            <a:ext cx="3963054" cy="204340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பன்னாட்டு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86333" y="4228481"/>
            <a:ext cx="2805750" cy="160719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7" y="4735290"/>
            <a:ext cx="3011455" cy="96571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வெளிச்சந்தை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00100" y="4187454"/>
            <a:ext cx="4553338" cy="21714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அந்நிய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செலாவணி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12904" y="2305730"/>
            <a:ext cx="5153202" cy="151889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பெருநிறுவன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06243" y="4506898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உலகளாவிய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12979" y="2305730"/>
            <a:ext cx="3368351" cy="12907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9879" y="233265"/>
            <a:ext cx="11607281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அயல்நாட்டு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செலாவணியை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பெறுவதற்காகவே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வெளியிடப்படும்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பத்திரமாகும்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algn="ctr"/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காலாண்டுத் </a:t>
            </a:r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363893"/>
            <a:ext cx="10935478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இரும்பிலிருந்து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தாதுக்களைப்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பிரித்தெடுக்கும்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தொழிற்சாலை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பிரித்தெடுக்கும்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மரபுசார்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தொழில்கள்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கட்டுமானத்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9756" y="186620"/>
            <a:ext cx="10786188" cy="19570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நிலைகளைக்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68558"/>
            <a:ext cx="3349692" cy="156754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செயற்கை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4050" y="4898571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62669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பகுப்பாய்வு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73695" y="569167"/>
            <a:ext cx="7044609" cy="737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அபாயத்தைக்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60645" y="2635895"/>
            <a:ext cx="2827176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59689" y="2635895"/>
            <a:ext cx="2901821" cy="102170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59689" y="4187109"/>
            <a:ext cx="2922036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360645" y="4257091"/>
            <a:ext cx="299979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75658" y="4478694"/>
            <a:ext cx="3172408" cy="13436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28928" y="2424623"/>
            <a:ext cx="4875990" cy="15424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99381" y="4478694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சங்கம்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75658" y="255610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50506" y="485192"/>
            <a:ext cx="11103428" cy="8769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பழமையான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வடிவம்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43608" y="391891"/>
            <a:ext cx="9461241" cy="2080727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ஒருவராக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6" y="2901820"/>
            <a:ext cx="3732243" cy="17541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5" y="2901820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30011" y="4945225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சங்கம்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88630" y="3029535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06082" y="643813"/>
            <a:ext cx="8089641" cy="8490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மிகப்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பெரிய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குறைபாடு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வரையறாப்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3722" y="2211354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விரைவான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6296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அமைப்பெளிமை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54155" y="335913"/>
            <a:ext cx="912533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தனியாள்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770982" y="2286005"/>
            <a:ext cx="5388429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54155" y="4310743"/>
            <a:ext cx="3366019" cy="179789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கூட்டுறவு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7656" y="4439913"/>
            <a:ext cx="5411755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52938" y="569168"/>
            <a:ext cx="9336833" cy="98905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குடும்பம்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யாரால்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நிர்வகிக்கப்படுகிறது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267337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முதலாளி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கர்த்தா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272004" y="481820"/>
            <a:ext cx="7473819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இடத்தடை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நீக்கப்படுகின்றது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1641" y="2686048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3041779"/>
            <a:ext cx="2901821" cy="8712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போக்குவரத்து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45429" y="4879910"/>
            <a:ext cx="3377681" cy="830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38128" y="2844083"/>
            <a:ext cx="3289040" cy="107419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பண்டகசாலை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7" y="4189445"/>
            <a:ext cx="3676261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முதலீட்டின்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421085" y="2176265"/>
            <a:ext cx="5812971" cy="18114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உடன்படிக்கையால்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நிர்வாகத்தின்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பிறப்பால்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14929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குடும்ப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உறுப்பினராகிறார்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4242" y="450331"/>
            <a:ext cx="934927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குடும்பத்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உறுப்பினர்களை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அழைப்பாய்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கர்த்தா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413346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தலைமுறை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வாரிசுதாரர்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தயாபகா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315780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யாவும்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மிடாக்சரா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90329" y="475861"/>
            <a:ext cx="10300996" cy="1203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வாரிசுகள்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வம்சாவழி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உரிமையுள்ளவர்கள்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453952" y="577625"/>
            <a:ext cx="6400800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கூட்டாண்மை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உண்டாக்கப்படுவது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1623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வழிகாட்டல்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111551" y="2164706"/>
            <a:ext cx="4655975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கூட்டாளிகளிடையே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43913" y="4026168"/>
            <a:ext cx="3769567" cy="1940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>
                <a:latin typeface="TAU-Marutham" panose="020B0604020202020204" pitchFamily="34" charset="0"/>
                <a:cs typeface="TAU-Marutham" panose="020B0604020202020204" pitchFamily="34" charset="0"/>
              </a:rPr>
              <a:t>ஒப்பந்தத்தால்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923532"/>
            <a:ext cx="4870579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45030" y="361686"/>
            <a:ext cx="10468946" cy="1744830"/>
          </a:xfrm>
          <a:prstGeom prst="wave">
            <a:avLst>
              <a:gd name="adj1" fmla="val 12500"/>
              <a:gd name="adj2" fmla="val 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வெளிநபருக்கும்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உறவு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குறிப்பிடுவது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82353" y="2758945"/>
            <a:ext cx="302311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முறையேடு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2" y="2765362"/>
            <a:ext cx="2649895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சங்க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05469" y="4702630"/>
            <a:ext cx="340567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கூட்டுருவாக்கச்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சான்றிதழ்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50703" y="2957804"/>
            <a:ext cx="3377681" cy="107082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தகவலறிக்கை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17038" y="536510"/>
            <a:ext cx="9647852" cy="8677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அட்டவணை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- அ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(Table-A)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67746" y="1906328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நிகழ்ச்சிக்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251579" y="1885885"/>
            <a:ext cx="580364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017038" y="3770668"/>
            <a:ext cx="5187820" cy="25099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முறையேட்டின்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03268" y="4627982"/>
            <a:ext cx="3853541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படிவம்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சட்டமுறை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(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சாசன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39686" y="299088"/>
            <a:ext cx="10947514" cy="14657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நாடாளுமன்ற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மாநிலச்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மன்றங்கள்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இயற்றிய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சட்டத்தின்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52942" y="513184"/>
            <a:ext cx="8845417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நிறுமத்தின்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இயக்குநரை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தேர்ந்தெடுக்கிறார்கள்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பங்குதாரர்கள்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பத்திரதாரர்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51755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6218</TotalTime>
  <Words>6703</Words>
  <Application>Microsoft Office PowerPoint</Application>
  <PresentationFormat>Widescreen</PresentationFormat>
  <Paragraphs>1802</Paragraphs>
  <Slides>371</Slides>
  <Notes>278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371</vt:i4>
      </vt:variant>
    </vt:vector>
  </HeadingPairs>
  <TitlesOfParts>
    <vt:vector size="375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458</cp:revision>
  <dcterms:created xsi:type="dcterms:W3CDTF">2022-09-24T06:45:25Z</dcterms:created>
  <dcterms:modified xsi:type="dcterms:W3CDTF">2023-09-02T02:51:27Z</dcterms:modified>
</cp:coreProperties>
</file>