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282.xml" ContentType="application/vnd.openxmlformats-officedocument.presentationml.notesSlide+xml"/>
  <Override PartName="/ppt/notesSlides/notesSlide283.xml" ContentType="application/vnd.openxmlformats-officedocument.presentationml.notesSlide+xml"/>
  <Override PartName="/ppt/notesSlides/notesSlide284.xml" ContentType="application/vnd.openxmlformats-officedocument.presentationml.notesSlide+xml"/>
  <Override PartName="/ppt/notesSlides/notesSlide285.xml" ContentType="application/vnd.openxmlformats-officedocument.presentationml.notesSlide+xml"/>
  <Override PartName="/ppt/notesSlides/notesSlide286.xml" ContentType="application/vnd.openxmlformats-officedocument.presentationml.notesSlide+xml"/>
  <Override PartName="/ppt/notesSlides/notesSlide2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5"/>
  </p:notesMasterIdLst>
  <p:handoutMasterIdLst>
    <p:handoutMasterId r:id="rId386"/>
  </p:handoutMasterIdLst>
  <p:sldIdLst>
    <p:sldId id="256" r:id="rId2"/>
    <p:sldId id="257" r:id="rId3"/>
    <p:sldId id="504" r:id="rId4"/>
    <p:sldId id="891" r:id="rId5"/>
    <p:sldId id="647" r:id="rId6"/>
    <p:sldId id="648" r:id="rId7"/>
    <p:sldId id="505" r:id="rId8"/>
    <p:sldId id="892" r:id="rId9"/>
    <p:sldId id="649" r:id="rId10"/>
    <p:sldId id="650" r:id="rId11"/>
    <p:sldId id="506" r:id="rId12"/>
    <p:sldId id="893" r:id="rId13"/>
    <p:sldId id="651" r:id="rId14"/>
    <p:sldId id="652" r:id="rId15"/>
    <p:sldId id="507" r:id="rId16"/>
    <p:sldId id="894" r:id="rId17"/>
    <p:sldId id="653" r:id="rId18"/>
    <p:sldId id="654" r:id="rId19"/>
    <p:sldId id="508" r:id="rId20"/>
    <p:sldId id="895" r:id="rId21"/>
    <p:sldId id="655" r:id="rId22"/>
    <p:sldId id="656" r:id="rId23"/>
    <p:sldId id="509" r:id="rId24"/>
    <p:sldId id="896" r:id="rId25"/>
    <p:sldId id="657" r:id="rId26"/>
    <p:sldId id="658" r:id="rId27"/>
    <p:sldId id="510" r:id="rId28"/>
    <p:sldId id="897" r:id="rId29"/>
    <p:sldId id="659" r:id="rId30"/>
    <p:sldId id="660" r:id="rId31"/>
    <p:sldId id="511" r:id="rId32"/>
    <p:sldId id="898" r:id="rId33"/>
    <p:sldId id="661" r:id="rId34"/>
    <p:sldId id="662" r:id="rId35"/>
    <p:sldId id="512" r:id="rId36"/>
    <p:sldId id="899" r:id="rId37"/>
    <p:sldId id="663" r:id="rId38"/>
    <p:sldId id="664" r:id="rId39"/>
    <p:sldId id="513" r:id="rId40"/>
    <p:sldId id="900" r:id="rId41"/>
    <p:sldId id="665" r:id="rId42"/>
    <p:sldId id="666" r:id="rId43"/>
    <p:sldId id="514" r:id="rId44"/>
    <p:sldId id="901" r:id="rId45"/>
    <p:sldId id="667" r:id="rId46"/>
    <p:sldId id="668" r:id="rId47"/>
    <p:sldId id="515" r:id="rId48"/>
    <p:sldId id="902" r:id="rId49"/>
    <p:sldId id="669" r:id="rId50"/>
    <p:sldId id="670" r:id="rId51"/>
    <p:sldId id="516" r:id="rId52"/>
    <p:sldId id="903" r:id="rId53"/>
    <p:sldId id="671" r:id="rId54"/>
    <p:sldId id="672" r:id="rId55"/>
    <p:sldId id="517" r:id="rId56"/>
    <p:sldId id="904" r:id="rId57"/>
    <p:sldId id="673" r:id="rId58"/>
    <p:sldId id="674" r:id="rId59"/>
    <p:sldId id="518" r:id="rId60"/>
    <p:sldId id="905" r:id="rId61"/>
    <p:sldId id="675" r:id="rId62"/>
    <p:sldId id="676" r:id="rId63"/>
    <p:sldId id="519" r:id="rId64"/>
    <p:sldId id="906" r:id="rId65"/>
    <p:sldId id="677" r:id="rId66"/>
    <p:sldId id="678" r:id="rId67"/>
    <p:sldId id="520" r:id="rId68"/>
    <p:sldId id="907" r:id="rId69"/>
    <p:sldId id="679" r:id="rId70"/>
    <p:sldId id="680" r:id="rId71"/>
    <p:sldId id="521" r:id="rId72"/>
    <p:sldId id="908" r:id="rId73"/>
    <p:sldId id="681" r:id="rId74"/>
    <p:sldId id="682" r:id="rId75"/>
    <p:sldId id="522" r:id="rId76"/>
    <p:sldId id="909" r:id="rId77"/>
    <p:sldId id="683" r:id="rId78"/>
    <p:sldId id="684" r:id="rId79"/>
    <p:sldId id="523" r:id="rId80"/>
    <p:sldId id="910" r:id="rId81"/>
    <p:sldId id="685" r:id="rId82"/>
    <p:sldId id="686" r:id="rId83"/>
    <p:sldId id="524" r:id="rId84"/>
    <p:sldId id="911" r:id="rId85"/>
    <p:sldId id="687" r:id="rId86"/>
    <p:sldId id="688" r:id="rId87"/>
    <p:sldId id="525" r:id="rId88"/>
    <p:sldId id="912" r:id="rId89"/>
    <p:sldId id="689" r:id="rId90"/>
    <p:sldId id="690" r:id="rId91"/>
    <p:sldId id="526" r:id="rId92"/>
    <p:sldId id="913" r:id="rId93"/>
    <p:sldId id="691" r:id="rId94"/>
    <p:sldId id="692" r:id="rId95"/>
    <p:sldId id="527" r:id="rId96"/>
    <p:sldId id="914" r:id="rId97"/>
    <p:sldId id="693" r:id="rId98"/>
    <p:sldId id="694" r:id="rId99"/>
    <p:sldId id="528" r:id="rId100"/>
    <p:sldId id="915" r:id="rId101"/>
    <p:sldId id="695" r:id="rId102"/>
    <p:sldId id="696" r:id="rId103"/>
    <p:sldId id="529" r:id="rId104"/>
    <p:sldId id="916" r:id="rId105"/>
    <p:sldId id="697" r:id="rId106"/>
    <p:sldId id="698" r:id="rId107"/>
    <p:sldId id="530" r:id="rId108"/>
    <p:sldId id="917" r:id="rId109"/>
    <p:sldId id="699" r:id="rId110"/>
    <p:sldId id="700" r:id="rId111"/>
    <p:sldId id="531" r:id="rId112"/>
    <p:sldId id="918" r:id="rId113"/>
    <p:sldId id="701" r:id="rId114"/>
    <p:sldId id="702" r:id="rId115"/>
    <p:sldId id="532" r:id="rId116"/>
    <p:sldId id="919" r:id="rId117"/>
    <p:sldId id="703" r:id="rId118"/>
    <p:sldId id="704" r:id="rId119"/>
    <p:sldId id="533" r:id="rId120"/>
    <p:sldId id="920" r:id="rId121"/>
    <p:sldId id="705" r:id="rId122"/>
    <p:sldId id="706" r:id="rId123"/>
    <p:sldId id="557" r:id="rId124"/>
    <p:sldId id="921" r:id="rId125"/>
    <p:sldId id="707" r:id="rId126"/>
    <p:sldId id="708" r:id="rId127"/>
    <p:sldId id="558" r:id="rId128"/>
    <p:sldId id="922" r:id="rId129"/>
    <p:sldId id="709" r:id="rId130"/>
    <p:sldId id="710" r:id="rId131"/>
    <p:sldId id="559" r:id="rId132"/>
    <p:sldId id="923" r:id="rId133"/>
    <p:sldId id="711" r:id="rId134"/>
    <p:sldId id="712" r:id="rId135"/>
    <p:sldId id="560" r:id="rId136"/>
    <p:sldId id="924" r:id="rId137"/>
    <p:sldId id="713" r:id="rId138"/>
    <p:sldId id="714" r:id="rId139"/>
    <p:sldId id="561" r:id="rId140"/>
    <p:sldId id="925" r:id="rId141"/>
    <p:sldId id="715" r:id="rId142"/>
    <p:sldId id="716" r:id="rId143"/>
    <p:sldId id="562" r:id="rId144"/>
    <p:sldId id="926" r:id="rId145"/>
    <p:sldId id="717" r:id="rId146"/>
    <p:sldId id="718" r:id="rId147"/>
    <p:sldId id="563" r:id="rId148"/>
    <p:sldId id="927" r:id="rId149"/>
    <p:sldId id="719" r:id="rId150"/>
    <p:sldId id="720" r:id="rId151"/>
    <p:sldId id="564" r:id="rId152"/>
    <p:sldId id="928" r:id="rId153"/>
    <p:sldId id="721" r:id="rId154"/>
    <p:sldId id="722" r:id="rId155"/>
    <p:sldId id="565" r:id="rId156"/>
    <p:sldId id="929" r:id="rId157"/>
    <p:sldId id="723" r:id="rId158"/>
    <p:sldId id="724" r:id="rId159"/>
    <p:sldId id="566" r:id="rId160"/>
    <p:sldId id="930" r:id="rId161"/>
    <p:sldId id="725" r:id="rId162"/>
    <p:sldId id="726" r:id="rId163"/>
    <p:sldId id="567" r:id="rId164"/>
    <p:sldId id="931" r:id="rId165"/>
    <p:sldId id="727" r:id="rId166"/>
    <p:sldId id="728" r:id="rId167"/>
    <p:sldId id="568" r:id="rId168"/>
    <p:sldId id="932" r:id="rId169"/>
    <p:sldId id="729" r:id="rId170"/>
    <p:sldId id="730" r:id="rId171"/>
    <p:sldId id="569" r:id="rId172"/>
    <p:sldId id="933" r:id="rId173"/>
    <p:sldId id="731" r:id="rId174"/>
    <p:sldId id="732" r:id="rId175"/>
    <p:sldId id="570" r:id="rId176"/>
    <p:sldId id="934" r:id="rId177"/>
    <p:sldId id="733" r:id="rId178"/>
    <p:sldId id="734" r:id="rId179"/>
    <p:sldId id="571" r:id="rId180"/>
    <p:sldId id="935" r:id="rId181"/>
    <p:sldId id="735" r:id="rId182"/>
    <p:sldId id="736" r:id="rId183"/>
    <p:sldId id="572" r:id="rId184"/>
    <p:sldId id="936" r:id="rId185"/>
    <p:sldId id="737" r:id="rId186"/>
    <p:sldId id="738" r:id="rId187"/>
    <p:sldId id="573" r:id="rId188"/>
    <p:sldId id="937" r:id="rId189"/>
    <p:sldId id="739" r:id="rId190"/>
    <p:sldId id="740" r:id="rId191"/>
    <p:sldId id="574" r:id="rId192"/>
    <p:sldId id="938" r:id="rId193"/>
    <p:sldId id="741" r:id="rId194"/>
    <p:sldId id="742" r:id="rId195"/>
    <p:sldId id="575" r:id="rId196"/>
    <p:sldId id="939" r:id="rId197"/>
    <p:sldId id="743" r:id="rId198"/>
    <p:sldId id="744" r:id="rId199"/>
    <p:sldId id="576" r:id="rId200"/>
    <p:sldId id="940" r:id="rId201"/>
    <p:sldId id="745" r:id="rId202"/>
    <p:sldId id="746" r:id="rId203"/>
    <p:sldId id="579" r:id="rId204"/>
    <p:sldId id="941" r:id="rId205"/>
    <p:sldId id="747" r:id="rId206"/>
    <p:sldId id="748" r:id="rId207"/>
    <p:sldId id="577" r:id="rId208"/>
    <p:sldId id="942" r:id="rId209"/>
    <p:sldId id="749" r:id="rId210"/>
    <p:sldId id="750" r:id="rId211"/>
    <p:sldId id="578" r:id="rId212"/>
    <p:sldId id="943" r:id="rId213"/>
    <p:sldId id="751" r:id="rId214"/>
    <p:sldId id="752" r:id="rId215"/>
    <p:sldId id="580" r:id="rId216"/>
    <p:sldId id="944" r:id="rId217"/>
    <p:sldId id="753" r:id="rId218"/>
    <p:sldId id="754" r:id="rId219"/>
    <p:sldId id="581" r:id="rId220"/>
    <p:sldId id="945" r:id="rId221"/>
    <p:sldId id="755" r:id="rId222"/>
    <p:sldId id="756" r:id="rId223"/>
    <p:sldId id="582" r:id="rId224"/>
    <p:sldId id="946" r:id="rId225"/>
    <p:sldId id="757" r:id="rId226"/>
    <p:sldId id="758" r:id="rId227"/>
    <p:sldId id="583" r:id="rId228"/>
    <p:sldId id="947" r:id="rId229"/>
    <p:sldId id="759" r:id="rId230"/>
    <p:sldId id="760" r:id="rId231"/>
    <p:sldId id="584" r:id="rId232"/>
    <p:sldId id="948" r:id="rId233"/>
    <p:sldId id="761" r:id="rId234"/>
    <p:sldId id="762" r:id="rId235"/>
    <p:sldId id="585" r:id="rId236"/>
    <p:sldId id="949" r:id="rId237"/>
    <p:sldId id="763" r:id="rId238"/>
    <p:sldId id="764" r:id="rId239"/>
    <p:sldId id="586" r:id="rId240"/>
    <p:sldId id="950" r:id="rId241"/>
    <p:sldId id="765" r:id="rId242"/>
    <p:sldId id="766" r:id="rId243"/>
    <p:sldId id="587" r:id="rId244"/>
    <p:sldId id="951" r:id="rId245"/>
    <p:sldId id="767" r:id="rId246"/>
    <p:sldId id="768" r:id="rId247"/>
    <p:sldId id="588" r:id="rId248"/>
    <p:sldId id="952" r:id="rId249"/>
    <p:sldId id="769" r:id="rId250"/>
    <p:sldId id="770" r:id="rId251"/>
    <p:sldId id="589" r:id="rId252"/>
    <p:sldId id="953" r:id="rId253"/>
    <p:sldId id="771" r:id="rId254"/>
    <p:sldId id="772" r:id="rId255"/>
    <p:sldId id="590" r:id="rId256"/>
    <p:sldId id="954" r:id="rId257"/>
    <p:sldId id="773" r:id="rId258"/>
    <p:sldId id="774" r:id="rId259"/>
    <p:sldId id="591" r:id="rId260"/>
    <p:sldId id="955" r:id="rId261"/>
    <p:sldId id="775" r:id="rId262"/>
    <p:sldId id="776" r:id="rId263"/>
    <p:sldId id="592" r:id="rId264"/>
    <p:sldId id="956" r:id="rId265"/>
    <p:sldId id="777" r:id="rId266"/>
    <p:sldId id="778" r:id="rId267"/>
    <p:sldId id="593" r:id="rId268"/>
    <p:sldId id="957" r:id="rId269"/>
    <p:sldId id="779" r:id="rId270"/>
    <p:sldId id="780" r:id="rId271"/>
    <p:sldId id="594" r:id="rId272"/>
    <p:sldId id="958" r:id="rId273"/>
    <p:sldId id="781" r:id="rId274"/>
    <p:sldId id="782" r:id="rId275"/>
    <p:sldId id="595" r:id="rId276"/>
    <p:sldId id="959" r:id="rId277"/>
    <p:sldId id="783" r:id="rId278"/>
    <p:sldId id="784" r:id="rId279"/>
    <p:sldId id="596" r:id="rId280"/>
    <p:sldId id="960" r:id="rId281"/>
    <p:sldId id="785" r:id="rId282"/>
    <p:sldId id="786" r:id="rId283"/>
    <p:sldId id="597" r:id="rId284"/>
    <p:sldId id="961" r:id="rId285"/>
    <p:sldId id="787" r:id="rId286"/>
    <p:sldId id="788" r:id="rId287"/>
    <p:sldId id="598" r:id="rId288"/>
    <p:sldId id="962" r:id="rId289"/>
    <p:sldId id="789" r:id="rId290"/>
    <p:sldId id="790" r:id="rId291"/>
    <p:sldId id="599" r:id="rId292"/>
    <p:sldId id="963" r:id="rId293"/>
    <p:sldId id="791" r:id="rId294"/>
    <p:sldId id="792" r:id="rId295"/>
    <p:sldId id="600" r:id="rId296"/>
    <p:sldId id="964" r:id="rId297"/>
    <p:sldId id="793" r:id="rId298"/>
    <p:sldId id="794" r:id="rId299"/>
    <p:sldId id="601" r:id="rId300"/>
    <p:sldId id="965" r:id="rId301"/>
    <p:sldId id="795" r:id="rId302"/>
    <p:sldId id="796" r:id="rId303"/>
    <p:sldId id="602" r:id="rId304"/>
    <p:sldId id="966" r:id="rId305"/>
    <p:sldId id="797" r:id="rId306"/>
    <p:sldId id="798" r:id="rId307"/>
    <p:sldId id="603" r:id="rId308"/>
    <p:sldId id="967" r:id="rId309"/>
    <p:sldId id="799" r:id="rId310"/>
    <p:sldId id="800" r:id="rId311"/>
    <p:sldId id="604" r:id="rId312"/>
    <p:sldId id="968" r:id="rId313"/>
    <p:sldId id="801" r:id="rId314"/>
    <p:sldId id="802" r:id="rId315"/>
    <p:sldId id="605" r:id="rId316"/>
    <p:sldId id="969" r:id="rId317"/>
    <p:sldId id="803" r:id="rId318"/>
    <p:sldId id="804" r:id="rId319"/>
    <p:sldId id="606" r:id="rId320"/>
    <p:sldId id="970" r:id="rId321"/>
    <p:sldId id="805" r:id="rId322"/>
    <p:sldId id="806" r:id="rId323"/>
    <p:sldId id="607" r:id="rId324"/>
    <p:sldId id="972" r:id="rId325"/>
    <p:sldId id="807" r:id="rId326"/>
    <p:sldId id="808" r:id="rId327"/>
    <p:sldId id="608" r:id="rId328"/>
    <p:sldId id="973" r:id="rId329"/>
    <p:sldId id="809" r:id="rId330"/>
    <p:sldId id="810" r:id="rId331"/>
    <p:sldId id="609" r:id="rId332"/>
    <p:sldId id="974" r:id="rId333"/>
    <p:sldId id="811" r:id="rId334"/>
    <p:sldId id="812" r:id="rId335"/>
    <p:sldId id="610" r:id="rId336"/>
    <p:sldId id="975" r:id="rId337"/>
    <p:sldId id="813" r:id="rId338"/>
    <p:sldId id="814" r:id="rId339"/>
    <p:sldId id="611" r:id="rId340"/>
    <p:sldId id="976" r:id="rId341"/>
    <p:sldId id="815" r:id="rId342"/>
    <p:sldId id="816" r:id="rId343"/>
    <p:sldId id="612" r:id="rId344"/>
    <p:sldId id="977" r:id="rId345"/>
    <p:sldId id="817" r:id="rId346"/>
    <p:sldId id="818" r:id="rId347"/>
    <p:sldId id="613" r:id="rId348"/>
    <p:sldId id="978" r:id="rId349"/>
    <p:sldId id="819" r:id="rId350"/>
    <p:sldId id="820" r:id="rId351"/>
    <p:sldId id="614" r:id="rId352"/>
    <p:sldId id="971" r:id="rId353"/>
    <p:sldId id="821" r:id="rId354"/>
    <p:sldId id="822" r:id="rId355"/>
    <p:sldId id="983" r:id="rId356"/>
    <p:sldId id="980" r:id="rId357"/>
    <p:sldId id="981" r:id="rId358"/>
    <p:sldId id="982" r:id="rId359"/>
    <p:sldId id="979" r:id="rId360"/>
    <p:sldId id="984" r:id="rId361"/>
    <p:sldId id="985" r:id="rId362"/>
    <p:sldId id="986" r:id="rId363"/>
    <p:sldId id="987" r:id="rId364"/>
    <p:sldId id="988" r:id="rId365"/>
    <p:sldId id="989" r:id="rId366"/>
    <p:sldId id="990" r:id="rId367"/>
    <p:sldId id="991" r:id="rId368"/>
    <p:sldId id="992" r:id="rId369"/>
    <p:sldId id="993" r:id="rId370"/>
    <p:sldId id="994" r:id="rId371"/>
    <p:sldId id="995" r:id="rId372"/>
    <p:sldId id="996" r:id="rId373"/>
    <p:sldId id="997" r:id="rId374"/>
    <p:sldId id="998" r:id="rId375"/>
    <p:sldId id="999" r:id="rId376"/>
    <p:sldId id="1000" r:id="rId377"/>
    <p:sldId id="1001" r:id="rId378"/>
    <p:sldId id="1002" r:id="rId379"/>
    <p:sldId id="1003" r:id="rId380"/>
    <p:sldId id="1004" r:id="rId381"/>
    <p:sldId id="1005" r:id="rId382"/>
    <p:sldId id="1006" r:id="rId383"/>
    <p:sldId id="823" r:id="rId38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7" roundtripDataSignature="AMtx7mj1R5tO690/Iu2z+s3x9W/gLPbvf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thamani S" initials="KS" lastIdx="1" clrIdx="0">
    <p:extLst>
      <p:ext uri="{19B8F6BF-5375-455C-9EA6-DF929625EA0E}">
        <p15:presenceInfo xmlns:p15="http://schemas.microsoft.com/office/powerpoint/2012/main" userId="14a67a6ae089e9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629" Type="http://schemas.openxmlformats.org/officeDocument/2006/relationships/presProps" Target="presProps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631" Type="http://schemas.openxmlformats.org/officeDocument/2006/relationships/theme" Target="theme/theme1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notesMaster" Target="notesMasters/notesMaster1.xml"/><Relationship Id="rId627" Type="http://customschemas.google.com/relationships/presentationmetadata" Target="metadata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handoutMaster" Target="handoutMasters/handoutMaster1.xml"/><Relationship Id="rId628" Type="http://schemas.openxmlformats.org/officeDocument/2006/relationships/commentAuthors" Target="commentAuthors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630" Type="http://schemas.openxmlformats.org/officeDocument/2006/relationships/viewProps" Target="viewProps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632" Type="http://schemas.openxmlformats.org/officeDocument/2006/relationships/tableStyles" Target="tableStyles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220" Type="http://schemas.openxmlformats.org/officeDocument/2006/relationships/slide" Target="slides/slide219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smtClean="0"/>
              <a:t>1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A5EB-6758-442D-A9EB-A6BB9055E8C1}" type="datetimeFigureOut">
              <a:rPr lang="en-IN" smtClean="0"/>
              <a:t>04-04-2024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7ACAF-F427-4904-B022-32BC5E9814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298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7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9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0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1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3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4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7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9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1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2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3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5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6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7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9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0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3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4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5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7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8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9.xml"/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1.xml"/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10097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6139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002587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010768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964661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991671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452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38481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06208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564273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3986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72287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433013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68503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76707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075490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989237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43280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54395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350407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65582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9727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85231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14570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660016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1737298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430076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072899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92386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1994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236024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57698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395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810641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0783916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769723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715440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538891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41996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4772700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977150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324385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8132724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558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29991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410151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769432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8941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277642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5500634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8802883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2820385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472174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134729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9291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67487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0075283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3827554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9555199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459563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7632367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003445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2641427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199934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6182853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2340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638154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3075697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580867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185478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0676196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247105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168813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833051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3443180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5527636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3278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855401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8344574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4758288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1773788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9700346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264860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361753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710560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087014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1606084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737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0289155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6548794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8405666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2216829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3332441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3073206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235664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7950551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3465509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4439296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0773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56311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3180504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2286764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8176006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0050424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256828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8359054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4728626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365790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271447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09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974961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1996558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8121188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293866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3515693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782125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2905411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7719296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289575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1997939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2517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880991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9023616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8293943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891343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5127954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5950004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5850939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019803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2909421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2465390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3371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9986538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6942568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558357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5418020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9614565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7330979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512845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391481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9823493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202183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4285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274848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889400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1438605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674658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8021845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869793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196621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0326246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7111057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2982829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66018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938778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0047605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3878249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841710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851015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0754806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3482275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756057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1729805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295048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3135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852050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9613162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9094033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9761981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0785058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8534623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0832422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458313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2030899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9012059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95385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89142"/>
      </p:ext>
    </p:extLst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557095"/>
      </p:ext>
    </p:extLst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6400841"/>
      </p:ext>
    </p:extLst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798568"/>
      </p:ext>
    </p:extLst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8989532"/>
      </p:ext>
    </p:extLst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1909577"/>
      </p:ext>
    </p:extLst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6153666"/>
      </p:ext>
    </p:extLst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4794638"/>
      </p:ext>
    </p:extLst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8289573"/>
      </p:ext>
    </p:extLst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4875186"/>
      </p:ext>
    </p:extLst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67694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138306"/>
      </p:ext>
    </p:extLst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8996335"/>
      </p:ext>
    </p:extLst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3824398"/>
      </p:ext>
    </p:extLst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9929516"/>
      </p:ext>
    </p:extLst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9965260"/>
      </p:ext>
    </p:extLst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1651204"/>
      </p:ext>
    </p:extLst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5515024"/>
      </p:ext>
    </p:extLst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135640"/>
      </p:ext>
    </p:extLst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4840302"/>
      </p:ext>
    </p:extLst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0391864"/>
      </p:ext>
    </p:extLst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45575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215159"/>
      </p:ext>
    </p:extLst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871010"/>
      </p:ext>
    </p:extLst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1994008"/>
      </p:ext>
    </p:extLst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1965069"/>
      </p:ext>
    </p:extLst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2783506"/>
      </p:ext>
    </p:extLst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257433"/>
      </p:ext>
    </p:extLst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1684659"/>
      </p:ext>
    </p:extLst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1159173"/>
      </p:ext>
    </p:extLst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36104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681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4393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7280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71031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23247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8269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43128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84010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9465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87356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8456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676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6332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3361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2028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05328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7195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39407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2802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1132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536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1772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383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72862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20259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114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1758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0384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7446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510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179601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8489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000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5196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36485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2435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60958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92240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389186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72192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11428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858964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774505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67793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9399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3710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15161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730862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280309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603469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64156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63773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971744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69979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34774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035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77832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901151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52721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850033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921997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108115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44585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92051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126740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75387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706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5277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296434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13257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08599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52947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83261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741850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380781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62583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231164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487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4" name="Google Shape;14;p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3" name="Google Shape;73;p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9" name="Google Shape;79;p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1522" y="1248508"/>
            <a:ext cx="5322277" cy="442180"/>
          </a:xfrm>
        </p:spPr>
        <p:txBody>
          <a:bodyPr/>
          <a:lstStyle/>
          <a:p>
            <a:r>
              <a:rPr lang="en-US" dirty="0" smtClean="0"/>
              <a:t>M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‹#›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88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26" name="Google Shape;26;p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2" name="Google Shape;32;p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9" name="Google Shape;39;p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48" name="Google Shape;48;p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53" name="Google Shape;53;p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0" name="Google Shape;60;p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7" name="Google Shape;67;p1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0" name="Google Shape;10;p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5.xml"/><Relationship Id="rId4" Type="http://schemas.openxmlformats.org/officeDocument/2006/relationships/slide" Target="slide10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9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7.xml"/><Relationship Id="rId4" Type="http://schemas.openxmlformats.org/officeDocument/2006/relationships/slide" Target="slide11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3.xml"/><Relationship Id="rId4" Type="http://schemas.openxmlformats.org/officeDocument/2006/relationships/slide" Target="slide1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7.xml"/><Relationship Id="rId4" Type="http://schemas.openxmlformats.org/officeDocument/2006/relationships/slide" Target="slide118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" Target="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2.xml"/><Relationship Id="rId4" Type="http://schemas.openxmlformats.org/officeDocument/2006/relationships/slide" Target="slide1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5.xml"/><Relationship Id="rId4" Type="http://schemas.openxmlformats.org/officeDocument/2006/relationships/slide" Target="slide12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" Target="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29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7.xml"/><Relationship Id="rId4" Type="http://schemas.openxmlformats.org/officeDocument/2006/relationships/slide" Target="slide130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" Target="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4.xml"/><Relationship Id="rId4" Type="http://schemas.openxmlformats.org/officeDocument/2006/relationships/slide" Target="slide13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" Target="slide13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8.xml"/><Relationship Id="rId4" Type="http://schemas.openxmlformats.org/officeDocument/2006/relationships/slide" Target="slide13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" Target="slide13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2.xml"/><Relationship Id="rId4" Type="http://schemas.openxmlformats.org/officeDocument/2006/relationships/slide" Target="slide1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" Target="slide13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6.xml"/><Relationship Id="rId4" Type="http://schemas.openxmlformats.org/officeDocument/2006/relationships/slide" Target="slide145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" Target="slide14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150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7.xml"/><Relationship Id="rId4" Type="http://schemas.openxmlformats.org/officeDocument/2006/relationships/slide" Target="slide149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slide" Target="slide14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4.xml"/><Relationship Id="rId4" Type="http://schemas.openxmlformats.org/officeDocument/2006/relationships/slide" Target="slide15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" Target="slide151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8.xml"/><Relationship Id="rId4" Type="http://schemas.openxmlformats.org/officeDocument/2006/relationships/slide" Target="slide15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" Target="slide155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1.xml"/><Relationship Id="rId4" Type="http://schemas.openxmlformats.org/officeDocument/2006/relationships/slide" Target="slide1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" Target="slide159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6.xml"/><Relationship Id="rId4" Type="http://schemas.openxmlformats.org/officeDocument/2006/relationships/slide" Target="slide165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slide" Target="slide163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" Target="slide170.xm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7.xml"/><Relationship Id="rId4" Type="http://schemas.openxmlformats.org/officeDocument/2006/relationships/slide" Target="slide169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slide" Target="slide167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3.xml"/><Relationship Id="rId4" Type="http://schemas.openxmlformats.org/officeDocument/2006/relationships/slide" Target="slide174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slide" Target="slide171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7.xml"/><Relationship Id="rId4" Type="http://schemas.openxmlformats.org/officeDocument/2006/relationships/slide" Target="slide178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" Target="slide175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1.xml"/><Relationship Id="rId4" Type="http://schemas.openxmlformats.org/officeDocument/2006/relationships/slide" Target="slide18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slide" Target="slide179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6.xml"/><Relationship Id="rId4" Type="http://schemas.openxmlformats.org/officeDocument/2006/relationships/slide" Target="slide185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slide" Target="slide183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" Target="slide189.xm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7.xml"/><Relationship Id="rId4" Type="http://schemas.openxmlformats.org/officeDocument/2006/relationships/slide" Target="slide190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slide" Target="slide187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3.xml"/><Relationship Id="rId4" Type="http://schemas.openxmlformats.org/officeDocument/2006/relationships/slide" Target="slide194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slide" Target="slide191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7.xml"/><Relationship Id="rId4" Type="http://schemas.openxmlformats.org/officeDocument/2006/relationships/slide" Target="slide198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slide" Target="slide195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1.xml"/><Relationship Id="rId4" Type="http://schemas.openxmlformats.org/officeDocument/2006/relationships/slide" Target="slide2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slide" Target="slide199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5.xml"/><Relationship Id="rId4" Type="http://schemas.openxmlformats.org/officeDocument/2006/relationships/slide" Target="slide206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slide" Target="slide203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slide" Target="slide210.xml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7.xml"/><Relationship Id="rId4" Type="http://schemas.openxmlformats.org/officeDocument/2006/relationships/slide" Target="slide209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slide" Target="slide207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3.xml"/><Relationship Id="rId4" Type="http://schemas.openxmlformats.org/officeDocument/2006/relationships/slide" Target="slide214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slide" Target="slide211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7.xml"/><Relationship Id="rId4" Type="http://schemas.openxmlformats.org/officeDocument/2006/relationships/slide" Target="slide218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slide" Target="slide215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1.xml"/><Relationship Id="rId4" Type="http://schemas.openxmlformats.org/officeDocument/2006/relationships/slide" Target="slide2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slide" Target="slide219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5.xml"/><Relationship Id="rId4" Type="http://schemas.openxmlformats.org/officeDocument/2006/relationships/slide" Target="slide226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slide" Target="slide223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slide" Target="slide230.xml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7.xml"/><Relationship Id="rId4" Type="http://schemas.openxmlformats.org/officeDocument/2006/relationships/slide" Target="slide229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slide" Target="slide227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4.xml"/><Relationship Id="rId4" Type="http://schemas.openxmlformats.org/officeDocument/2006/relationships/slide" Target="slide233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slide" Target="slide231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7.xml"/><Relationship Id="rId4" Type="http://schemas.openxmlformats.org/officeDocument/2006/relationships/slide" Target="slide238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slide" Target="slide235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1.xml"/><Relationship Id="rId4" Type="http://schemas.openxmlformats.org/officeDocument/2006/relationships/slide" Target="slide2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slide" Target="slide239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5.xml"/><Relationship Id="rId4" Type="http://schemas.openxmlformats.org/officeDocument/2006/relationships/slide" Target="slide246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slide" Target="slide243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slide" Target="slide250.xml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7.xml"/><Relationship Id="rId4" Type="http://schemas.openxmlformats.org/officeDocument/2006/relationships/slide" Target="slide249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slide" Target="slide247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4.xml"/><Relationship Id="rId4" Type="http://schemas.openxmlformats.org/officeDocument/2006/relationships/slide" Target="slide253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slide" Target="slide251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7.xml"/><Relationship Id="rId4" Type="http://schemas.openxmlformats.org/officeDocument/2006/relationships/slide" Target="slide258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slide" Target="slide255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1.xml"/><Relationship Id="rId4" Type="http://schemas.openxmlformats.org/officeDocument/2006/relationships/slide" Target="slide2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slide" Target="slide259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5.xml"/><Relationship Id="rId4" Type="http://schemas.openxmlformats.org/officeDocument/2006/relationships/slide" Target="slide266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slide" Target="slide263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7.xml"/><Relationship Id="rId4" Type="http://schemas.openxmlformats.org/officeDocument/2006/relationships/slide" Target="slide269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slide" Target="slide267.xml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.xml"/><Relationship Id="rId4" Type="http://schemas.openxmlformats.org/officeDocument/2006/relationships/slide" Target="slide29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3.xml"/><Relationship Id="rId4" Type="http://schemas.openxmlformats.org/officeDocument/2006/relationships/slide" Target="slide274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slide" Target="slide271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7.xml"/><Relationship Id="rId4" Type="http://schemas.openxmlformats.org/officeDocument/2006/relationships/slide" Target="slide278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slide" Target="slide275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1.xml"/><Relationship Id="rId4" Type="http://schemas.openxmlformats.org/officeDocument/2006/relationships/slide" Target="slide28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slide" Target="slide279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6.xml"/><Relationship Id="rId4" Type="http://schemas.openxmlformats.org/officeDocument/2006/relationships/slide" Target="slide285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slide" Target="slide283.xml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slide" Target="slide289.xml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7.xml"/><Relationship Id="rId4" Type="http://schemas.openxmlformats.org/officeDocument/2006/relationships/slide" Target="slide290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slide" Target="slide287.xml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3.xml"/><Relationship Id="rId4" Type="http://schemas.openxmlformats.org/officeDocument/2006/relationships/slide" Target="slide294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slide" Target="slide291.xml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7.xml"/><Relationship Id="rId4" Type="http://schemas.openxmlformats.org/officeDocument/2006/relationships/slide" Target="slide298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slide" Target="slide295.xml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1.xml"/><Relationship Id="rId4" Type="http://schemas.openxmlformats.org/officeDocument/2006/relationships/slide" Target="slide3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5.xml"/><Relationship Id="rId4" Type="http://schemas.openxmlformats.org/officeDocument/2006/relationships/slide" Target="slide306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slide" Target="slide303.xml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slide" Target="slide310.xml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7.xml"/><Relationship Id="rId4" Type="http://schemas.openxmlformats.org/officeDocument/2006/relationships/slide" Target="slide309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slide" Target="slide307.xml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3.xml"/><Relationship Id="rId4" Type="http://schemas.openxmlformats.org/officeDocument/2006/relationships/slide" Target="slide314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slide" Target="slide311.xml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7.xml"/><Relationship Id="rId4" Type="http://schemas.openxmlformats.org/officeDocument/2006/relationships/slide" Target="slide318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1.xml"/><Relationship Id="rId4" Type="http://schemas.openxmlformats.org/officeDocument/2006/relationships/slide" Target="slide3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slide" Target="slide319.xml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5.xml"/><Relationship Id="rId4" Type="http://schemas.openxmlformats.org/officeDocument/2006/relationships/slide" Target="slide326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slide" Target="slide323.xml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slide" Target="slide330.xml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7.xml"/><Relationship Id="rId4" Type="http://schemas.openxmlformats.org/officeDocument/2006/relationships/slide" Target="slide329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slide" Target="slide327.xml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0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3.xml"/><Relationship Id="rId4" Type="http://schemas.openxmlformats.org/officeDocument/2006/relationships/slide" Target="slide334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slide" Target="slide331.xml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5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7.xml"/><Relationship Id="rId4" Type="http://schemas.openxmlformats.org/officeDocument/2006/relationships/slide" Target="slide338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slide" Target="slide335.xml"/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2.xml"/><Relationship Id="rId4" Type="http://schemas.openxmlformats.org/officeDocument/2006/relationships/slide" Target="slide3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slide" Target="slide339.xml"/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6.xml"/><Relationship Id="rId4" Type="http://schemas.openxmlformats.org/officeDocument/2006/relationships/slide" Target="slide345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slide" Target="slide343.xml"/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6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7.xml.rels><?xml version="1.0" encoding="UTF-8" standalone="yes"?>
<Relationships xmlns="http://schemas.openxmlformats.org/package/2006/relationships"><Relationship Id="rId3" Type="http://schemas.openxmlformats.org/officeDocument/2006/relationships/slide" Target="slide349.xml"/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7.xml"/><Relationship Id="rId4" Type="http://schemas.openxmlformats.org/officeDocument/2006/relationships/slide" Target="slide350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slide" Target="slide347.xml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.xml"/><Relationship Id="rId4" Type="http://schemas.openxmlformats.org/officeDocument/2006/relationships/slide" Target="slide38.xml"/></Relationships>
</file>

<file path=ppt/slides/_rels/slide350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1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3.xml"/><Relationship Id="rId4" Type="http://schemas.openxmlformats.org/officeDocument/2006/relationships/slide" Target="slide354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slide" Target="slide351.xml"/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4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5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7.xml"/><Relationship Id="rId4" Type="http://schemas.openxmlformats.org/officeDocument/2006/relationships/slide" Target="slide358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slide" Target="slide355.xml"/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8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9.xml.rels><?xml version="1.0" encoding="UTF-8" standalone="yes"?>
<Relationships xmlns="http://schemas.openxmlformats.org/package/2006/relationships"><Relationship Id="rId3" Type="http://schemas.openxmlformats.org/officeDocument/2006/relationships/slide" Target="slide362.xml"/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7.xml"/><Relationship Id="rId4" Type="http://schemas.openxmlformats.org/officeDocument/2006/relationships/slide" Target="slide36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slide" Target="slide359.xml"/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2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63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6.xml"/><Relationship Id="rId4" Type="http://schemas.openxmlformats.org/officeDocument/2006/relationships/slide" Target="slide365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slide" Target="slide363.xml"/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6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67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0.xml"/><Relationship Id="rId4" Type="http://schemas.openxmlformats.org/officeDocument/2006/relationships/slide" Target="slide369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slide" Target="slide367.xml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0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1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3.xml"/><Relationship Id="rId4" Type="http://schemas.openxmlformats.org/officeDocument/2006/relationships/slide" Target="slide374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slide" Target="slide371.xml"/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3" Type="http://schemas.openxmlformats.org/officeDocument/2006/relationships/slide" Target="slide375.xml"/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4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5.xml.rels><?xml version="1.0" encoding="UTF-8" standalone="yes"?>
<Relationships xmlns="http://schemas.openxmlformats.org/package/2006/relationships"><Relationship Id="rId3" Type="http://schemas.openxmlformats.org/officeDocument/2006/relationships/slide" Target="slide378.xml"/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7.xml"/><Relationship Id="rId4" Type="http://schemas.openxmlformats.org/officeDocument/2006/relationships/slide" Target="slide377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slide" Target="slide375.xml"/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3" Type="http://schemas.openxmlformats.org/officeDocument/2006/relationships/slide" Target="slide379.xml"/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8.xml.rels><?xml version="1.0" encoding="UTF-8" standalone="yes"?>
<Relationships xmlns="http://schemas.openxmlformats.org/package/2006/relationships"><Relationship Id="rId3" Type="http://schemas.openxmlformats.org/officeDocument/2006/relationships/slide" Target="slide375.xml"/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9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8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82.xml"/><Relationship Id="rId4" Type="http://schemas.openxmlformats.org/officeDocument/2006/relationships/slide" Target="slide38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slide" Target="slide379.xml"/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6.xml"/><Relationship Id="rId1" Type="http://schemas.openxmlformats.org/officeDocument/2006/relationships/slideLayout" Target="../slideLayouts/slideLayout1.xml"/></Relationships>
</file>

<file path=ppt/slides/_rels/slide382.xml.rels><?xml version="1.0" encoding="UTF-8" standalone="yes"?>
<Relationships xmlns="http://schemas.openxmlformats.org/package/2006/relationships"><Relationship Id="rId3" Type="http://schemas.openxmlformats.org/officeDocument/2006/relationships/slide" Target="slide379.xml"/><Relationship Id="rId2" Type="http://schemas.openxmlformats.org/officeDocument/2006/relationships/notesSlide" Target="../notesSlides/notesSlide2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1.xml"/><Relationship Id="rId4" Type="http://schemas.openxmlformats.org/officeDocument/2006/relationships/slide" Target="slide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5.xml"/><Relationship Id="rId4" Type="http://schemas.openxmlformats.org/officeDocument/2006/relationships/slide" Target="slide4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7.xml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3.xml"/><Relationship Id="rId4" Type="http://schemas.openxmlformats.org/officeDocument/2006/relationships/slide" Target="slide5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7.xml"/><Relationship Id="rId4" Type="http://schemas.openxmlformats.org/officeDocument/2006/relationships/slide" Target="slide5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2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5.xml"/><Relationship Id="rId4" Type="http://schemas.openxmlformats.org/officeDocument/2006/relationships/slide" Target="slide6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7.xml"/><Relationship Id="rId4" Type="http://schemas.openxmlformats.org/officeDocument/2006/relationships/slide" Target="slide7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4.xml"/><Relationship Id="rId4" Type="http://schemas.openxmlformats.org/officeDocument/2006/relationships/slide" Target="slide7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7.xml"/><Relationship Id="rId4" Type="http://schemas.openxmlformats.org/officeDocument/2006/relationships/slide" Target="slide7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1.xml"/><Relationship Id="rId4" Type="http://schemas.openxmlformats.org/officeDocument/2006/relationships/slide" Target="slide8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5.xml"/><Relationship Id="rId4" Type="http://schemas.openxmlformats.org/officeDocument/2006/relationships/slide" Target="slide8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7.xml"/><Relationship Id="rId4" Type="http://schemas.openxmlformats.org/officeDocument/2006/relationships/slide" Target="slide8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3.xml"/><Relationship Id="rId4" Type="http://schemas.openxmlformats.org/officeDocument/2006/relationships/slide" Target="slide9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8.xml"/><Relationship Id="rId4" Type="http://schemas.openxmlformats.org/officeDocument/2006/relationships/slide" Target="slide9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1.xml"/><Relationship Id="rId4" Type="http://schemas.openxmlformats.org/officeDocument/2006/relationships/slide" Target="slide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8F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1735492" y="195198"/>
            <a:ext cx="376956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6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+</a:t>
            </a:r>
            <a:r>
              <a:rPr lang="en-US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1</a:t>
            </a:r>
            <a:r>
              <a:rPr lang="ta-IN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வணிகவியல்</a:t>
            </a:r>
            <a:endParaRPr lang="ta-IN" sz="4000" b="1" dirty="0">
              <a:solidFill>
                <a:srgbClr val="002060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483522" y="3195520"/>
            <a:ext cx="23631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a-IN" sz="8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563619" y="4902197"/>
            <a:ext cx="743554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ta-IN" sz="6000" b="1" dirty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ஒரு </a:t>
            </a:r>
            <a:r>
              <a:rPr lang="ta-IN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மதிப்பெண்</a:t>
            </a:r>
            <a:r>
              <a:rPr lang="en-US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தேர்வு</a:t>
            </a:r>
            <a:r>
              <a:rPr lang="ta-IN" sz="6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ta-IN" sz="9600" b="1" dirty="0">
              <a:solidFill>
                <a:srgbClr val="002060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2" name="Frame 1"/>
          <p:cNvSpPr/>
          <p:nvPr/>
        </p:nvSpPr>
        <p:spPr>
          <a:xfrm>
            <a:off x="6671388" y="513184"/>
            <a:ext cx="5327779" cy="3452326"/>
          </a:xfrm>
          <a:prstGeom prst="fram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9" name="Picture 2" descr="Best Courses after 12th Commerce Stream 2022: High Salary Courses - Jobs  Dig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87" y="942393"/>
            <a:ext cx="4441371" cy="25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rdrop 2"/>
          <p:cNvSpPr/>
          <p:nvPr/>
        </p:nvSpPr>
        <p:spPr>
          <a:xfrm>
            <a:off x="681135" y="1912776"/>
            <a:ext cx="3974841" cy="4562669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4" descr="School Writing Test Learning Lesson, PNG, 4367x3459px, Watercolor, Cartoon,  Flower, Frame, Heart Download F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64" y="2796944"/>
            <a:ext cx="3250099" cy="25723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75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78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801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34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612571" y="561496"/>
            <a:ext cx="6484775" cy="6811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பெயர்ச்சியியலின்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முக்கிய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நன்மை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800807" y="2198685"/>
            <a:ext cx="2817845" cy="9209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மேம்பாடு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176865" y="2103251"/>
            <a:ext cx="3694922" cy="163236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ஈட்டுதல்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800807" y="3613281"/>
            <a:ext cx="4376058" cy="1882449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செலவுகளை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குறைத்தல்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464558" y="4506687"/>
            <a:ext cx="3377683" cy="989044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பண்டகக்காப்பு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514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867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65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443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38131" y="3770954"/>
            <a:ext cx="2519265" cy="163147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செலவு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17973" y="1919081"/>
            <a:ext cx="3147121" cy="150128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அலகுகள்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333862" y="4098472"/>
            <a:ext cx="2435289" cy="99837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திறன்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996749" y="2183363"/>
            <a:ext cx="3023119" cy="1045029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திறன்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229729" y="479019"/>
            <a:ext cx="9551793" cy="9019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ஒப்படைப்பின்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முக்கிய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நன்மை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191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857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985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68222" y="461293"/>
            <a:ext cx="10655556" cy="11529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வெளிநாட்டு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செயல்பாடுகளை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இந்தியாவில்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ஆரம்பித்த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1" y="3020903"/>
            <a:ext cx="2258009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1978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764693" y="3020903"/>
            <a:ext cx="2397967" cy="93084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1979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895322" y="4745061"/>
            <a:ext cx="2481943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1980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744824" y="4745061"/>
            <a:ext cx="2258009" cy="108701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1981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28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418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93105" y="713567"/>
            <a:ext cx="10468943" cy="11147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வகையான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பொறுப்புணர்வு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சமுதாயத்திற்கு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நன்மை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தரத்தக்கதாக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1" y="3086218"/>
            <a:ext cx="2463281" cy="590044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சட்டம்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00597" y="3086218"/>
            <a:ext cx="2397968" cy="53872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நெறிமுறை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100597" y="4432705"/>
            <a:ext cx="2640562" cy="57805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பொருளாதாரம்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744826" y="4428706"/>
            <a:ext cx="2556586" cy="52673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ஒழுங்குணர்வு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237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97968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887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530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85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90464" y="158620"/>
            <a:ext cx="10245013" cy="14907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சமூகப்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பொறுப்புணர்வு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பங்குதாரர்களை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தவிர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உண்டு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39550" y="2164707"/>
            <a:ext cx="2499050" cy="106368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பங்குதாரர்கள்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673012" y="1987420"/>
            <a:ext cx="4646645" cy="132494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427584" y="4074568"/>
            <a:ext cx="2817844" cy="176639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673012" y="3974852"/>
            <a:ext cx="4917233" cy="186611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பணியாளர்கள் 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29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405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714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68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935395" y="298580"/>
            <a:ext cx="10485274" cy="159261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சமூகப்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பொறுப்புணர்வு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எவ்வாறு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உதவுகிறது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606486" y="2528012"/>
            <a:ext cx="3638941" cy="115641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நிலைத்தன்மை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02218" y="2662142"/>
            <a:ext cx="2687218" cy="86774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245427" y="4525348"/>
            <a:ext cx="3741577" cy="503852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சமநிலை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74635" y="2579332"/>
            <a:ext cx="3023119" cy="105377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இலாபத்தை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அதிகரித்தல்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67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07299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08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35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060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13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38843" y="597159"/>
            <a:ext cx="11133753" cy="7173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சமூகப்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பொறுப்புணர்வு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பண்டங்களை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வழங்குகிறது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962540" y="2490050"/>
            <a:ext cx="2422806" cy="940197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விலை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382139" y="2388880"/>
            <a:ext cx="3797558" cy="157418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குறைந்த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2039495" y="4138128"/>
            <a:ext cx="4074367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நியாமான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058413" y="4697970"/>
            <a:ext cx="2445010" cy="108234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மிதமான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74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1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87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53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605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28800" y="4562669"/>
            <a:ext cx="3582955" cy="159553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சுரண்டல்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326154" y="2354813"/>
            <a:ext cx="4889241" cy="141825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சரியான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வசதிகள்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865706" y="4562669"/>
            <a:ext cx="2551922" cy="131561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சமூக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பாதுகாப்பு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28801" y="2640563"/>
            <a:ext cx="2715208" cy="119951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நியாமான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ஊதியம்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714586" y="363893"/>
            <a:ext cx="10706084" cy="12683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ஊழியர்களின்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சமூக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பொறுப்புணர்வு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ஆகாது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610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9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57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305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81138" y="395979"/>
            <a:ext cx="10907485" cy="15447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சமுதாயத்திற்கு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விற்பனையை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அதிகரிக்க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உதவுகிறது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27585" y="2831841"/>
            <a:ext cx="2649894" cy="669589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ஒழுக்கவியல்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857999" y="2892489"/>
            <a:ext cx="3387013" cy="942393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வெற்றி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857999" y="4236541"/>
            <a:ext cx="3387013" cy="104458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விதிகள்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ஒழுங்குமுறைகள்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427585" y="4236541"/>
            <a:ext cx="2649894" cy="79265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நிர்வாகம்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44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744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15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438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968759" y="603577"/>
            <a:ext cx="7578789" cy="7744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நெறிமுறைகளுக்கான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தேவைகள்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6238292" y="4407303"/>
            <a:ext cx="4744616" cy="1408927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மேற்கண்ட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1436915" y="2066767"/>
            <a:ext cx="3144416" cy="137801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நடுத்தர அளவிலான மேலாளர்கள் 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366935" y="3953361"/>
            <a:ext cx="3284376" cy="204230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உயர்மட்ட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533831" y="1767798"/>
            <a:ext cx="6153538" cy="209938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மேலாண்மையில்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இல்லாத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தொழிலாளர்கள்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906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6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61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5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625151" y="305704"/>
            <a:ext cx="10821178" cy="186833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பயனுள்ள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நன்னெறி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நடைமுறைகளை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உறுதி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செய்யவில்லை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62270" y="2430858"/>
            <a:ext cx="3452328" cy="1617107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வெளியீட்டின்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குறியீடு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2052733" y="4482423"/>
            <a:ext cx="3144417" cy="1378594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இணக்க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வழிமுறைகளை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6161313" y="4539283"/>
            <a:ext cx="3984173" cy="126487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மேலே குறிப்பிடப்பட்டவை அல்ல</a:t>
            </a: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896946" y="2726521"/>
            <a:ext cx="3890866" cy="102578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பணியாளர்களின்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ஈடுபாடு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89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175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86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8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92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17064" y="362117"/>
            <a:ext cx="9157872" cy="12223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தலைமை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நிர்வாகத்தின்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முழு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நோக்கி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வழிநடத்த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099387" y="2174034"/>
            <a:ext cx="3321699" cy="144624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நேர்மையான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நன்னெறி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நடத்தை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2277160"/>
            <a:ext cx="4709502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நடத்தை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2186476" y="4051689"/>
            <a:ext cx="3234610" cy="1838130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தனிநபர்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நடத்தை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76358" y="4735290"/>
            <a:ext cx="2843504" cy="118964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நடத்தை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786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61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401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15615" y="4128933"/>
            <a:ext cx="3202734" cy="203860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நன் நடத்தை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424126" y="2027342"/>
            <a:ext cx="3900196" cy="175415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சரியாக</a:t>
            </a:r>
            <a:r>
              <a:rPr lang="en-IN" sz="24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முடிவெடுத்தல்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820678" y="4282750"/>
            <a:ext cx="3503644" cy="188478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மோசமான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நடத்தை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464905" y="2379306"/>
            <a:ext cx="2573695" cy="118498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நெறிமுறை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நடத்தை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658601" y="235864"/>
            <a:ext cx="11111172" cy="12503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நிலையான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நடைமுறைகளுக்கு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வழிவகுக்கும்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பணியாளர்களின்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நெறிமுறை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நடத்தை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________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67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63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363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79579" y="373224"/>
            <a:ext cx="10832841" cy="76511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மின்னணு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வங்கியினை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செயல்படுத்தலாம்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07502" y="2043403"/>
            <a:ext cx="2677886" cy="100771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கணினிகள்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484775" y="4260882"/>
            <a:ext cx="3641865" cy="105756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மேலே</a:t>
            </a:r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461407" y="3956182"/>
            <a:ext cx="3170076" cy="149289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கைபேசிகள்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484775" y="1871890"/>
            <a:ext cx="3564294" cy="187545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ATM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அட்டை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38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949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38338" y="634481"/>
            <a:ext cx="10086389" cy="13715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தேவைப்படும்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நேரத்தில்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பணத்தை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ஒதுக்கீடு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கீழ்கண்டவாறு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வரையறுக்கப்படுகிறது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341984" y="2776198"/>
            <a:ext cx="2584579" cy="902266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39035" y="2776198"/>
            <a:ext cx="2423627" cy="90226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dirty="0"/>
              <a:t> 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739035" y="4095346"/>
            <a:ext cx="2535594" cy="1007264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இவற்றில்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ஏதுமில்லை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267338" y="4180549"/>
            <a:ext cx="2733869" cy="83685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4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09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2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124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19469" y="380812"/>
            <a:ext cx="8621485" cy="9423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உட்புற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மூலத்திற்கு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எடுத்துக்காட்டு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 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18253" y="1850386"/>
            <a:ext cx="4100804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நிறுவனத்திற்குள்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திரட்டப்படும்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041572" y="1709551"/>
            <a:ext cx="4613988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வெளியீட்டின்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பெறப்படும்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492897" y="4058163"/>
            <a:ext cx="2995125" cy="204049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130282" y="3974850"/>
            <a:ext cx="6001138" cy="234196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கடனாளிகளிடமிருந்து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பெறப்படும்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4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86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47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405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470736" y="371140"/>
            <a:ext cx="9748157" cy="175830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கடன்பத்திரதாரர்கள்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நிலையான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தகுதியுடையவர்கள்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01012" y="2687216"/>
            <a:ext cx="2827176" cy="96105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பங்காதாயம்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742783" y="2631233"/>
            <a:ext cx="2192694" cy="1017037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021492" y="4362639"/>
            <a:ext cx="481459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எதுவும்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057192" y="2687800"/>
            <a:ext cx="2108718" cy="96047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வட்டி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72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2" y="33590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24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594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02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874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81135" y="307910"/>
            <a:ext cx="10963469" cy="1390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இடமிருந்து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நேரடியாக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திரட்டப்பட்ட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தொகையாகும்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945502" y="2438355"/>
            <a:ext cx="3477208" cy="83926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பொதுமக்கள்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42384" y="2068578"/>
            <a:ext cx="5399968" cy="144133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en-IN" sz="32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ctr"/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இயக்குனர்கள்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076131" y="4220873"/>
            <a:ext cx="5539273" cy="159086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தணிக்கையாளர்கள்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352400" y="4475131"/>
            <a:ext cx="3589952" cy="108235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உரிமையாளர்கள்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08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82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99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57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950098" y="3993502"/>
            <a:ext cx="3111759" cy="195242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கடனாளிகள்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102220" y="2009580"/>
            <a:ext cx="4777273" cy="13622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கடனீந்தோர்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97960" y="4292083"/>
            <a:ext cx="2901820" cy="143691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எதுவும்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09834" y="2234682"/>
            <a:ext cx="3592285" cy="91206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உரிமையாளர்கள்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709834" y="715832"/>
            <a:ext cx="8383554" cy="74703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நேர்மை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பங்குதாரர்கள்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10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3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76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53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84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356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39418" y="728186"/>
            <a:ext cx="9713164" cy="7464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அயல்நாட்டு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வெளியீட்டு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தரும்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ஆவணம்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56791" y="2624856"/>
            <a:ext cx="3023118" cy="1198585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சான்றிதழ்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391468" y="2741090"/>
            <a:ext cx="3638939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484774" y="4371837"/>
            <a:ext cx="3750906" cy="1281781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856791" y="4371837"/>
            <a:ext cx="3083766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59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834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748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890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54155" y="265921"/>
            <a:ext cx="9237307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வெளியிடு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இதன்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தேவை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அதிகரிப்பை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அடிப்படையாக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கொண்டது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64905" y="2024747"/>
            <a:ext cx="305577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உள்ளூர்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952932" y="2012210"/>
            <a:ext cx="4413379" cy="157395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தற்போதைய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பங்குதாரர்கள்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539550" y="4451896"/>
            <a:ext cx="3095429" cy="161199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பன்னாட்டு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036906" y="3974851"/>
            <a:ext cx="4954556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மேற்கண்ட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3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0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64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17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097057" y="946031"/>
            <a:ext cx="7676760" cy="97038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அமெரிக்க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வெளியிடப்படுவது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2097057" y="2616967"/>
            <a:ext cx="2834173" cy="92866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கனடா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2209024" y="4345318"/>
            <a:ext cx="2251008" cy="86737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சீனா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6610737" y="4357396"/>
            <a:ext cx="2645230" cy="886408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இந்தியா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915609" y="2341984"/>
            <a:ext cx="3732244" cy="120364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அமெரிக்க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ஐக்கிய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63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744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95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62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36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48173" y="242595"/>
            <a:ext cx="11208398" cy="12437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அமெரிக்க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தவிர்த்து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உலக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வெளியிடப்படும்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65034" y="2230017"/>
            <a:ext cx="2673566" cy="1343608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உலகளாவிய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24758" y="2050889"/>
            <a:ext cx="3963054" cy="204340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பன்னாட்டு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486333" y="4228481"/>
            <a:ext cx="2805750" cy="1607199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76357" y="4735290"/>
            <a:ext cx="3011455" cy="965714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வெளிச்சந்தை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11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341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684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022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800100" y="4187454"/>
            <a:ext cx="4553338" cy="217146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b="1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அந்நிய</a:t>
            </a:r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செலாவணி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மாற்று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பத்திரம்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12904" y="2305730"/>
            <a:ext cx="5153202" cy="151889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பெருநிறுவன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பத்திரங்கள்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106243" y="4506898"/>
            <a:ext cx="2766524" cy="152089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உலகளாவிய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12979" y="2305730"/>
            <a:ext cx="3368351" cy="129074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பத்திரங்கள்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19879" y="233265"/>
            <a:ext cx="11607281" cy="11943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அயல்நாட்டு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செலாவணியை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பெறுவதற்காகவே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வெளியிடப்படும்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சிறப்பு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பத்திரமாகும்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614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57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968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683468" y="199508"/>
            <a:ext cx="10998459" cy="181480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RTGS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குறைந்தபட்சம்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எவ்வளவு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பரிமாற்றம்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முடியும்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270587" y="2584580"/>
            <a:ext cx="4273421" cy="167951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எவ்வளவு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வேண்டுமானாலும்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9011816" y="2776966"/>
            <a:ext cx="2341984" cy="1174557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50,000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5159827" y="4721291"/>
            <a:ext cx="26685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2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லட்சம்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159827" y="2734976"/>
            <a:ext cx="2799184" cy="152911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5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லட்சம்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47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800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41650" y="415622"/>
            <a:ext cx="11308699" cy="14234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நடூத்தரத்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மேம்பாட்டூ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இயற்றப்பட்ட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ஆண்டு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323322" y="2897392"/>
            <a:ext cx="1509225" cy="71379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2004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825342" y="2897392"/>
            <a:ext cx="1474237" cy="64824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2006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25342" y="4304250"/>
            <a:ext cx="1539552" cy="77160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2008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2273169" y="4304250"/>
            <a:ext cx="1609529" cy="71801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2007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254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517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443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57468" y="186612"/>
            <a:ext cx="10296332" cy="14742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பொருளாதாரத்தில்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நடுத்தரத்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நிறுவனிங்களின்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பங்களிப்பு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இன்றியமையாதவை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94113" y="2351320"/>
            <a:ext cx="2575250" cy="970377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தொழில்துறை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1973423" y="4216177"/>
            <a:ext cx="2789853" cy="106369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6595187" y="4080038"/>
            <a:ext cx="3116426" cy="140601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மேற்கூறிய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515877" y="2235961"/>
            <a:ext cx="3275046" cy="135292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வேலைவாய்ப்பு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46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61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35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8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86409" y="478794"/>
            <a:ext cx="10683550" cy="159611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சுய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உதவிக்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குழுக்கள்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சேமிப்புத்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தொகையை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வசூலித்து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ஏற்படுத்த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    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76128" y="2920484"/>
            <a:ext cx="3125755" cy="110567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500188" y="2901820"/>
            <a:ext cx="2752532" cy="98904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குழு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73553" y="2911152"/>
            <a:ext cx="3554965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குழு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தொகுப்பு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489579" y="4318423"/>
            <a:ext cx="3477210" cy="173866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மேலே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குறிப்பிடப்பட்ட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எதுவும்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இல்லை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242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026488" y="894206"/>
            <a:ext cx="33091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Prepared by ….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5617031" y="2677302"/>
            <a:ext cx="577564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M.MuthuSelvam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.,M.Com.M.Ed.,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M.Phil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PG Asst. in Commerce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MLWA HSS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(Run by Jain Educational &amp; Empowerment Trust)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Madurai 625 001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Cell No: 98421 04826</a:t>
            </a:r>
          </a:p>
        </p:txBody>
      </p:sp>
      <p:sp>
        <p:nvSpPr>
          <p:cNvPr id="3" name="Oval 2"/>
          <p:cNvSpPr/>
          <p:nvPr/>
        </p:nvSpPr>
        <p:spPr>
          <a:xfrm>
            <a:off x="270588" y="1996750"/>
            <a:ext cx="5486400" cy="37602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02" name="Picture 6" descr="5,506,772 Prepared Images, Stock Photos &amp; Vector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26" y="2578902"/>
            <a:ext cx="3402524" cy="259593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32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2918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410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53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98375" y="391886"/>
            <a:ext cx="10442101" cy="123912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சுய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உதவிக்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குழுக்களுக்குக்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அளிக்க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வேறுபட்ட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   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416628" y="2719780"/>
            <a:ext cx="1811819" cy="66198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965302" y="2530864"/>
            <a:ext cx="2470155" cy="11430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416628" y="4294054"/>
            <a:ext cx="2086167" cy="1150003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282418" y="4979984"/>
            <a:ext cx="2153039" cy="61348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4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048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983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419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83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206690" y="4272822"/>
            <a:ext cx="2015412" cy="118895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7051240" y="2359072"/>
            <a:ext cx="1671328" cy="95165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25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051240" y="4440552"/>
            <a:ext cx="1803918" cy="89656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50</a:t>
            </a: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2262674" y="2590475"/>
            <a:ext cx="1959428" cy="542974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18643" y="375495"/>
            <a:ext cx="11111172" cy="121777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துறையின்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முதலிட்டூ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உச்ச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வரம்பு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லட்சத்திற்கு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மிகக்கூடாது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             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992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248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589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83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307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09126" y="305998"/>
            <a:ext cx="10842172" cy="13325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வெளிநாட்டில்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வாங்கப்படுவது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606351" y="3047051"/>
            <a:ext cx="2864497" cy="681135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011959" y="3047050"/>
            <a:ext cx="2481943" cy="68113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011959" y="4460257"/>
            <a:ext cx="2481943" cy="87685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மீண்டும்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530929" y="4545221"/>
            <a:ext cx="2939919" cy="858193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இறக்குமதி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29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413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65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800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67746" y="404130"/>
            <a:ext cx="10571584" cy="91440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மீண்டும்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நோக்குடன்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இறக்குமதி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74032" y="2202029"/>
            <a:ext cx="2267339" cy="821089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வெளிநாட்டு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867330" y="1847461"/>
            <a:ext cx="3153748" cy="117565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850959" y="3802224"/>
            <a:ext cx="2913483" cy="153022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உள்நாட்டு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587412" y="3993507"/>
            <a:ext cx="3433666" cy="114765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73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88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81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08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933839" y="382556"/>
            <a:ext cx="10419961" cy="162819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உற்பத்தியாளருக்கும்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நுகர்வோருக்கும்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இடைய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இணைப்புச்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சங்கிலியாக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634481" y="2681385"/>
            <a:ext cx="3685593" cy="103278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தொழிற்ச்சாலை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50896" y="2681385"/>
            <a:ext cx="2146043" cy="1256714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790879" y="4122379"/>
            <a:ext cx="2211357" cy="765111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வர்த்தகம்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790879" y="2720457"/>
            <a:ext cx="2561643" cy="993711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801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586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648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922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32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40029" y="522513"/>
            <a:ext cx="7662766" cy="7427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உள்நாட்டு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நோக்கம்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041653" y="1793177"/>
            <a:ext cx="3455702" cy="15816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வாழ்க்கைத்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தரத்தை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உயர்த்துவது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42385" y="1455576"/>
            <a:ext cx="5691672" cy="275253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அத்தியாவசியப்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பொருட்களையும்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சேவைகளையும்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சிக்கன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விலையில்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வழங்குவது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127962" y="3711408"/>
            <a:ext cx="4855294" cy="259525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தேசிய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வருமானத்தை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உயர்த்துவது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571085" y="4705494"/>
            <a:ext cx="3757903" cy="1567538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பொருட்களையும்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கிடைக்கச்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செய்தல்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255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474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80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689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990151" y="3973453"/>
            <a:ext cx="2637834" cy="111103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ஐந்து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739812" y="2107907"/>
            <a:ext cx="2827176" cy="125910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இரண்டு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099040" y="4009318"/>
            <a:ext cx="2108719" cy="915789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நான்கு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2071397" y="2287962"/>
            <a:ext cx="2295329" cy="835829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மூன்று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532950" y="495214"/>
            <a:ext cx="8898674" cy="9703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உள்நாட்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டு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வியாபாரத்தை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வகைகளாக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பிரிக்காலம்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73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129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237015" y="768267"/>
            <a:ext cx="6934978" cy="7455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இந்தியாவின்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மிகப்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பெரிய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82966" y="2688878"/>
            <a:ext cx="2471793" cy="1020430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எஸ்.பி.ஐ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571207" y="2391995"/>
            <a:ext cx="4186988" cy="161419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ஐசிஐசிஐ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940768" y="4516017"/>
            <a:ext cx="3886977" cy="1366934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பிஎன்பி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317532" y="4739955"/>
            <a:ext cx="3440663" cy="114299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ஆர்பிஐ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344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437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82557" y="310509"/>
            <a:ext cx="11579288" cy="136202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வியாபாரியையும்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நுகர்வோரையும்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இணைக்கும்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இணைப்புச்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சங்கிலியாக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செயல்படும்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இடைநிலையர்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ஆவார்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26164" y="2960254"/>
            <a:ext cx="2435289" cy="91195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7361853" y="2960255"/>
            <a:ext cx="2584580" cy="69734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உற்பத்தியாளர்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282546" y="4871022"/>
            <a:ext cx="2374637" cy="755337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தரகர்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726164" y="4857029"/>
            <a:ext cx="2724538" cy="76933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32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962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445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45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01620" y="538850"/>
            <a:ext cx="9274629" cy="9330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இடைநிலையர்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யார்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10137" y="2253348"/>
            <a:ext cx="2439955" cy="967464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246845" y="2253348"/>
            <a:ext cx="3484983" cy="96746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உற்பத்தியாளர்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301620" y="4413383"/>
            <a:ext cx="4002833" cy="1287624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938935" y="4273424"/>
            <a:ext cx="4380722" cy="156754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84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46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785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633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411256" y="297333"/>
            <a:ext cx="9253634" cy="1814809"/>
          </a:xfrm>
          <a:prstGeom prst="wave">
            <a:avLst>
              <a:gd name="adj1" fmla="val 12500"/>
              <a:gd name="adj2" fmla="val -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உற்பத்தியாளரிடம்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வாங்கி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வியாபாரிகளுக்கு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செயபவர்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558212" y="2547841"/>
            <a:ext cx="2668554" cy="132298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630817" y="2672054"/>
            <a:ext cx="2136709" cy="1198767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973215" y="4450704"/>
            <a:ext cx="2911153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777273" y="2671079"/>
            <a:ext cx="3498981" cy="100712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உற்பத்தியாளர்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237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978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131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09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193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17342" y="383186"/>
            <a:ext cx="9155664" cy="12223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வாங்குபவரையும்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விற்பவரையும்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ஒருங்கினைக்கும்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பனியினை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மேற்கொள்வர்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272074" y="2454442"/>
            <a:ext cx="3230072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முகவர்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142000" y="2398949"/>
            <a:ext cx="3972384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கழிவு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முகவர்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418254" y="4055391"/>
            <a:ext cx="5075852" cy="19384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வைத்திருப்பவர்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11043" y="4781937"/>
            <a:ext cx="3216729" cy="1315617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தரகர்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18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475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04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65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11560" y="4114801"/>
            <a:ext cx="3685592" cy="146490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ஐந்து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258110" y="1876886"/>
            <a:ext cx="3713584" cy="141125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இரண்டு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32646" y="4212773"/>
            <a:ext cx="2845838" cy="126896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நான்கு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623526" y="2015412"/>
            <a:ext cx="2523931" cy="910269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மூன்று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343607" y="408215"/>
            <a:ext cx="9829007" cy="9797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இடைநிலையர்களை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வகைகளாக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பிரிக்கலாம்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640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005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09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148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994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35699" y="485192"/>
            <a:ext cx="10123713" cy="146490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அளவில்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வைத்திருப்பர்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74238" y="2960254"/>
            <a:ext cx="2873828" cy="97726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சிறிய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7305870" y="2769082"/>
            <a:ext cx="2855167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பெரிய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305870" y="4750172"/>
            <a:ext cx="2953136" cy="89062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அளவான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567543" y="4647090"/>
            <a:ext cx="2780523" cy="109679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நடுத்தர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393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356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38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58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83567" y="360097"/>
            <a:ext cx="9451910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சிற்றளவு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நிலையிட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என்பதனுள்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அடங்குவர்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92694" y="2475682"/>
            <a:ext cx="2407298" cy="923728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பெயர்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575040" y="2317059"/>
            <a:ext cx="3438331" cy="108235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சுமை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தூக்கும்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968759" y="4268759"/>
            <a:ext cx="3153747" cy="145557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வாகனத்தில்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விற்போர்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673011" y="3974851"/>
            <a:ext cx="4170785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சாலைகள்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85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2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138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717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98073" y="261258"/>
            <a:ext cx="10224018" cy="17593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மட்டும்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கடைகள்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அழைக்கப்படுகிறது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92168" y="2502567"/>
            <a:ext cx="2985795" cy="107105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53400" y="2647498"/>
            <a:ext cx="2796847" cy="1187384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தெருக்கடை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54785" y="4233141"/>
            <a:ext cx="2756029" cy="138363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ஒரே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சாலைகள்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418630" y="2502567"/>
            <a:ext cx="3054608" cy="145606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சாலைகள்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44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70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41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72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646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00269" y="251316"/>
            <a:ext cx="10991461" cy="12689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நிரந்தர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இடமின்றி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வெவ்வெறு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இடங்களுக்கு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சென்று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விலையுள்ள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செய்வோரை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என்பர்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60849" y="2272110"/>
            <a:ext cx="3500660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மடங்கு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கடைகள்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99403" y="2202515"/>
            <a:ext cx="5511935" cy="152039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சுற்றாடும்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968760" y="4364393"/>
            <a:ext cx="3554962" cy="19384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முகவர்கள்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74025" y="5089853"/>
            <a:ext cx="4255905" cy="113366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தெருக்கடை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981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438539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98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91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10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17135" y="4496191"/>
            <a:ext cx="3247054" cy="165268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51002" y="2223285"/>
            <a:ext cx="3778897" cy="157687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பன்னாட்டு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332306" y="4572000"/>
            <a:ext cx="2556588" cy="1222311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884783" y="2304661"/>
            <a:ext cx="3111759" cy="141412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பன்னாட்டு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55037" y="138477"/>
            <a:ext cx="11681925" cy="14117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நாடுகளுக்கிடையே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சேவை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அறிவுசார்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நுட்பம்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மனித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உழைப்பு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ஆகியவை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இடம்பெயருவது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30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05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97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21498" y="4029593"/>
            <a:ext cx="2892489" cy="159553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நிலையான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7038594" y="2022410"/>
            <a:ext cx="3417710" cy="142896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தொடர்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473821" y="4182601"/>
            <a:ext cx="2556588" cy="1520891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வைப்புத்</a:t>
            </a:r>
          </a:p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856791" y="2150659"/>
            <a:ext cx="2621901" cy="117247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சேமிப்பு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912844" y="365572"/>
            <a:ext cx="10366311" cy="13504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வகையான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கணக்கு,குறிப்பிட்ட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நேரத்தில்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தொகையைச்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வேண்டியது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கட்டாயம்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?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5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914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55341" y="349326"/>
            <a:ext cx="11481318" cy="11155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இறக்குமதி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மீண்டும்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செய்யப்பட்டால்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எனப்படும்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28801" y="2990578"/>
            <a:ext cx="3065105" cy="69268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இறக்குமதி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064051" y="2990578"/>
            <a:ext cx="3093098" cy="753329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064051" y="4511587"/>
            <a:ext cx="3172408" cy="930610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828801" y="4605975"/>
            <a:ext cx="3065105" cy="811321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பன்னாட்டு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337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116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60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784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40362" y="246613"/>
            <a:ext cx="9955764" cy="12969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நாடுகளுக்கிடையே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சேவைகள்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மட்டும்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பரிமாற்றிக்கொள்ளப்பட்டால்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எனப்படும்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623527" y="2696546"/>
            <a:ext cx="2747865" cy="1026667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பன்னாட்டு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31429" y="2454250"/>
            <a:ext cx="3517639" cy="126896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23526" y="4441371"/>
            <a:ext cx="2799183" cy="1567543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பன்னாட்டு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293496" y="4172035"/>
            <a:ext cx="3984172" cy="17354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உள்நாட்டு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16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537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394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942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646147" y="483790"/>
            <a:ext cx="11045112" cy="147424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நாட்டிலிருந்து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செய்யப்பட்டால்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எனப்படும்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838196" y="2547841"/>
            <a:ext cx="3239279" cy="1406956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உள்நாட்டு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593494" y="2678691"/>
            <a:ext cx="2817846" cy="107221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இணைவினை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560335" y="4655977"/>
            <a:ext cx="355029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07292" y="2501772"/>
            <a:ext cx="3256384" cy="140695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208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8255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31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108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85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983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777344" y="334361"/>
            <a:ext cx="4376056" cy="8435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EPC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விரிவாக்கம்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047823" y="1740118"/>
            <a:ext cx="2559862" cy="148165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வளர்ச்சிக்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குழு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391468" y="1608534"/>
            <a:ext cx="4842589" cy="174482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செயல்முறை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குழு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2047823" y="3652379"/>
            <a:ext cx="3676261" cy="250060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சரக்கேற்றி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குழு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212562" y="4711959"/>
            <a:ext cx="3200400" cy="1334277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வளர்ச்சி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காங்கிரஸ்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98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33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844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859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97867" y="4000006"/>
            <a:ext cx="3034782" cy="215950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மாநில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மையம்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534742" y="1956198"/>
            <a:ext cx="3667302" cy="144157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மாநில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பயிற்சி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சபை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091265" y="4404049"/>
            <a:ext cx="2554256" cy="140659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மாநில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கழகம்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649185" y="2153039"/>
            <a:ext cx="2983464" cy="104789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மாநில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பயிற்சி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மையம்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3909535" y="586698"/>
            <a:ext cx="4243865" cy="93126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STC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விரிவாக்கம்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601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556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149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35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26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37727" y="442633"/>
            <a:ext cx="10450282" cy="13208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இறக்குமதியாளரால்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தயாரிக்கப்பட்டு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வாங்குவதற்கு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ஏற்றுமதியாளருக்கு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அனுப்பப்படும்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ஆவணம்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____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ஆகும்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511561" y="2995127"/>
            <a:ext cx="3293704" cy="615819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இடாப்பு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201677" y="3055997"/>
            <a:ext cx="2750975" cy="6158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விசாரணை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164355" y="5024973"/>
            <a:ext cx="2817845" cy="63536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சரக்காணை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511561" y="4964328"/>
            <a:ext cx="3293704" cy="63536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கப்பல்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வாடகை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17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87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23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91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20789" y="373225"/>
            <a:ext cx="10633012" cy="105144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கப்பல்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தலைவரால்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பெற்றுக்கொண்டதற்கு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ஆதாரமாக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84783" y="2171115"/>
            <a:ext cx="2276670" cy="1103929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அனுப்புகை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293495" y="1923855"/>
            <a:ext cx="4077478" cy="144449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கப்பல்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துணைத்தலைவர்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884783" y="4319729"/>
            <a:ext cx="2094723" cy="1558211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கப்பல்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531426" y="4160752"/>
            <a:ext cx="3601617" cy="187616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வாணிகத்தூதுவர்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இடாப்பு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26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683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09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91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112677" y="457200"/>
            <a:ext cx="10466614" cy="168293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ஏற்றுமதியாளரால்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சுங்க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நடைமுறைகளைப்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பின்பற்ற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நியமிக்கப்படும்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முகவர்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660848" y="2765285"/>
            <a:ext cx="2752529" cy="110976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அனுப்புகை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முகவர்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406881" y="2765285"/>
            <a:ext cx="2043404" cy="1282659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முகவர்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869023" y="4574148"/>
            <a:ext cx="2453953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அகற்றீட்டு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முகவர்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106178" y="2815362"/>
            <a:ext cx="1957096" cy="110976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கழிவு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முகவர்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751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51991" y="628040"/>
            <a:ext cx="9088017" cy="8304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தொழிற்துறை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அல்ல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401404" y="2851567"/>
            <a:ext cx="2080072" cy="70389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ICICI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978971" y="2621516"/>
            <a:ext cx="3263257" cy="11639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HSBC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401404" y="4364393"/>
            <a:ext cx="3274391" cy="129689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SIDBI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345525" y="4947497"/>
            <a:ext cx="2750198" cy="713787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IDBI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108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691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401217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609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75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79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06187" y="359193"/>
            <a:ext cx="9346736" cy="12105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சுங்க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வரிகள்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வாணிபம்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மீதான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கையெழுத்தான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நாள்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92898" y="2189935"/>
            <a:ext cx="2639008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29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அக்டோபர்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1947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31114" y="2053115"/>
            <a:ext cx="3851086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30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அக்டோபர்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1947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656634" y="4048512"/>
            <a:ext cx="3526972" cy="213259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28 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அக்டோபர்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1947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11044" y="4930557"/>
            <a:ext cx="3114091" cy="1180318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26 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அக்டோபர்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1947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75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472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34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150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75453" y="4244484"/>
            <a:ext cx="3118758" cy="155821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– 1 - 1997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279502" y="2388640"/>
            <a:ext cx="3405673" cy="15768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– 1 - 1996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25648" y="4467032"/>
            <a:ext cx="2759527" cy="133566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– 1 - 1994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987421" y="2388640"/>
            <a:ext cx="2554256" cy="1296954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– 1 - 1995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775151" y="587829"/>
            <a:ext cx="8189944" cy="7753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உலக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வர்த்தக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உருவாக்கப்பட்ட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நாள்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72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719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065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14404" y="471443"/>
            <a:ext cx="9545214" cy="12409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வகையான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முன்கடன்கள்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வழங்கப்படுவது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இல்லை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548882" y="2312469"/>
            <a:ext cx="3415004" cy="131783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தகவலைச்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சேகரித்தல்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அளித்தல்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99383" y="2377949"/>
            <a:ext cx="3125754" cy="12478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மேல்வரைப்பற்று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620070" y="4597812"/>
            <a:ext cx="3284379" cy="99326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உண்டியல்களைத்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தள்ளுபடி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548882" y="4643658"/>
            <a:ext cx="3415004" cy="86036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31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375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67750" y="466531"/>
            <a:ext cx="10907485" cy="6909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உலக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வர்த்தக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தலைமையகம்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அமைந்துள்ள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2" y="2743642"/>
            <a:ext cx="234198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நியூயார்க்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47249" y="2743642"/>
            <a:ext cx="2752531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இலண்டன்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263885" y="4647086"/>
            <a:ext cx="2635895" cy="121297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பிரேசில்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838131" y="4647086"/>
            <a:ext cx="2341984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ஜெனிவா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264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52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857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592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64907" y="239389"/>
            <a:ext cx="9535886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உலக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வர்த்தக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தினசரி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அலுவல்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டம்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ஒப்படைக்கப்பட்டிருக்கிறது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19470" y="2379306"/>
            <a:ext cx="2766526" cy="989049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மேலாண்மைக்குழு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915607" y="2376098"/>
            <a:ext cx="4086808" cy="135935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நிர்வாகக்குழு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09531" y="4006043"/>
            <a:ext cx="3186404" cy="191919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பொதுக்குழு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654351" y="4369936"/>
            <a:ext cx="4875244" cy="13902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பொதுச்சபை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61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57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115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551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451938" y="550636"/>
            <a:ext cx="5288124" cy="90740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உலக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அமைந்திருப்பது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520889" y="2615782"/>
            <a:ext cx="2200469" cy="96980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நியுயார்க்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014996" y="2749098"/>
            <a:ext cx="2295331" cy="68696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ஹாங்காங்க்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62668" y="4376058"/>
            <a:ext cx="3265716" cy="68113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வாஷிங்டன்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366726" y="2775632"/>
            <a:ext cx="2845838" cy="63389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ctr"/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டோக்கியோ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687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68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0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48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78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56013" y="216260"/>
            <a:ext cx="11367019" cy="186728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குடியிருப்போருக்கும்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மற்றொரு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குடியிருப்போருக்கும்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இடையே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நடைபெறும்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40025" y="2613061"/>
            <a:ext cx="2469502" cy="1016545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வாணிப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871412" y="2454442"/>
            <a:ext cx="4308286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440025" y="4334068"/>
            <a:ext cx="4009053" cy="172849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76358" y="4735290"/>
            <a:ext cx="3114092" cy="13272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80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644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23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27890" y="4028361"/>
            <a:ext cx="3128086" cy="179147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840592" y="1861459"/>
            <a:ext cx="4115171" cy="191743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நடப்பு கணக்கு 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5840592" y="4152123"/>
            <a:ext cx="4650516" cy="188478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443914" y="1861459"/>
            <a:ext cx="3212062" cy="12642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555447" y="480462"/>
            <a:ext cx="6570289" cy="7114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உள்ளடக்கியது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64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241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58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13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547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18460" y="349326"/>
            <a:ext cx="10907485" cy="13861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நீண்ட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நாணய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பதியப்படுவது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026368" y="2833071"/>
            <a:ext cx="3839547" cy="102170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அலுவல்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சார்ந்த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மூலதனம்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361853" y="2835528"/>
            <a:ext cx="3872204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தனியார்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மூலதனம்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361853" y="4768164"/>
            <a:ext cx="3872204" cy="118476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மூலதனம்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026368" y="4599992"/>
            <a:ext cx="3839547" cy="135293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அலுவல்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சார்ந்த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மூலதனம்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தனியார்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மூலதனம்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213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20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47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96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957805" y="377524"/>
            <a:ext cx="6130212" cy="65168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அலுவல்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மூலதனம்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893407" y="1769946"/>
            <a:ext cx="412879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ரிசர்வ்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நாணய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690050" y="1719709"/>
            <a:ext cx="3666930" cy="123806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சிறப்பு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உரிமை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662472" y="3773899"/>
            <a:ext cx="4128796" cy="1847461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மூலதனம்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159830" y="3359020"/>
            <a:ext cx="6193970" cy="274284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ரிசர்வ்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வங்கியின்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அயல்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நாணய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அரசின்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சிறப்பு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எடுப்பு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இரண்டும்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23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18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57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84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784479" y="503853"/>
            <a:ext cx="8871079" cy="111697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உபரி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வெளிக்காட்டுவது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35235" y="2316874"/>
            <a:ext cx="3601616" cy="240665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இறக்குமதியை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அதிகமாக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இருத்தல்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610600" y="2335860"/>
            <a:ext cx="3239278" cy="3150540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இறக்குமதி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இரண்டும்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அதிகமாக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இருத்தல்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3851987" y="5486400"/>
            <a:ext cx="3780453" cy="59921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இவையனைத்தும்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14072" y="2506369"/>
            <a:ext cx="3874537" cy="202765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இறக்குமதி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ஏற்றுமதி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இரண்டும்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சமமாக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இருத்தல்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39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16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1234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519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405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66401" y="494522"/>
            <a:ext cx="10956472" cy="6670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சட்டத்தால்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நடைமுறைப்படுத்தப்படும்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ஓர்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உடன்படிக்கை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  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21364" y="2725029"/>
            <a:ext cx="2754210" cy="110985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524554" y="2403628"/>
            <a:ext cx="4718833" cy="165102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நிறைவேற்றக்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கூடிய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ஏற்பு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162562" y="4469962"/>
            <a:ext cx="5082074" cy="170850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ஒப்புக்கொண்ட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வாக்குறுதி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58911" y="5296730"/>
            <a:ext cx="4457701" cy="88173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ஏற்றுக்கொள்ளப்பட்ட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முனைவு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834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71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773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1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34580" y="4206457"/>
            <a:ext cx="2689550" cy="142758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உடன்பாடு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543093" y="2407298"/>
            <a:ext cx="2862167" cy="131467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743701" y="4460714"/>
            <a:ext cx="2460949" cy="117332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முனைவு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02229" y="2482848"/>
            <a:ext cx="2705877" cy="97284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679596" y="286970"/>
            <a:ext cx="10992999" cy="183472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நபர்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மற்றொரு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நபருக்கு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மறுபயன்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உருவாக்கும்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ஒவ்வொரு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உறுதிமொழியும்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உறுதிமொழிகளின்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தொகுதியும்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6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086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12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64908" y="597877"/>
            <a:ext cx="8406880" cy="7837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 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தடையை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நீக்குகிறது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306287" y="2276670"/>
            <a:ext cx="2855166" cy="970388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ஆள்சார்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214188" y="2276670"/>
            <a:ext cx="4105469" cy="146199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306287" y="4350989"/>
            <a:ext cx="3065106" cy="138734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அறிவுத்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008913" y="3974850"/>
            <a:ext cx="4548265" cy="176348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இடர்ப்பாட்டு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914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57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097766" y="584842"/>
            <a:ext cx="5141165" cy="6064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செல்லாத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371600" y="2052735"/>
            <a:ext cx="3918857" cy="135293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சட்டத்துக்கு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முரணான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இயல்பு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456784" y="2052735"/>
            <a:ext cx="3769567" cy="1352938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சட்ட நடைமுறைகளை மீறுவதான ஒப்பந்தம்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568752" y="4142009"/>
            <a:ext cx="3657599" cy="1242634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கொள்கைக்கு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எதிரான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உடன்பாடு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371599" y="4142008"/>
            <a:ext cx="3918857" cy="124263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சட்டத்தால்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நடைமுறைப்படுத்த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முடியாத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உடன்பாடு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820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461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095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41127" y="4481402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29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469435" y="474539"/>
            <a:ext cx="5141165" cy="6064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செல்லுபடியாகக்கூடிய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ஏற்பு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506893" y="2349867"/>
            <a:ext cx="3648268" cy="93306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அறுதியிட்டுக்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கூறுதல்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568753" y="2349867"/>
            <a:ext cx="3396341" cy="83975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தகுதியற்றது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568753" y="4142009"/>
            <a:ext cx="3396342" cy="1242634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நிபந்தனையுடையது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371599" y="4142008"/>
            <a:ext cx="3918857" cy="124263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அறுதியிட்டுக்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கூறுதல்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தகுதியற்றது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4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24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390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40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97596" y="4243785"/>
            <a:ext cx="2649894" cy="184966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தவிர்தகு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59563" y="2084957"/>
            <a:ext cx="3234604" cy="163710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செல்லாத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644959" y="4657220"/>
            <a:ext cx="4210438" cy="117332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மற்றொரு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தரப்பினரின்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விருப்பத்தின்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697596" y="2189949"/>
            <a:ext cx="3156451" cy="843504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செல்தகு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947898" y="584949"/>
            <a:ext cx="6296202" cy="8247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இளவருடன்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805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072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34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248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98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18155" y="139096"/>
            <a:ext cx="10355689" cy="15122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செல்லத்தக்க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நிறைவேற்றம்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நபர்கள்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தங்களுடைய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கடமையை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செய்வது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21364" y="2725029"/>
            <a:ext cx="2754210" cy="110985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நிறைவேற்றம்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333215" y="2478499"/>
            <a:ext cx="4718833" cy="199109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நடைமுறைப்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படுத்தப்படும்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421364" y="4442476"/>
            <a:ext cx="3890865" cy="170850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செல்லாதது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58911" y="5269244"/>
            <a:ext cx="3067440" cy="88173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எதுவும்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6781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777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846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298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176435" y="449472"/>
            <a:ext cx="10177365" cy="111697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நபர்களில்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யாரால்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நிறைவேற்ற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முடியும்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652768" y="4861249"/>
            <a:ext cx="2886463" cy="107525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இவை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98912" y="2658675"/>
            <a:ext cx="3239278" cy="1735494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வாக்குறுதி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வழங்குபவரின்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பிரதிநிதிகள்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840533" y="2680858"/>
            <a:ext cx="3468654" cy="134342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வாக்குறுதி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வழங்குபவரின்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முகவர்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19346" y="2590344"/>
            <a:ext cx="2997071" cy="152445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வாக்குறுதி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வழங்குபவர்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மட்டும்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/>
              <a:t>M. MuthuSelvam, Madurai. Cell No: 9842104826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908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108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61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356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485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4279" y="187395"/>
            <a:ext cx="11796227" cy="180080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A, B, C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ஒப்பந்தத்தின்படி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50,000 D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என்பவருக்கு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செய்யப்பட்டது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அதை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நிறைவேற்றுவதற்கு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, C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விடுகிறார்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இங்கே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, 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625151" y="2528596"/>
            <a:ext cx="5253135" cy="107302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மரணத்தினால்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செல்லாது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568753" y="2528596"/>
            <a:ext cx="4618651" cy="10730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B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மட்டும்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தனியாக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நிறைவேற்றப்பட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652727" y="4142008"/>
            <a:ext cx="4534678" cy="153100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A,B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D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இடையே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புதுப்பிக்கப்பட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625151" y="4068809"/>
            <a:ext cx="5253135" cy="17177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பிரதிநிதிகளுடன்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சேர்ந்து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A 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B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ஆகியோரால்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நிறைவேற்றப்பட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547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408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938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390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97596" y="4243785"/>
            <a:ext cx="2753106" cy="184966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வாக்குறுதி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பெறுபவர்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486337" y="1763784"/>
            <a:ext cx="4393156" cy="163710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ஒப்பந்தத்திற்கு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மூன்றாம்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நபர்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486337" y="4105260"/>
            <a:ext cx="4486461" cy="211256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வாக்குறுதி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பெறுபவர்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மரணத்தின்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போது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அவரது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பிரதிநிதி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697596" y="1847461"/>
            <a:ext cx="3156451" cy="118599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வாக்குறுதி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அளித்தவர்கள்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45707" y="325063"/>
            <a:ext cx="11700586" cy="8247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இவர்களில்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யார்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வாக்குறுதியின்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நிறைவேற்றத்தைக்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கோர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முடியாது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3965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19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00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91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56490" y="429208"/>
            <a:ext cx="7692445" cy="6529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மூன்றாம்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நபர்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யாரை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கூறுகின்றோம்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570654" y="2207407"/>
            <a:ext cx="2754210" cy="110985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முகவர்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333214" y="2179926"/>
            <a:ext cx="4718833" cy="199109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வாக்குறுதி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அளிப்பவர்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654630" y="4171016"/>
            <a:ext cx="3890865" cy="170850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வாக்குறுதி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பெறுபவர்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336192" y="4945376"/>
            <a:ext cx="3067440" cy="88173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சட்டரீதியான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பிரதிநிதி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272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95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150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" action="ppaction://noaction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991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39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351" y="460829"/>
            <a:ext cx="10515600" cy="1768021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ta-IN" sz="6000" dirty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இரண்டாம்  இடைப்பருவத் தேர்வில் </a:t>
            </a:r>
            <a:endParaRPr lang="en-US" sz="6000" dirty="0" smtClean="0">
              <a:solidFill>
                <a:srgbClr val="00206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  <a:p>
            <a:pPr algn="ctr"/>
            <a:r>
              <a:rPr lang="ta-IN" sz="4800" dirty="0" smtClean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அதிக </a:t>
            </a:r>
            <a:r>
              <a:rPr lang="ta-IN" sz="4800" dirty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மதிப்பெண் </a:t>
            </a:r>
            <a:r>
              <a:rPr lang="ta-IN" sz="4800" dirty="0" smtClean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பெற </a:t>
            </a:r>
            <a:r>
              <a:rPr lang="ta-IN" sz="4800" dirty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வாழ்த்துக்கள் </a:t>
            </a:r>
            <a:endParaRPr lang="en-US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  <a:p>
            <a:pPr algn="ctr"/>
            <a:endParaRPr lang="en-IN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298233" y="678951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endParaRPr lang="en-US" sz="4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endParaRPr lang="en-IN" sz="4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9" name="Picture 2" descr="Clapping Hands on Apple iOS 15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02" y="2396605"/>
            <a:ext cx="3596498" cy="359650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81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411713" y="561781"/>
            <a:ext cx="11242222" cy="113769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மையமாக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வைத்திருக்கிறது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11713" y="2651945"/>
            <a:ext cx="3331027" cy="99282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சந்தையிடுதல்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322904" y="2529183"/>
            <a:ext cx="3598507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13378" y="4702630"/>
            <a:ext cx="3275046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வழங்கல்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3939851" y="2543094"/>
            <a:ext cx="4312298" cy="121502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வரிசைப்படுத்துதல்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416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017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56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372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222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91885" y="213609"/>
            <a:ext cx="11408229" cy="12036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நிதியுதவி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பெறுவதற்காக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இணைப்பாக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வழங்கப்பட்டது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62269" y="2454442"/>
            <a:ext cx="3246400" cy="899131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துறைமுகச்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சான்றாணை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2073589"/>
            <a:ext cx="4513559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சான்றாணை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372275" y="3971982"/>
            <a:ext cx="5332650" cy="176595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காப்பாளர்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483152" y="4762895"/>
            <a:ext cx="2976464" cy="97504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துறைமுக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848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486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62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17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23528" y="3770954"/>
            <a:ext cx="2780523" cy="178214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232850" y="1996752"/>
            <a:ext cx="3956179" cy="165151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குளிர்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பதன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445828" y="3956180"/>
            <a:ext cx="2593911" cy="145557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மேற்கூறிய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623528" y="1875453"/>
            <a:ext cx="3079101" cy="1147666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பிணைய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காப்பகங்கள்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06608" y="102637"/>
            <a:ext cx="11111172" cy="14507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பிணைய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பாதுகாப்பதற்காக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காப்பகங்கள்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5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955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1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83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07911" y="292528"/>
            <a:ext cx="11762792" cy="18194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பழங்கள்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காய்கறிகள்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போன்ற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அழுகக்கூடிய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சேமிப்பிற்காக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காப்பகங்கள்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பயன்படுத்தப்படுகின்றன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192694" y="2584580"/>
            <a:ext cx="2864499" cy="91685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ஆவணம்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00595" y="2584580"/>
            <a:ext cx="2957805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தனியார்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165909" y="4612100"/>
            <a:ext cx="2892491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கூட்டுறவு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244014" y="4509138"/>
            <a:ext cx="2813179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குளிர்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பதன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510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914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68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141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917442" y="676281"/>
            <a:ext cx="7774732" cy="6718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போக்குவரத்து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தடையை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நீக்குகிறது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36710" y="2236445"/>
            <a:ext cx="2526264" cy="115794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நேரம்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452119" y="2261535"/>
            <a:ext cx="3345024" cy="89769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ஆள்சார்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2360645" y="4310044"/>
            <a:ext cx="2071397" cy="146199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இடம்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643396" y="4292332"/>
            <a:ext cx="3153747" cy="117565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21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17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35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5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08618" y="416971"/>
            <a:ext cx="9729496" cy="172906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வான்வழி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அனுப்பீட்டு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ரசீது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அசல்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பாகங்களில்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தயாரிக்கப்படுகிறது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84988" y="2889590"/>
            <a:ext cx="2313992" cy="87823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மூன்று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50897" y="2896056"/>
            <a:ext cx="2024744" cy="737119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நான்கு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751613" y="4522665"/>
            <a:ext cx="239796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இரண்டு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51613" y="2889590"/>
            <a:ext cx="2442289" cy="77910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ஒன்று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066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0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47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61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51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57115" y="355053"/>
            <a:ext cx="11077770" cy="12969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சரக்கேற்றி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பெற்றுக்கொள்வதை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கொள்வதற்கான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ஆவணம்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10614" y="2384077"/>
            <a:ext cx="3031796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859624" y="2207181"/>
            <a:ext cx="4572000" cy="214739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கப்பல் வாடகை ஒப்பாவணம்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841243" y="4354572"/>
            <a:ext cx="3915746" cy="123630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சீட்டு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951305" y="4551007"/>
            <a:ext cx="2873828" cy="1110338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437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599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86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50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67543" y="4320073"/>
            <a:ext cx="2836506" cy="177514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விமானம்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45965" y="2454485"/>
            <a:ext cx="2792557" cy="126429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சாலை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436498" y="4721290"/>
            <a:ext cx="1847461" cy="97971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67543" y="2407298"/>
            <a:ext cx="2659224" cy="131148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தொடர்வண்டி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567543" y="477092"/>
            <a:ext cx="8553417" cy="7443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வேகமான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போக்குவரத்திற்கான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என்ன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99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778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18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34886" y="4246904"/>
            <a:ext cx="3615612" cy="150222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தொழிற்துறை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வளர்ச்சி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733660" y="2309355"/>
            <a:ext cx="4618653" cy="133033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வணிகச்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சேமிப்பு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461446" y="4246904"/>
            <a:ext cx="3163080" cy="152874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விவசாய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வளர்ச்சி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76830" y="2528648"/>
            <a:ext cx="2723162" cy="1111039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கிராம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சேமிப்பு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876830" y="825085"/>
            <a:ext cx="8226846" cy="59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உள்ளூர்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பகுதி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ஊக்குவித்து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060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04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20887" y="783771"/>
            <a:ext cx="8864084" cy="713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காப்பீட்டின்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கோட்பாடு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47462" y="2754916"/>
            <a:ext cx="1950097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கூட்டுறவு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209521" y="2694266"/>
            <a:ext cx="1968759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பகர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உரிமை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8332236" y="4404731"/>
            <a:ext cx="225800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அண்மைக்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காரணம்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3349690" y="4404731"/>
            <a:ext cx="2421294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நம்பிக்கை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05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531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34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895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22309" y="401216"/>
            <a:ext cx="9918441" cy="7464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பொதுக்காப்பீட்டு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வகையினைச்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சார்ந்தது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அல்ல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67543" y="2127380"/>
            <a:ext cx="2612572" cy="93306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268616" y="2202024"/>
            <a:ext cx="3769568" cy="102957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ஆயுள்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665515" y="4296470"/>
            <a:ext cx="2514600" cy="137873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தீ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247255" y="4298667"/>
            <a:ext cx="3997758" cy="137654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மருத்துவக்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73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529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683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92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036407" y="606489"/>
            <a:ext cx="8535177" cy="95172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காப்பீட்டின்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அல்ல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52939" y="2579917"/>
            <a:ext cx="2416628" cy="110101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அளிப்பு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48261" y="2579916"/>
            <a:ext cx="2323323" cy="157220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மூலதன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திரட்டுதல்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உதவி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249121" y="4479506"/>
            <a:ext cx="36937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மட்டுப்படுத்துதல்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122506" y="2640569"/>
            <a:ext cx="2164702" cy="94180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பகிர்வு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451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26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65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75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293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88131" y="468259"/>
            <a:ext cx="10433959" cy="90506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கீழ்கண்டவற்றுள்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ஒப்பந்தத்திற்கு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பொருந்தாதது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567542" y="2355840"/>
            <a:ext cx="2154719" cy="87502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நிபந்தனை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94932" y="2099879"/>
            <a:ext cx="4563264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32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தன்னிச்சை</a:t>
            </a:r>
            <a:r>
              <a:rPr lang="en-IN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800808" y="3778897"/>
            <a:ext cx="3219061" cy="19384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ஈட்டுறுதி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76358" y="4660645"/>
            <a:ext cx="3188735" cy="9843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பகிர்ந்தளித்தல்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9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093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33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28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52939" y="3956180"/>
            <a:ext cx="3713583" cy="248194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18919" y="1929577"/>
            <a:ext cx="4279440" cy="152054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திட்டாவணம்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249887" y="4264091"/>
            <a:ext cx="3816219" cy="190344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திட்டாவணம்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கப்பல்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40972" y="2286000"/>
            <a:ext cx="3890864" cy="94939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கப்பல்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119674" y="391885"/>
            <a:ext cx="10039738" cy="11733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பின்வருவனவற்றுள்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வகையினைச்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சார்ந்தது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65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06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169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03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66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43815" y="120314"/>
            <a:ext cx="11243385" cy="21204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தொடர்ச்சியான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வணிகத்திற்கான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உரிமத்தை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வழங்குகிறது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பயிற்சி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அளிக்கிறது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கிளை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செய்வதை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கருத்தில்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கொள்வது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அழைக்கப்படுகிறது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959429" y="2547374"/>
            <a:ext cx="298579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பரிமாற்றம்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43396" y="2540377"/>
            <a:ext cx="2892490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உரிமையியல்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643397" y="4497589"/>
            <a:ext cx="2892490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அளிப்புத்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தொடர்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2034074" y="4408950"/>
            <a:ext cx="2911150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ஏட்டுக்கடன்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முகமை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91</a:t>
            </a:fld>
            <a:endParaRPr lang="ta-IN" dirty="0"/>
          </a:p>
        </p:txBody>
      </p:sp>
    </p:spTree>
    <p:extLst>
      <p:ext uri="{BB962C8B-B14F-4D97-AF65-F5344CB8AC3E}">
        <p14:creationId xmlns:p14="http://schemas.microsoft.com/office/powerpoint/2010/main" val="25194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577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35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81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42392" y="293468"/>
            <a:ext cx="10077061" cy="186612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மின்னணு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வலைப்பின்னல்கள்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வாங்குதல்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அழைக்கப்படுகிறது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071394" y="2549366"/>
            <a:ext cx="2575251" cy="1054360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மின்னணு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153541" y="2563719"/>
            <a:ext cx="3359018" cy="82751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இணையதளம்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51519" y="4012163"/>
            <a:ext cx="2995126" cy="117275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வலைதளம்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475445" y="4083911"/>
            <a:ext cx="3237721" cy="124096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வர்த்தகம்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40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97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041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10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208704" y="316217"/>
            <a:ext cx="9774591" cy="163511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உற்பத்தியாளரிடமிருந்து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எடுத்துச்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செல்லும்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செயலுக்கு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பெயர்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50608" y="2547841"/>
            <a:ext cx="2491274" cy="155179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78585" y="2589254"/>
            <a:ext cx="2704709" cy="119431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போக்குவரத்து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795934" y="4170784"/>
            <a:ext cx="2799184" cy="992546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சந்தையியல்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464699" y="2656896"/>
            <a:ext cx="3438329" cy="1073021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பெயர்ச்சியியல்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784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6224</TotalTime>
  <Words>6986</Words>
  <Application>Microsoft Office PowerPoint</Application>
  <PresentationFormat>Widescreen</PresentationFormat>
  <Paragraphs>1852</Paragraphs>
  <Slides>383</Slides>
  <Notes>287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383</vt:i4>
      </vt:variant>
    </vt:vector>
  </HeadingPairs>
  <TitlesOfParts>
    <vt:vector size="387" baseType="lpstr">
      <vt:lpstr>Arial</vt:lpstr>
      <vt:lpstr>Calibri</vt:lpstr>
      <vt:lpstr>TAU-Marutham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Anand raj</dc:creator>
  <cp:lastModifiedBy>Kanthamani S</cp:lastModifiedBy>
  <cp:revision>459</cp:revision>
  <dcterms:created xsi:type="dcterms:W3CDTF">2022-09-24T06:45:25Z</dcterms:created>
  <dcterms:modified xsi:type="dcterms:W3CDTF">2024-04-04T05:47:16Z</dcterms:modified>
</cp:coreProperties>
</file>