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5"/>
  </p:notesMasterIdLst>
  <p:handoutMasterIdLst>
    <p:handoutMasterId r:id="rId186"/>
  </p:handoutMasterIdLst>
  <p:sldIdLst>
    <p:sldId id="256" r:id="rId2"/>
    <p:sldId id="257" r:id="rId3"/>
    <p:sldId id="261" r:id="rId4"/>
    <p:sldId id="839" r:id="rId5"/>
    <p:sldId id="262" r:id="rId6"/>
    <p:sldId id="263" r:id="rId7"/>
    <p:sldId id="264" r:id="rId8"/>
    <p:sldId id="840" r:id="rId9"/>
    <p:sldId id="422" r:id="rId10"/>
    <p:sldId id="423" r:id="rId11"/>
    <p:sldId id="421" r:id="rId12"/>
    <p:sldId id="841" r:id="rId13"/>
    <p:sldId id="424" r:id="rId14"/>
    <p:sldId id="425" r:id="rId15"/>
    <p:sldId id="426" r:id="rId16"/>
    <p:sldId id="842" r:id="rId17"/>
    <p:sldId id="427" r:id="rId18"/>
    <p:sldId id="428" r:id="rId19"/>
    <p:sldId id="429" r:id="rId20"/>
    <p:sldId id="843" r:id="rId21"/>
    <p:sldId id="430" r:id="rId22"/>
    <p:sldId id="431" r:id="rId23"/>
    <p:sldId id="432" r:id="rId24"/>
    <p:sldId id="844" r:id="rId25"/>
    <p:sldId id="433" r:id="rId26"/>
    <p:sldId id="434" r:id="rId27"/>
    <p:sldId id="435" r:id="rId28"/>
    <p:sldId id="845" r:id="rId29"/>
    <p:sldId id="436" r:id="rId30"/>
    <p:sldId id="437" r:id="rId31"/>
    <p:sldId id="438" r:id="rId32"/>
    <p:sldId id="846" r:id="rId33"/>
    <p:sldId id="439" r:id="rId34"/>
    <p:sldId id="440" r:id="rId35"/>
    <p:sldId id="441" r:id="rId36"/>
    <p:sldId id="847" r:id="rId37"/>
    <p:sldId id="442" r:id="rId38"/>
    <p:sldId id="443" r:id="rId39"/>
    <p:sldId id="444" r:id="rId40"/>
    <p:sldId id="848" r:id="rId41"/>
    <p:sldId id="445" r:id="rId42"/>
    <p:sldId id="446" r:id="rId43"/>
    <p:sldId id="447" r:id="rId44"/>
    <p:sldId id="849" r:id="rId45"/>
    <p:sldId id="448" r:id="rId46"/>
    <p:sldId id="449" r:id="rId47"/>
    <p:sldId id="450" r:id="rId48"/>
    <p:sldId id="850" r:id="rId49"/>
    <p:sldId id="451" r:id="rId50"/>
    <p:sldId id="452" r:id="rId51"/>
    <p:sldId id="453" r:id="rId52"/>
    <p:sldId id="851" r:id="rId53"/>
    <p:sldId id="454" r:id="rId54"/>
    <p:sldId id="455" r:id="rId55"/>
    <p:sldId id="456" r:id="rId56"/>
    <p:sldId id="852" r:id="rId57"/>
    <p:sldId id="457" r:id="rId58"/>
    <p:sldId id="458" r:id="rId59"/>
    <p:sldId id="459" r:id="rId60"/>
    <p:sldId id="853" r:id="rId61"/>
    <p:sldId id="460" r:id="rId62"/>
    <p:sldId id="461" r:id="rId63"/>
    <p:sldId id="462" r:id="rId64"/>
    <p:sldId id="859" r:id="rId65"/>
    <p:sldId id="463" r:id="rId66"/>
    <p:sldId id="464" r:id="rId67"/>
    <p:sldId id="465" r:id="rId68"/>
    <p:sldId id="860" r:id="rId69"/>
    <p:sldId id="466" r:id="rId70"/>
    <p:sldId id="467" r:id="rId71"/>
    <p:sldId id="468" r:id="rId72"/>
    <p:sldId id="861" r:id="rId73"/>
    <p:sldId id="469" r:id="rId74"/>
    <p:sldId id="470" r:id="rId75"/>
    <p:sldId id="471" r:id="rId76"/>
    <p:sldId id="862" r:id="rId77"/>
    <p:sldId id="472" r:id="rId78"/>
    <p:sldId id="473" r:id="rId79"/>
    <p:sldId id="474" r:id="rId80"/>
    <p:sldId id="863" r:id="rId81"/>
    <p:sldId id="475" r:id="rId82"/>
    <p:sldId id="476" r:id="rId83"/>
    <p:sldId id="477" r:id="rId84"/>
    <p:sldId id="864" r:id="rId85"/>
    <p:sldId id="534" r:id="rId86"/>
    <p:sldId id="535" r:id="rId87"/>
    <p:sldId id="478" r:id="rId88"/>
    <p:sldId id="865" r:id="rId89"/>
    <p:sldId id="536" r:id="rId90"/>
    <p:sldId id="537" r:id="rId91"/>
    <p:sldId id="479" r:id="rId92"/>
    <p:sldId id="866" r:id="rId93"/>
    <p:sldId id="538" r:id="rId94"/>
    <p:sldId id="539" r:id="rId95"/>
    <p:sldId id="480" r:id="rId96"/>
    <p:sldId id="867" r:id="rId97"/>
    <p:sldId id="540" r:id="rId98"/>
    <p:sldId id="541" r:id="rId99"/>
    <p:sldId id="481" r:id="rId100"/>
    <p:sldId id="869" r:id="rId101"/>
    <p:sldId id="542" r:id="rId102"/>
    <p:sldId id="543" r:id="rId103"/>
    <p:sldId id="482" r:id="rId104"/>
    <p:sldId id="868" r:id="rId105"/>
    <p:sldId id="544" r:id="rId106"/>
    <p:sldId id="545" r:id="rId107"/>
    <p:sldId id="483" r:id="rId108"/>
    <p:sldId id="870" r:id="rId109"/>
    <p:sldId id="546" r:id="rId110"/>
    <p:sldId id="547" r:id="rId111"/>
    <p:sldId id="484" r:id="rId112"/>
    <p:sldId id="871" r:id="rId113"/>
    <p:sldId id="548" r:id="rId114"/>
    <p:sldId id="549" r:id="rId115"/>
    <p:sldId id="487" r:id="rId116"/>
    <p:sldId id="874" r:id="rId117"/>
    <p:sldId id="555" r:id="rId118"/>
    <p:sldId id="556" r:id="rId119"/>
    <p:sldId id="488" r:id="rId120"/>
    <p:sldId id="875" r:id="rId121"/>
    <p:sldId id="615" r:id="rId122"/>
    <p:sldId id="616" r:id="rId123"/>
    <p:sldId id="489" r:id="rId124"/>
    <p:sldId id="876" r:id="rId125"/>
    <p:sldId id="617" r:id="rId126"/>
    <p:sldId id="618" r:id="rId127"/>
    <p:sldId id="490" r:id="rId128"/>
    <p:sldId id="877" r:id="rId129"/>
    <p:sldId id="619" r:id="rId130"/>
    <p:sldId id="620" r:id="rId131"/>
    <p:sldId id="491" r:id="rId132"/>
    <p:sldId id="878" r:id="rId133"/>
    <p:sldId id="621" r:id="rId134"/>
    <p:sldId id="622" r:id="rId135"/>
    <p:sldId id="492" r:id="rId136"/>
    <p:sldId id="879" r:id="rId137"/>
    <p:sldId id="623" r:id="rId138"/>
    <p:sldId id="624" r:id="rId139"/>
    <p:sldId id="493" r:id="rId140"/>
    <p:sldId id="880" r:id="rId141"/>
    <p:sldId id="625" r:id="rId142"/>
    <p:sldId id="626" r:id="rId143"/>
    <p:sldId id="494" r:id="rId144"/>
    <p:sldId id="881" r:id="rId145"/>
    <p:sldId id="627" r:id="rId146"/>
    <p:sldId id="628" r:id="rId147"/>
    <p:sldId id="495" r:id="rId148"/>
    <p:sldId id="882" r:id="rId149"/>
    <p:sldId id="629" r:id="rId150"/>
    <p:sldId id="630" r:id="rId151"/>
    <p:sldId id="496" r:id="rId152"/>
    <p:sldId id="883" r:id="rId153"/>
    <p:sldId id="631" r:id="rId154"/>
    <p:sldId id="632" r:id="rId155"/>
    <p:sldId id="497" r:id="rId156"/>
    <p:sldId id="884" r:id="rId157"/>
    <p:sldId id="633" r:id="rId158"/>
    <p:sldId id="634" r:id="rId159"/>
    <p:sldId id="498" r:id="rId160"/>
    <p:sldId id="885" r:id="rId161"/>
    <p:sldId id="635" r:id="rId162"/>
    <p:sldId id="636" r:id="rId163"/>
    <p:sldId id="499" r:id="rId164"/>
    <p:sldId id="886" r:id="rId165"/>
    <p:sldId id="637" r:id="rId166"/>
    <p:sldId id="638" r:id="rId167"/>
    <p:sldId id="500" r:id="rId168"/>
    <p:sldId id="887" r:id="rId169"/>
    <p:sldId id="639" r:id="rId170"/>
    <p:sldId id="640" r:id="rId171"/>
    <p:sldId id="501" r:id="rId172"/>
    <p:sldId id="888" r:id="rId173"/>
    <p:sldId id="641" r:id="rId174"/>
    <p:sldId id="642" r:id="rId175"/>
    <p:sldId id="502" r:id="rId176"/>
    <p:sldId id="889" r:id="rId177"/>
    <p:sldId id="643" r:id="rId178"/>
    <p:sldId id="644" r:id="rId179"/>
    <p:sldId id="503" r:id="rId180"/>
    <p:sldId id="890" r:id="rId181"/>
    <p:sldId id="645" r:id="rId182"/>
    <p:sldId id="646" r:id="rId183"/>
    <p:sldId id="823" r:id="rId18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2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629" Type="http://schemas.openxmlformats.org/officeDocument/2006/relationships/presProps" Target="presProps.xml"/><Relationship Id="rId170" Type="http://schemas.openxmlformats.org/officeDocument/2006/relationships/slide" Target="slides/slide169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630" Type="http://schemas.openxmlformats.org/officeDocument/2006/relationships/viewProps" Target="viewProps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6" Type="http://schemas.openxmlformats.org/officeDocument/2006/relationships/slide" Target="slides/slide5.xml"/><Relationship Id="rId631" Type="http://schemas.openxmlformats.org/officeDocument/2006/relationships/theme" Target="theme/theme1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632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627" Type="http://customschemas.google.com/relationships/presentationmetadata" Target="meta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628" Type="http://schemas.openxmlformats.org/officeDocument/2006/relationships/commentAuthors" Target="commentAuthor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handoutMaster" Target="handoutMasters/handoutMaster1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14T10:18:36.484" idx="1">
    <p:pos x="3133" y="2436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04-04-2024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0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3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4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5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7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8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9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962581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14917345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906539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12664806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04208581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7421560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0842086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322581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2338132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65730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05439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3215267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5375418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94708324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74132351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4795735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9741852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2075991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001873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3926741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3227927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398884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002238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966199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84537572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0978167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90396920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0269315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5419324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5021441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3194864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9383194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371179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318822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1462377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9311271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7876369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5760795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382922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7677895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6714274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2533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348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03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9345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5437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0942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594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8841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831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27806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2413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54986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547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121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14971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501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226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5989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331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01566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53496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254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3344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48139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3205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2386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627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07794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525936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3119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94445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188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7707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91048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36400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162783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807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4155392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102997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218665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918285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2163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4428694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077396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6807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90189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778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259590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025911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981164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783711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669714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14465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737133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6988313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14071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691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7656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14700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03222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203669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525688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430013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0828817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3842939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7268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123031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7760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871455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8597436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32667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6876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58065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224942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103126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38719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6919229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689181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4462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62975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5738463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1864926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728065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586484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839763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1532712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8983956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6626879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535224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889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8.xml"/><Relationship Id="rId4" Type="http://schemas.openxmlformats.org/officeDocument/2006/relationships/slide" Target="slide11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6.xml"/><Relationship Id="rId4" Type="http://schemas.openxmlformats.org/officeDocument/2006/relationships/slide" Target="slide125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slide" Target="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slide" Target="slide130.xml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7.xml"/><Relationship Id="rId4" Type="http://schemas.openxmlformats.org/officeDocument/2006/relationships/slide" Target="slide129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slide" Target="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0.xml.rels><?xml version="1.0" encoding="UTF-8" standalone="yes"?>
<Relationships xmlns="http://schemas.openxmlformats.org/package/2006/relationships"><Relationship Id="rId3" Type="http://schemas.openxmlformats.org/officeDocument/2006/relationships/slide" Target="slide127.xml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3.xml"/><Relationship Id="rId4" Type="http://schemas.openxmlformats.org/officeDocument/2006/relationships/slide" Target="slide134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slide" Target="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4.xml.rels><?xml version="1.0" encoding="UTF-8" standalone="yes"?>
<Relationships xmlns="http://schemas.openxmlformats.org/package/2006/relationships"><Relationship Id="rId3" Type="http://schemas.openxmlformats.org/officeDocument/2006/relationships/slide" Target="slide131.xml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5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7.xml"/><Relationship Id="rId4" Type="http://schemas.openxmlformats.org/officeDocument/2006/relationships/slide" Target="slide138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slide" Target="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8.xml.rels><?xml version="1.0" encoding="UTF-8" standalone="yes"?>
<Relationships xmlns="http://schemas.openxmlformats.org/package/2006/relationships"><Relationship Id="rId3" Type="http://schemas.openxmlformats.org/officeDocument/2006/relationships/slide" Target="slide135.xml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39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2.xml"/><Relationship Id="rId4" Type="http://schemas.openxmlformats.org/officeDocument/2006/relationships/slide" Target="slide14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slide" Target="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2.xml.rels><?xml version="1.0" encoding="UTF-8" standalone="yes"?>
<Relationships xmlns="http://schemas.openxmlformats.org/package/2006/relationships"><Relationship Id="rId3" Type="http://schemas.openxmlformats.org/officeDocument/2006/relationships/slide" Target="slide139.xml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3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5.xml"/><Relationship Id="rId4" Type="http://schemas.openxmlformats.org/officeDocument/2006/relationships/slide" Target="slide146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slide" Target="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6.xml.rels><?xml version="1.0" encoding="UTF-8" standalone="yes"?>
<Relationships xmlns="http://schemas.openxmlformats.org/package/2006/relationships"><Relationship Id="rId3" Type="http://schemas.openxmlformats.org/officeDocument/2006/relationships/slide" Target="slide143.xml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47.xml.rels><?xml version="1.0" encoding="UTF-8" standalone="yes"?>
<Relationships xmlns="http://schemas.openxmlformats.org/package/2006/relationships"><Relationship Id="rId3" Type="http://schemas.openxmlformats.org/officeDocument/2006/relationships/slide" Target="slide150.xml"/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7.xml"/><Relationship Id="rId4" Type="http://schemas.openxmlformats.org/officeDocument/2006/relationships/slide" Target="slide149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slide" Target="slide147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50.xml.rels><?xml version="1.0" encoding="UTF-8" standalone="yes"?>
<Relationships xmlns="http://schemas.openxmlformats.org/package/2006/relationships"><Relationship Id="rId3" Type="http://schemas.openxmlformats.org/officeDocument/2006/relationships/slide" Target="slide147.xml"/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3.xml"/><Relationship Id="rId4" Type="http://schemas.openxmlformats.org/officeDocument/2006/relationships/slide" Target="slide154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slide" Target="slide151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4.xml.rels><?xml version="1.0" encoding="UTF-8" standalone="yes"?>
<Relationships xmlns="http://schemas.openxmlformats.org/package/2006/relationships"><Relationship Id="rId3" Type="http://schemas.openxmlformats.org/officeDocument/2006/relationships/slide" Target="slide151.xml"/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5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58.xml"/><Relationship Id="rId4" Type="http://schemas.openxmlformats.org/officeDocument/2006/relationships/slide" Target="slide15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slide" Target="slide155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8.xml.rels><?xml version="1.0" encoding="UTF-8" standalone="yes"?>
<Relationships xmlns="http://schemas.openxmlformats.org/package/2006/relationships"><Relationship Id="rId3" Type="http://schemas.openxmlformats.org/officeDocument/2006/relationships/slide" Target="slide155.xml"/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9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2.xml"/><Relationship Id="rId4" Type="http://schemas.openxmlformats.org/officeDocument/2006/relationships/slide" Target="slide16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slide" Target="slide159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2.xml.rels><?xml version="1.0" encoding="UTF-8" standalone="yes"?>
<Relationships xmlns="http://schemas.openxmlformats.org/package/2006/relationships"><Relationship Id="rId3" Type="http://schemas.openxmlformats.org/officeDocument/2006/relationships/slide" Target="slide159.xml"/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3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5.xml"/><Relationship Id="rId4" Type="http://schemas.openxmlformats.org/officeDocument/2006/relationships/slide" Target="slide166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slide" Target="slide163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66.xml.rels><?xml version="1.0" encoding="UTF-8" standalone="yes"?>
<Relationships xmlns="http://schemas.openxmlformats.org/package/2006/relationships"><Relationship Id="rId3" Type="http://schemas.openxmlformats.org/officeDocument/2006/relationships/slide" Target="slide163.xml"/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67.xml.rels><?xml version="1.0" encoding="UTF-8" standalone="yes"?>
<Relationships xmlns="http://schemas.openxmlformats.org/package/2006/relationships"><Relationship Id="rId3" Type="http://schemas.openxmlformats.org/officeDocument/2006/relationships/slide" Target="slide170.xml"/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67.xml"/><Relationship Id="rId4" Type="http://schemas.openxmlformats.org/officeDocument/2006/relationships/slide" Target="slide169.xml"/></Relationships>
</file>

<file path=ppt/slides/_rels/slide168.xml.rels><?xml version="1.0" encoding="UTF-8" standalone="yes"?>
<Relationships xmlns="http://schemas.openxmlformats.org/package/2006/relationships"><Relationship Id="rId2" Type="http://schemas.openxmlformats.org/officeDocument/2006/relationships/slide" Target="slide167.xml"/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0.xml.rels><?xml version="1.0" encoding="UTF-8" standalone="yes"?>
<Relationships xmlns="http://schemas.openxmlformats.org/package/2006/relationships"><Relationship Id="rId3" Type="http://schemas.openxmlformats.org/officeDocument/2006/relationships/slide" Target="slide167.xml"/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1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3.xml"/><Relationship Id="rId4" Type="http://schemas.openxmlformats.org/officeDocument/2006/relationships/slide" Target="slide174.xml"/></Relationships>
</file>

<file path=ppt/slides/_rels/slide172.xml.rels><?xml version="1.0" encoding="UTF-8" standalone="yes"?>
<Relationships xmlns="http://schemas.openxmlformats.org/package/2006/relationships"><Relationship Id="rId2" Type="http://schemas.openxmlformats.org/officeDocument/2006/relationships/slide" Target="slide171.xml"/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4.xml.rels><?xml version="1.0" encoding="UTF-8" standalone="yes"?>
<Relationships xmlns="http://schemas.openxmlformats.org/package/2006/relationships"><Relationship Id="rId3" Type="http://schemas.openxmlformats.org/officeDocument/2006/relationships/slide" Target="slide171.xml"/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5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7.xml"/><Relationship Id="rId4" Type="http://schemas.openxmlformats.org/officeDocument/2006/relationships/slide" Target="slide178.xml"/></Relationships>
</file>

<file path=ppt/slides/_rels/slide176.xml.rels><?xml version="1.0" encoding="UTF-8" standalone="yes"?>
<Relationships xmlns="http://schemas.openxmlformats.org/package/2006/relationships"><Relationship Id="rId2" Type="http://schemas.openxmlformats.org/officeDocument/2006/relationships/slide" Target="slide175.xml"/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8.xml.rels><?xml version="1.0" encoding="UTF-8" standalone="yes"?>
<Relationships xmlns="http://schemas.openxmlformats.org/package/2006/relationships"><Relationship Id="rId3" Type="http://schemas.openxmlformats.org/officeDocument/2006/relationships/slide" Target="slide175.xml"/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79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81.xml"/><Relationship Id="rId4" Type="http://schemas.openxmlformats.org/officeDocument/2006/relationships/slide" Target="slide18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slide" Target="slide179.xml"/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3" Type="http://schemas.openxmlformats.org/officeDocument/2006/relationships/slide" Target="slide183.xml"/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2.xml.rels><?xml version="1.0" encoding="UTF-8" standalone="yes"?>
<Relationships xmlns="http://schemas.openxmlformats.org/package/2006/relationships"><Relationship Id="rId3" Type="http://schemas.openxmlformats.org/officeDocument/2006/relationships/slide" Target="slide179.xml"/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3.xml"/><Relationship Id="rId4" Type="http://schemas.openxmlformats.org/officeDocument/2006/relationships/slide" Target="slide3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7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6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9.xml"/><Relationship Id="rId4" Type="http://schemas.openxmlformats.org/officeDocument/2006/relationships/slide" Target="slide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1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7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6.xml"/><Relationship Id="rId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4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1.xml"/><Relationship Id="rId4" Type="http://schemas.openxmlformats.org/officeDocument/2006/relationships/slide" Target="slide7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7.xml"/><Relationship Id="rId4" Type="http://schemas.openxmlformats.org/officeDocument/2006/relationships/slide" Target="slide78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82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9.xml"/><Relationship Id="rId4" Type="http://schemas.openxmlformats.org/officeDocument/2006/relationships/slide" Target="slide8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5.xml"/><Relationship Id="rId4" Type="http://schemas.openxmlformats.org/officeDocument/2006/relationships/slide" Target="slide8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0.xml"/><Relationship Id="rId4" Type="http://schemas.openxmlformats.org/officeDocument/2006/relationships/slide" Target="slide89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3.xml"/><Relationship Id="rId4" Type="http://schemas.openxmlformats.org/officeDocument/2006/relationships/slide" Target="slide94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7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5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1.xml"/><Relationship Id="rId4" Type="http://schemas.openxmlformats.org/officeDocument/2006/relationships/slide" Target="slide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1735492" y="195198"/>
            <a:ext cx="3769569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1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வணிகவியல்</a:t>
            </a:r>
            <a:endParaRPr lang="ta-IN" sz="4000" b="1" dirty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ta-IN" sz="6000" b="1" dirty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ஒரு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மதிப்பெண்</a:t>
            </a:r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தேர்வு</a:t>
            </a:r>
            <a:r>
              <a:rPr lang="ta-IN" sz="6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தவறு</a:t>
            </a:r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6077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18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12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39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85192" y="292882"/>
            <a:ext cx="11402008" cy="130336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நாட்டின்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அரசராலோ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அரசியலோ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சாசனத்தின்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விளைவாக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உருவாக்கப்படும்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______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287624" y="2164707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அயல்நாட்டு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நிறுமங்கள்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5789645" y="1934357"/>
            <a:ext cx="4814187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பதிவு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செய்யப்பட்ட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நிறுமங்கள்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408922" y="4208105"/>
            <a:ext cx="3338027" cy="218978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சட்டமுறை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நிறுமங்கள்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 </a:t>
            </a: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673012" y="3974851"/>
            <a:ext cx="4930820" cy="20433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பட்டய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(அ) </a:t>
            </a:r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சாசன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22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95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77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664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491271" y="432835"/>
            <a:ext cx="6615406" cy="93306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கூட்டுறவு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உறுப்பினர்கள்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97158" y="2118048"/>
            <a:ext cx="4245429" cy="223001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யார்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வேண்டுமானாலும்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உறுப்பினர்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முடியாது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1175656" y="4933949"/>
            <a:ext cx="3275045" cy="11161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தேர்ந்தெடுக்கப்பட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6218850" y="4998162"/>
            <a:ext cx="3531639" cy="933060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மேற்கண்ட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ஏதுமில்லை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5838627" y="2248679"/>
            <a:ext cx="4490361" cy="2032760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யார்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வேண்டுமானாலும்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இருக்கலாம்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671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36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59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595535" y="485191"/>
            <a:ext cx="9377265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அர்த்தசாஸ்திரம்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புத்தகம்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யாரால்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எழுதப்பட்டது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2113383" y="2446698"/>
            <a:ext cx="252859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சாணக்கியர்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848670" y="2351376"/>
            <a:ext cx="2929812" cy="148356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கௌடில்யர்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95535" y="4144932"/>
            <a:ext cx="3470989" cy="167018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திருவள்ளுவர்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429640" y="4139757"/>
            <a:ext cx="5767873" cy="177281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இளங்கோவடிகள்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19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596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118050" y="444105"/>
            <a:ext cx="8164285" cy="6382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கூட்டுறவு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தோல்வியடைவதற்கான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காரணம்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202023" y="2298669"/>
            <a:ext cx="2593911" cy="1166326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வரம்பற்ற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உறுப்பினர்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822303" y="2079625"/>
            <a:ext cx="4460032" cy="147378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தவறான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நிர்வாகம்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280557" y="4056921"/>
            <a:ext cx="351608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ரொக்க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315201" y="4550685"/>
            <a:ext cx="2967134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இழப்பு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ஏற்படுவதால்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245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709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29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806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46513" y="735718"/>
            <a:ext cx="8098974" cy="82109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கூட்டுறவுகளும்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நிறுவப்படுவதற்கு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40766" y="2397967"/>
            <a:ext cx="2202025" cy="839761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சேவை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நோக்கம்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298165" y="2321569"/>
            <a:ext cx="2873828" cy="1172746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சீர்திருத்த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நோக்கம்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2099387" y="4192358"/>
            <a:ext cx="2295331" cy="145557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இலாப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நோக்கம்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111551" y="3984171"/>
            <a:ext cx="4599992" cy="185679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தொண்டு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நோக்கம்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9623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4263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6090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51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772885" y="585629"/>
            <a:ext cx="10580915" cy="95172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நுகர்வோர்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கூட்டுறவு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______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வெற்றிபெற்றது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94320" y="2677889"/>
            <a:ext cx="2299994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இந்தியா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593493" y="2765362"/>
            <a:ext cx="2341984" cy="149872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சுவிஸ்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413378" y="4702630"/>
            <a:ext cx="2547257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அமெரிக்கா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16015" y="2737369"/>
            <a:ext cx="2929813" cy="143341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இங்கிலாந்து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7042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9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88637" y="37322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9241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77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295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517710" y="559836"/>
            <a:ext cx="7156580" cy="69046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ராக்டேல்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சொசையிட்டி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தோற்றுவித்தார்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315616" y="2441056"/>
            <a:ext cx="3208911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ரா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ர்ட்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ஓவென்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528838" y="2417611"/>
            <a:ext cx="5249124" cy="175579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H,C 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கால்வெர்ட்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15616" y="4199758"/>
            <a:ext cx="374157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டால்மாக்கி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876661" y="5038368"/>
            <a:ext cx="2276669" cy="831570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லம்பேர்ட்</a:t>
            </a:r>
            <a:endParaRPr lang="en-IN" sz="2800" dirty="0">
              <a:solidFill>
                <a:schemeClr val="bg1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858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13993" y="41054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3463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3373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2120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184988" y="4124131"/>
            <a:ext cx="4432041" cy="2374103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உலகில்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200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ஒன்றாகும்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26898" y="1628970"/>
            <a:ext cx="5393093" cy="244241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ஒன்றுக்கும்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மேற்பட்ட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நாட்டில்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கொண்டுள்ளது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307828" y="4765341"/>
            <a:ext cx="2631231" cy="109168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184988" y="2137861"/>
            <a:ext cx="4236098" cy="1610066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அரசாங்கத்தின்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கட்டுப்பாட்டிற்கு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அப்பாற்பட்டது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722377" y="475861"/>
            <a:ext cx="10409043" cy="83962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பன்னாட்டு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அமைவதற்கு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27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070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8962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நன்று</a:t>
            </a:r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86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56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537997" y="317240"/>
            <a:ext cx="9116005" cy="145033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பன்னாட்டு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யாரால்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கட்டுப்படுத்தப்படுகின்றன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33463" y="3081553"/>
            <a:ext cx="2705878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கிளைகள்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783350" y="3161329"/>
            <a:ext cx="2537927" cy="972835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துணை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783350" y="4884349"/>
            <a:ext cx="2761865" cy="944466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நாடாளுமன்றம்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838130" y="4806076"/>
            <a:ext cx="2701211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தலைமையகம்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993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3176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3704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88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46449" y="298579"/>
            <a:ext cx="11103429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பல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நாடுகளின்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இயங்கும்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நாட்டில்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நிர்வகிக்கப்படுகின்றன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இதனை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_____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எனலாம்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50098" y="2225355"/>
            <a:ext cx="268721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ta-IN" sz="2800">
                <a:latin typeface="TAU-Marutham" panose="020B0604020202020204" pitchFamily="34" charset="0"/>
                <a:cs typeface="TAU-Marutham" panose="020B0604020202020204" pitchFamily="34" charset="0"/>
              </a:rPr>
              <a:t>அரசு நிறுவனங்கள்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5477070" y="1959435"/>
            <a:ext cx="4833257" cy="190986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பன்னாட்டு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  <a:p>
            <a:pPr algn="ctr" fontAlgn="t"/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847461" y="4096147"/>
            <a:ext cx="3442996" cy="200317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இணை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139542" y="4376057"/>
            <a:ext cx="4655976" cy="169526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தனியார்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474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1948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3735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47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620098" y="99271"/>
            <a:ext cx="10940920" cy="273606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தலைமை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அலுவலகத்தின்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கிளைகள்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/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துணை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/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துணை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நிறுவனங்களுக்கு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/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முடிவெடுக்கும்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அதிகாரத்தை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குறிப்பிடுவது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961053" y="3241806"/>
            <a:ext cx="2845837" cy="1418250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பரவலாக்கம்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878080" y="3524348"/>
            <a:ext cx="2341984" cy="85316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அதிகாரம்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3998164" y="5066523"/>
            <a:ext cx="443670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ஒருங்கிணைப்பு</a:t>
            </a:r>
            <a:endParaRPr lang="en-IN" sz="2800" b="1" dirty="0">
              <a:solidFill>
                <a:schemeClr val="bg1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302188" y="3524348"/>
            <a:ext cx="3851212" cy="104065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மையப்படுத்துதல்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280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தவறு</a:t>
            </a:r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0858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080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9242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7945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64975" y="429208"/>
            <a:ext cx="10888825" cy="727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கோகோ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கோலா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உதாரணமாய்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கூறலாம்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707503" y="2050713"/>
            <a:ext cx="2696547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அரசு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992710" y="1878101"/>
            <a:ext cx="4774817" cy="203734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பன்னாட்டு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922107" y="3915448"/>
            <a:ext cx="3200400" cy="19384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இணை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849446" y="4861120"/>
            <a:ext cx="3132754" cy="992763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பொதுத்துறை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61572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432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612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5023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2024743" y="4404049"/>
            <a:ext cx="2013857" cy="867747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60 %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7072605" y="2519636"/>
            <a:ext cx="2612572" cy="88622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51 %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249886" y="4527921"/>
            <a:ext cx="2285999" cy="839755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95 %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,</a:t>
            </a: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2202025" y="2640563"/>
            <a:ext cx="1436914" cy="934448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75 %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630610" y="535566"/>
            <a:ext cx="11111172" cy="125950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முதலீடு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.............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க்குக்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குறையாமல்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பெற்றிருக்க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 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388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0580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9447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30424" y="371022"/>
            <a:ext cx="10870164" cy="115699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..............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பேரரசில்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பொதுவானவையாக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இருந்தது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60239" y="2841172"/>
            <a:ext cx="1898781" cy="104502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பல்லவர்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4739952" y="2827176"/>
            <a:ext cx="2351314" cy="107302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சோழர்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8136293" y="2827176"/>
            <a:ext cx="2799184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பாண்டியர்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875246" y="4637314"/>
            <a:ext cx="2080726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சேரர்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0770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090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11426" y="625151"/>
            <a:ext cx="9769148" cy="727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துறை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மிகப்பழமையான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315616" y="2512202"/>
            <a:ext cx="3012234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92686" y="2780522"/>
            <a:ext cx="3200400" cy="85153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துறைவாரி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913984" y="4632519"/>
            <a:ext cx="3079102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சட்டமுறை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315615" y="4483594"/>
            <a:ext cx="3012235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பன்னாட்டு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2535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0775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9489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385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457200" y="503853"/>
            <a:ext cx="11374017" cy="72850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அரசாங்க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பெயரில்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வாங்குகிறது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53547" y="2304666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குடியரசுத்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தலைவர்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624735" y="1859712"/>
            <a:ext cx="3694922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தலைமை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நீதிபதி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683009" y="4071053"/>
            <a:ext cx="2983464" cy="1947191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பிரதமர்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784979" y="4022951"/>
            <a:ext cx="4790861" cy="20433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மாநில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முதலமைச்சர்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0102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6072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72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602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48746" y="799064"/>
            <a:ext cx="9806475" cy="112726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நிறுவனங்களின்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முதன்மையான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நோக்கம்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என்ன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91682" y="2677886"/>
            <a:ext cx="2724538" cy="194076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மக்களுக்கு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சேவை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செய்தல்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593492" y="2967135"/>
            <a:ext cx="3125757" cy="129695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வேலை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வாய்ப்பை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உருவாக்குதல்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701075" y="5084012"/>
            <a:ext cx="3452325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b="1" dirty="0">
              <a:solidFill>
                <a:schemeClr val="bg1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5038530" y="2891324"/>
            <a:ext cx="2379305" cy="1557629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ஈட்டுதல்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7310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47871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870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994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3991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9575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14400" y="373224"/>
            <a:ext cx="10356980" cy="123164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ரூபாய்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நோட்டுக்களை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வெளியிடுவதற்கு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அதிகாரம்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2071397" y="2491273"/>
            <a:ext cx="2724538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கூட்டுறவு வங்கிகள்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776356" y="2237709"/>
            <a:ext cx="4233765" cy="203734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மைய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2295331" y="4275056"/>
            <a:ext cx="2892490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046943" y="4797859"/>
            <a:ext cx="3692590" cy="98437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வெளிநாட்டு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3749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5511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5398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2485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74239" y="4497356"/>
            <a:ext cx="3135084" cy="121068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எஸ்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ஐ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820678" y="2416628"/>
            <a:ext cx="3259088" cy="1091682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என்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7299245" y="4456478"/>
            <a:ext cx="2367270" cy="122460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ஐ.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சி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ஐ.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சி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ஐ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894116" y="2487461"/>
            <a:ext cx="2127378" cy="1283493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ஆர்</a:t>
            </a:r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</a:t>
            </a:r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ஐ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3532041" y="633445"/>
            <a:ext cx="5127917" cy="71832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மைய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3027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1789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882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5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814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88708" y="325295"/>
            <a:ext cx="9414584" cy="12443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ரிசர்வ்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ஏப்ரல்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1 ..................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பணிகளைத்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தொடங்கியது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856792" y="2591699"/>
            <a:ext cx="2668555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1936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6904654" y="2591699"/>
            <a:ext cx="2220686" cy="82821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1934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904654" y="4332540"/>
            <a:ext cx="2435287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1933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5" action="ppaction://hlinksldjump"/>
          </p:cNvPr>
          <p:cNvSpPr/>
          <p:nvPr/>
        </p:nvSpPr>
        <p:spPr>
          <a:xfrm>
            <a:off x="1922106" y="4455610"/>
            <a:ext cx="2397968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1935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873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18619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5005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11036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55780" y="410547"/>
            <a:ext cx="10842171" cy="113833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வங்கியர்கள்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பணத்தை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கையாள்பவர்கள்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மட்டுமல்ல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.............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வழிகாட்டுபவர்களாகவும்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இருக்கிறார்கள்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584649" y="2398975"/>
            <a:ext cx="2453951" cy="123164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வர்த்தக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வளர்ச்சி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475445" y="2227820"/>
            <a:ext cx="3125756" cy="157395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சேவை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வளர்ச்சி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11559" y="4366738"/>
            <a:ext cx="2743199" cy="1629949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வளர்ச்சி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906276" y="4366738"/>
            <a:ext cx="4329406" cy="1734022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பொருளாதார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வளர்ச்சி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9348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98570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7735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4657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304730" y="389903"/>
            <a:ext cx="9563877" cy="96083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மைய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475859" y="1978091"/>
            <a:ext cx="4404051" cy="254725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நாட்டின்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அமைப்புகளுக்கு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வழிகாட்டுதல்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அமைப்பு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முறைகளை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  </a:t>
            </a:r>
            <a:r>
              <a:rPr lang="en-IN" sz="24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ஒழுங்குபடுத்துதல்</a:t>
            </a:r>
            <a:r>
              <a:rPr lang="en-IN" sz="24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9011816" y="2258011"/>
            <a:ext cx="2810070" cy="2014974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அரசாங்க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வங்கியாளராக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நடத்தல்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 </a:t>
            </a: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3306144" y="5096135"/>
            <a:ext cx="5561047" cy="970385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வங்கிகளின்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கணக்குகளைப்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பராமரித்தல்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5092958" y="2173889"/>
            <a:ext cx="3517642" cy="2099096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மக்களுடன்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தொடர்பு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கொள்ளுதல்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9246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02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79307" y="345233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17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04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9373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lnSpcReduction="10000"/>
          </a:bodyPr>
          <a:lstStyle/>
          <a:p>
            <a:pPr algn="ctr"/>
            <a:r>
              <a:rPr lang="ta-IN" sz="6000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முதல் இடைப்பருவத் தேர்வில் </a:t>
            </a:r>
            <a:endParaRPr lang="en-US" sz="6000" dirty="0" smtClean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அதிக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மதிப்பெண் </a:t>
            </a:r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பெற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வாழ்த்துக்கள் </a:t>
            </a:r>
            <a:endParaRPr lang="en-US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75522" y="409705"/>
            <a:ext cx="10440955" cy="131782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.............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சுல்தனாக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இருந்தார்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அடர்ந்த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வனப்பகுதிகளில்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பாதை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உருவாக்கி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வகுத்தார்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278292" y="2939142"/>
            <a:ext cx="2813181" cy="933062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வாஸ்கோடகாமா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4655975" y="2864498"/>
            <a:ext cx="2407298" cy="1007706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பால்பன்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8192277" y="2864498"/>
            <a:ext cx="2379306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அக்பர்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791270" y="4599991"/>
            <a:ext cx="2323322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அலாவுதின்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கில்ஜி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162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61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9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288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82960" y="4138535"/>
            <a:ext cx="3237721" cy="156265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ஈட்டுதல்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143463" y="2027431"/>
            <a:ext cx="4875990" cy="148597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சிறப்புத்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தேர்ச்சி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249887" y="4275638"/>
            <a:ext cx="3498980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ஏதுவுமில்லை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282960" y="2062437"/>
            <a:ext cx="2967133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ஈட்டாமல்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இருத்தல்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1864568" y="589064"/>
            <a:ext cx="8117632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தொழிலின்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முதன்மைக்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குறிக்கோள்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...................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15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41984" y="485192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78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206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329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551075" y="993777"/>
            <a:ext cx="5089849" cy="89340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மருத்துவர்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74440" y="2677889"/>
            <a:ext cx="3498979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சிறப்புத்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6" y="2612572"/>
            <a:ext cx="3200401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525348" y="4758613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தனியார்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25348" y="2690717"/>
            <a:ext cx="3415002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வேலைவாய்ப்பு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7599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7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2062066" y="3867766"/>
            <a:ext cx="2911150" cy="1599973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அங்காடி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75512" y="2062437"/>
            <a:ext cx="4418790" cy="148597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நாளங்காடி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536094" y="4089254"/>
            <a:ext cx="3498980" cy="1156996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அல்லாங்காடி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2192695" y="2165674"/>
            <a:ext cx="2332652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சந்தை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839756" y="656444"/>
            <a:ext cx="10944807" cy="7982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பொருட்கள்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செய்யும்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இடத்திற்கு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...................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பெயர்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755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82353" y="310242"/>
            <a:ext cx="9517225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பின்வருவனவற்றுள்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நடவடிக்கையின்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சிறப்பியல்புகள்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இல்லை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250306" y="2550818"/>
            <a:ext cx="429207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சேவை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பரிமாற்றம்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அ)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50091" y="2132043"/>
            <a:ext cx="4282750" cy="2106514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பொருட்கள்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சேவையை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உருவாக்குதல்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082353" y="4763275"/>
            <a:ext cx="3844212" cy="137160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இடர்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ஏற்றல்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850295" y="4376055"/>
            <a:ext cx="5337110" cy="184279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சம்பளம்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(அ)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கூலி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471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655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735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83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87625" y="360394"/>
            <a:ext cx="9843796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பாசம்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சமூக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சேவை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உள்நோக்கம்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ஆகியவற்றால்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மேற்கொள்ளப்படும்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  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நடவடிக்கைகள்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232416" y="2347815"/>
            <a:ext cx="2766527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பொருளாதாரச்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செயல்பாடுகள்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566420" y="2347815"/>
            <a:ext cx="3830216" cy="1123173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நடவடிக்கைகள்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912069" y="4029656"/>
            <a:ext cx="3921188" cy="198858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நடவடிக்கைகள்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766319" y="3809095"/>
            <a:ext cx="5075853" cy="226513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பொருளாதாரச்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சார்பற்ற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செயல்பாடுகள்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3649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74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498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17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58416" y="363893"/>
            <a:ext cx="10935478" cy="1240971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இரும்பிலிருந்து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தாதுக்களைப்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பிரித்தெடுக்கும்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தொழிற்சாலை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858416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பிரித்தெடுக்கும்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உற்பத்தித்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355772" y="2332653"/>
            <a:ext cx="5514392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மரபுசார்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உற்பத்தித்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தொழில்கள்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998375" y="4599992"/>
            <a:ext cx="4655976" cy="1315616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கட்டுமானத்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6708709" y="4665306"/>
            <a:ext cx="3461657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தயாரிப்புத்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77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74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284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060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09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39756" y="186620"/>
            <a:ext cx="10786188" cy="1957096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முழுப்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பல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நிலைகளைக்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உற்பத்தி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74440" y="2677889"/>
            <a:ext cx="3498979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தொடர்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உற்பத்தித்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6" y="2668558"/>
            <a:ext cx="3349692" cy="1567540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செயற்கை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உற்பத்தி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04050" y="4898571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ஒன்று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திரட்டும்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உற்பத்தித்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62669" y="2690717"/>
            <a:ext cx="3097764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பகுப்பாய்வு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உற்பத்தித்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03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71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745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75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573695" y="569167"/>
            <a:ext cx="7044609" cy="73711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அதிக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அளவு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அபாயத்தைக்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கொண்டது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2360645" y="2635895"/>
            <a:ext cx="2827176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வணிகம்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159689" y="2635895"/>
            <a:ext cx="2901821" cy="102170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7159689" y="4187109"/>
            <a:ext cx="2922036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உற்பத்தித்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2360645" y="4257091"/>
            <a:ext cx="2999790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இவை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அனைத்தும்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7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80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6129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1915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175658" y="4478694"/>
            <a:ext cx="3172408" cy="1343604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828928" y="2424623"/>
            <a:ext cx="4875990" cy="154245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தனியாள்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வணிகம்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699381" y="4478694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கூட்டுறவுச்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சங்கம்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1175658" y="2556105"/>
            <a:ext cx="2967133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50506" y="485192"/>
            <a:ext cx="11103428" cy="87694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பழமையான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வடிவம்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519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25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2346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755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343608" y="391891"/>
            <a:ext cx="9461241" cy="2080727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ஓரே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ஒருவராக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உரிமையாளர்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மேலாளர்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வகையில்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இருக்கும்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41176" y="2901820"/>
            <a:ext cx="3732243" cy="1754155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5" y="2901820"/>
            <a:ext cx="3200401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தனியாள்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530011" y="4945225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கூட்டுறவுச்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சங்கம்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688630" y="3029535"/>
            <a:ext cx="3097764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578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885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50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92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06082" y="643813"/>
            <a:ext cx="8089641" cy="84908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தனியாள்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வணிகத்தின்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மிகப்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பெரிய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குறைபாடு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184988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வரையறாப்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523722" y="2211354"/>
            <a:ext cx="5514392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வரையறு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24947" y="4282751"/>
            <a:ext cx="465597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விரைவான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முடிவு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100595" y="4674637"/>
            <a:ext cx="3629609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அமைப்பெளிமை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en-IN" sz="2800" dirty="0">
              <a:solidFill>
                <a:schemeClr val="bg1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62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/>
              <a:t>M. MuthuSelvam, Madurai. Cell No: 9842104826</a:t>
            </a:r>
            <a:endParaRPr lang="pt-BR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88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59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11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754155" y="335913"/>
            <a:ext cx="9125338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பின்வருவனவற்றுள்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ஒன்று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இல்லாதது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670180" y="2351320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தனியாள்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வணிகம்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5770982" y="2286005"/>
            <a:ext cx="5388429" cy="1692339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754155" y="4310743"/>
            <a:ext cx="3366019" cy="1797890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கூட்டுறவு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747656" y="4439913"/>
            <a:ext cx="5411755" cy="153955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46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16629" y="438540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22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152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850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352938" y="569168"/>
            <a:ext cx="9336833" cy="98905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குடும்பம்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யாரால்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நிர்வகிக்கப்படுகிறது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194319" y="2677889"/>
            <a:ext cx="2267337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முதலாளி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31627" y="2788692"/>
            <a:ext cx="2099388" cy="11196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மேலாளர்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413378" y="4497357"/>
            <a:ext cx="2547257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27983" y="2765362"/>
            <a:ext cx="2118049" cy="130278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கர்த்தா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71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51318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977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612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2272004" y="481820"/>
            <a:ext cx="7473819" cy="156287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இடத்தடை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இதன்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மூலம்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நீக்கப்படுகின்றது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231641" y="2686048"/>
            <a:ext cx="2080726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காப்பீடு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153400" y="3041779"/>
            <a:ext cx="2901821" cy="871245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போக்குவரத்து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245429" y="4879910"/>
            <a:ext cx="3377681" cy="830425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விற்பனையாளர்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138128" y="2844083"/>
            <a:ext cx="3289040" cy="1074190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பண்டகசாலை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48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92897" y="4189445"/>
            <a:ext cx="3676261" cy="153955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முதலீட்டின்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அடிப்படையில்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421085" y="2176265"/>
            <a:ext cx="5812971" cy="181147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உடன்படிக்கையால்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32645" y="4301412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நிர்வாகத்தின்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அடிப்படையில்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92898" y="2508606"/>
            <a:ext cx="2967133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பிறப்பால்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825014" y="149296"/>
            <a:ext cx="10300996" cy="200595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குடும்ப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வியாபாரத்தில்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ஒருவர்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எவ்வாறு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உறுப்பினராகிறார்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09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01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589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607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474242" y="450331"/>
            <a:ext cx="9349270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குடும்பத்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தொழிலில்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உறுப்பினர்களை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எவ்வாறு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அழைப்பாய்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679514" y="2332652"/>
            <a:ext cx="28831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கர்த்தா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456784" y="2272004"/>
            <a:ext cx="4133461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தலைமுறை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744828" y="4217436"/>
            <a:ext cx="4404049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வாரிசுதாரர்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531428" y="4618653"/>
            <a:ext cx="3881534" cy="1287625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716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025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05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442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99592" y="4357397"/>
            <a:ext cx="3610947" cy="169817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தயாபகா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சட்டம்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975512" y="2489759"/>
            <a:ext cx="4518722" cy="1410309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இந்துச்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சட்டம்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65909" y="4548673"/>
            <a:ext cx="315780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மேற்கண்ட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யாவும்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16832" y="2620573"/>
            <a:ext cx="3116424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மிடாக்சரா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சட்டம்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890329" y="475861"/>
            <a:ext cx="10300996" cy="120352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................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சட்டத்தின்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வாரிசுகள்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மட்டுமே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வம்சாவழி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சொத்தில்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உரிமையுள்ளவர்கள்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565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64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55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69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5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453952" y="577625"/>
            <a:ext cx="6400800" cy="79310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உண்டாக்கப்படுவது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301623" y="2164707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வழிகாட்டல்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111551" y="2164706"/>
            <a:ext cx="4655975" cy="1573957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கூட்டாளிகளிடையே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443913" y="4026168"/>
            <a:ext cx="3769567" cy="194075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>
                <a:latin typeface="TAU-Marutham" panose="020B0604020202020204" pitchFamily="34" charset="0"/>
                <a:cs typeface="TAU-Marutham" panose="020B0604020202020204" pitchFamily="34" charset="0"/>
              </a:rPr>
              <a:t>ஒப்பந்தத்தால்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16825" y="3923532"/>
            <a:ext cx="4870579" cy="204339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நட்பின்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அடிப்படையில்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474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990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0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01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045030" y="361686"/>
            <a:ext cx="10468946" cy="1744830"/>
          </a:xfrm>
          <a:prstGeom prst="wave">
            <a:avLst>
              <a:gd name="adj1" fmla="val 12500"/>
              <a:gd name="adj2" fmla="val 2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நிறுவனத்திற்கும்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வெளிநபருக்கும்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உறவு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முறையைப்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பற்றிக்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குறிப்பிடுவது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82353" y="2758945"/>
            <a:ext cx="3023116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அமைப்பு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b="1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முறையேடு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593492" y="2765362"/>
            <a:ext cx="2649895" cy="1498728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சங்க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நடைமுறை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விதிகள்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105469" y="4702630"/>
            <a:ext cx="3405673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கூட்டுருவாக்கச்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சான்றிதழ்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50703" y="2957804"/>
            <a:ext cx="3377681" cy="1070820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தகவலறிக்கை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9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84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282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655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753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17038" y="536510"/>
            <a:ext cx="9647852" cy="8677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சட்டத்தின்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அட்டவணை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- அ 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(Table-A)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என்பது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867746" y="1906328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நிகழ்ச்சிக்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குறிப்பேட்டின்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மாதிரி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251579" y="1885885"/>
            <a:ext cx="5803641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செயல்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விதிகளின்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மாதிரி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017038" y="3770668"/>
            <a:ext cx="5187820" cy="2509935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அமைப்பு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முறையேட்டின்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மாதிரி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703268" y="4627982"/>
            <a:ext cx="3853541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நிலைக்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மாதிரிப்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படிவம்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779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4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569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549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27585" y="4366726"/>
            <a:ext cx="3433666" cy="154888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சட்டமுறை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80922" y="2360645"/>
            <a:ext cx="4537383" cy="1484954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பட்டய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(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சாசன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)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652728" y="4483358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அயல்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27585" y="2491459"/>
            <a:ext cx="3163076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அரசு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939686" y="299088"/>
            <a:ext cx="10947514" cy="146578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கீழ்க்கண்டவற்றுள்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நாடாளுமன்ற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அல்லது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மாநிலச்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மன்றங்கள்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இயற்றிய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சட்டத்தின்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மூலம்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உருவாக்கப்படுகிறது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918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866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859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98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52942" y="513184"/>
            <a:ext cx="8845417" cy="127305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நிறுமத்தின்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இயக்குநரை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கீழ்க்கண்டவற்றுள்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யார்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தேர்ந்தெடுக்கிறார்கள்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82146" y="3020903"/>
            <a:ext cx="2649893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கடனீந்தோர்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92689" y="3000026"/>
            <a:ext cx="3256384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பங்குதாரர்கள்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792689" y="4772479"/>
            <a:ext cx="306976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கடனீட்டு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பத்திரதாரர்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901110" y="4651755"/>
            <a:ext cx="2411963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கடனாளர்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512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6221</TotalTime>
  <Words>3359</Words>
  <Application>Microsoft Office PowerPoint</Application>
  <PresentationFormat>Widescreen</PresentationFormat>
  <Paragraphs>894</Paragraphs>
  <Slides>183</Slides>
  <Notes>137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183</vt:i4>
      </vt:variant>
    </vt:vector>
  </HeadingPairs>
  <TitlesOfParts>
    <vt:vector size="187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458</cp:revision>
  <dcterms:created xsi:type="dcterms:W3CDTF">2022-09-24T06:45:25Z</dcterms:created>
  <dcterms:modified xsi:type="dcterms:W3CDTF">2024-04-04T04:35:39Z</dcterms:modified>
</cp:coreProperties>
</file>