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9"/>
  </p:notesMasterIdLst>
  <p:handoutMasterIdLst>
    <p:handoutMasterId r:id="rId270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823" r:id="rId26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632" Type="http://schemas.openxmlformats.org/officeDocument/2006/relationships/tableStyles" Target="tableStyles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81136" y="362737"/>
            <a:ext cx="60182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800" b="1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கணக்குப்பதிவியல்</a:t>
            </a: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9600" y="307405"/>
            <a:ext cx="10972800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08922" y="2139490"/>
            <a:ext cx="27509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19462" y="1847460"/>
            <a:ext cx="3219062" cy="171392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08576" y="3937169"/>
            <a:ext cx="3745832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528594" y="552262"/>
            <a:ext cx="6615406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9755" y="2397967"/>
            <a:ext cx="2565920" cy="125613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88086" y="2547261"/>
            <a:ext cx="2341985" cy="86793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00525" y="4232477"/>
            <a:ext cx="2858278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19988" y="2547261"/>
            <a:ext cx="2419352" cy="9703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4996" y="401217"/>
            <a:ext cx="11457992" cy="902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பிரிவுகளில்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இடம்பெறாது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20076" y="2316069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427167" y="4331545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5" y="4144932"/>
            <a:ext cx="3629608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51596" y="2138787"/>
            <a:ext cx="4348842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மனிதவளக்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9633" y="261624"/>
            <a:ext cx="10170366" cy="12626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முடித்தவுடன்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0202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2303" y="2079625"/>
            <a:ext cx="4460032" cy="14737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80557" y="4056921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27033" y="4522693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7839" y="317596"/>
            <a:ext cx="10045961" cy="12955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உள்ளடக்கி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7184570" y="4572284"/>
            <a:ext cx="264056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894115" y="2061187"/>
            <a:ext cx="3023117" cy="133603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40766" y="3946145"/>
            <a:ext cx="2976466" cy="189481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04857" y="1961727"/>
            <a:ext cx="4599992" cy="1856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2351" y="340495"/>
            <a:ext cx="9433249" cy="13320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/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தயாரிப்பதன்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நோக்கங்களாகும்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61258" y="2073799"/>
            <a:ext cx="3685592" cy="219029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சுருக்கத்தைத்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தருவது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44677" y="2059700"/>
            <a:ext cx="3275046" cy="19127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உதவுவது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138127" y="2235918"/>
            <a:ext cx="4206550" cy="173549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கணக்கீட்டுச்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சரித்தன்மையைப்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பரிசோதிப்பது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7" y="4534752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கூறப்பட்ட 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3225" y="121297"/>
            <a:ext cx="11308702" cy="1688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200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இருப்பதைக்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கண்டறிந்தார்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வேறுபாட்டினை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051054"/>
            <a:ext cx="3480319" cy="175227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88169" y="1991547"/>
            <a:ext cx="5681790" cy="250290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ஏதேனும்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76209" y="4009820"/>
            <a:ext cx="4711960" cy="235774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571861" y="4675857"/>
            <a:ext cx="4077478" cy="168049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ஏதேனும்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41579" y="4765341"/>
            <a:ext cx="2817845" cy="11424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72974" y="2452331"/>
            <a:ext cx="3500938" cy="14308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09248" y="4624369"/>
            <a:ext cx="3066084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35494" y="2640563"/>
            <a:ext cx="2230016" cy="105436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88841" y="181639"/>
            <a:ext cx="10155967" cy="16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இருப்புகளும்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இருப்புகளும்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இருக்கின்றனவா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62743" y="360885"/>
            <a:ext cx="9815803" cy="145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59022" y="3054256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898567" y="3080499"/>
            <a:ext cx="2761865" cy="88127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81387" y="2909226"/>
            <a:ext cx="3172413" cy="125111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4898567" y="4710603"/>
            <a:ext cx="2701211" cy="131480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கூறப்பட்ட 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63893" y="205272"/>
            <a:ext cx="115512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பற்றுப்பத்தியில்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தோன்றும்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பற்பல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77071" y="1959435"/>
            <a:ext cx="3974840" cy="19098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72208" y="4111237"/>
            <a:ext cx="3442996" cy="20031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முதல்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39542" y="4096147"/>
            <a:ext cx="5346442" cy="197517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மாற்றுச்சீட்டு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41057" y="230478"/>
            <a:ext cx="10212743" cy="26300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61053" y="3241806"/>
            <a:ext cx="2845837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998164" y="5066523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02188" y="3524348"/>
            <a:ext cx="3851212" cy="104065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69636" y="466369"/>
            <a:ext cx="6215743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11367" y="1873667"/>
            <a:ext cx="2696547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இறுதியில்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6000" y="1603322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12776" y="3778059"/>
            <a:ext cx="3797558" cy="244090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பருவ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முடிந்தது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44223" y="5135899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044253" y="3778898"/>
            <a:ext cx="4254758" cy="257745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67400" y="1575831"/>
            <a:ext cx="4572000" cy="242700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0" y="4432041"/>
            <a:ext cx="3153747" cy="181946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06287" y="1575830"/>
            <a:ext cx="3424335" cy="183794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711717" y="339623"/>
            <a:ext cx="6311366" cy="768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30424" y="371022"/>
            <a:ext cx="10870164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7" y="261503"/>
            <a:ext cx="9769148" cy="12502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எடுத்தெழுதப்படுவது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90261" y="2357256"/>
            <a:ext cx="3012234" cy="134134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29401" y="2285999"/>
            <a:ext cx="3303036" cy="14275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53335" y="4548543"/>
            <a:ext cx="3079102" cy="124576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15615" y="4483594"/>
            <a:ext cx="3012235" cy="131071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44131" y="518244"/>
            <a:ext cx="8565502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82139" y="1806612"/>
            <a:ext cx="400283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44131" y="4245429"/>
            <a:ext cx="3224893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205995"/>
            <a:ext cx="5197152" cy="22759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95264" y="452404"/>
            <a:ext cx="10358536" cy="159042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1682" y="2677886"/>
            <a:ext cx="2481942" cy="17710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967136"/>
            <a:ext cx="2760308" cy="103569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01075" y="5084012"/>
            <a:ext cx="3155301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38530" y="2891324"/>
            <a:ext cx="2379305" cy="155762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67339" y="394209"/>
            <a:ext cx="6839339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24896" y="2200252"/>
            <a:ext cx="4096138" cy="169817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அளித்தவரிடம்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பெறாமல்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79706" y="1708919"/>
            <a:ext cx="6304384" cy="238532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சரக்களித்தோருக்கு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பெறாமல்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7203234" y="4488855"/>
            <a:ext cx="406814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924896" y="4263548"/>
            <a:ext cx="4439041" cy="20928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வாங்கியவரிடம்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793101" y="3772912"/>
            <a:ext cx="4879911" cy="27398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81396" y="1185662"/>
            <a:ext cx="5533053" cy="258390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24735" y="4374077"/>
            <a:ext cx="4432041" cy="189987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செலுத்தாதது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03650" y="1436914"/>
            <a:ext cx="3517639" cy="194076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செலுத்தாதது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198339" y="248712"/>
            <a:ext cx="7366114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7321" y="410547"/>
            <a:ext cx="9817357" cy="1244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நிலைச்சொத்துக்கள்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7510" y="403921"/>
            <a:ext cx="10356979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9" y="2437766"/>
            <a:ext cx="2153816" cy="102738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774024" y="2398975"/>
            <a:ext cx="2537926" cy="140280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4" y="4170805"/>
            <a:ext cx="2743199" cy="16299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15877" y="4519968"/>
            <a:ext cx="3275046" cy="132348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4730" y="389903"/>
            <a:ext cx="9563877" cy="9608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வாக்கியங்களில்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உண்மையல்ல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75860" y="1978092"/>
            <a:ext cx="3562740" cy="219699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ரொக்கத்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தள்ளுபடி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கணக்கேடுகளில்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செய்யப்படுகிறது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610600" y="1903228"/>
            <a:ext cx="3212841" cy="244462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செய்யப்படுகிறது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234608" y="4802439"/>
            <a:ext cx="5561047" cy="151318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மாற்றுச்சீட்டின்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கணக்கிடும்போது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சலுகை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/>
            </a:r>
            <a:b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</a:b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நாட்களாகக்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கூட்டப்படுகின்றன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35758" y="2075991"/>
            <a:ext cx="3517642" cy="209909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 தள்ளுபடி கணக்கேடுகளில் பதிவு செய்யப்படுகிறது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43673" y="629104"/>
            <a:ext cx="6490997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இறுதிப்பதிவுகள்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செய்யுமிடம்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276670"/>
            <a:ext cx="3499307" cy="150884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81882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9" y="4451429"/>
            <a:ext cx="2715208" cy="12977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16348" y="1830304"/>
            <a:ext cx="3253275" cy="141900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37478" y="4498831"/>
            <a:ext cx="2831844" cy="125030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29" y="1856820"/>
            <a:ext cx="3049733" cy="19873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துணையேடு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038600" y="652444"/>
            <a:ext cx="3488272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2845" y="492319"/>
            <a:ext cx="10440955" cy="7011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அகப்பயனாளராகக்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கருதப்படுபவர்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6" y="2864498"/>
            <a:ext cx="2836507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183295" y="692668"/>
            <a:ext cx="4970105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06420" y="2161144"/>
            <a:ext cx="3267269" cy="155244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31427" y="2057139"/>
            <a:ext cx="3461658" cy="1498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438122" y="4002833"/>
            <a:ext cx="4264090" cy="182924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75318" y="4189446"/>
            <a:ext cx="3181739" cy="153022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79579" y="373224"/>
            <a:ext cx="10832841" cy="1287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35294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993503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138335" y="3747342"/>
            <a:ext cx="3760236" cy="170173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4" y="1871890"/>
            <a:ext cx="3732245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83468" y="199508"/>
            <a:ext cx="10998459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தள்ளுபடி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பத்திகளுடைய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98376" y="2812632"/>
            <a:ext cx="2892491" cy="117565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776966"/>
            <a:ext cx="2341984" cy="117455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6685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முப்பத்தி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79909" y="2734976"/>
            <a:ext cx="2668557" cy="13309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98814" y="261257"/>
            <a:ext cx="9954986" cy="12525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முப்பத்தி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தூக்கி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6" y="2391995"/>
            <a:ext cx="4364271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6"/>
            <a:ext cx="4124130" cy="167017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61966" y="4037614"/>
            <a:ext cx="3811555" cy="186430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00800" y="1139525"/>
            <a:ext cx="4738396" cy="253697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அலுவலக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செலவிற்காக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வங்கியிலிருந்து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25818" y="3855694"/>
            <a:ext cx="4525346" cy="225552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நேரடியாகச்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34279" y="1492898"/>
            <a:ext cx="3666930" cy="183023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செலவிற்காக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வங்கியிலிருந்து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84853" y="261267"/>
            <a:ext cx="10366311" cy="7456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எதிர்ப்பதிவாக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2116" y="328959"/>
            <a:ext cx="9927767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தன்மைகளை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பதிந்தால்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51519" y="2377949"/>
            <a:ext cx="3415004" cy="82178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எதிர்ப்பதிவு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3125754" cy="8217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சாதாரணப் 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812" y="4374715"/>
            <a:ext cx="3085325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651518" y="4643658"/>
            <a:ext cx="3415005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ஒற்றைப்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838840" y="616539"/>
            <a:ext cx="6092888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31134" y="2390456"/>
            <a:ext cx="2015411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794630" y="2276670"/>
            <a:ext cx="2717539" cy="108016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17392" y="4350990"/>
            <a:ext cx="2642896" cy="117566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47452" y="4186530"/>
            <a:ext cx="3545633" cy="150513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11713" y="561781"/>
            <a:ext cx="1124222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கொடுக்கலாம்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11713" y="2202024"/>
            <a:ext cx="3331027" cy="144274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14791" y="2438924"/>
            <a:ext cx="2556590" cy="136168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29"/>
            <a:ext cx="3275046" cy="144624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தபால்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பயணச்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3939851" y="2320368"/>
            <a:ext cx="4312298" cy="17613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அறைகலன்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பொருத்துகைகள்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வாங்க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19264" y="303090"/>
            <a:ext cx="6550091" cy="8014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செலவினங்களைப்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56250" y="2073589"/>
            <a:ext cx="1679511" cy="12964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56250" y="4133461"/>
            <a:ext cx="4095464" cy="160447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6621" y="4479673"/>
            <a:ext cx="3442995" cy="138054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9" y="3776436"/>
            <a:ext cx="2883158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வங்கியரால்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144208" y="1716834"/>
            <a:ext cx="4497354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04652" y="3961946"/>
            <a:ext cx="2976466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8" y="1968760"/>
            <a:ext cx="3079101" cy="11476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21499" y="524667"/>
            <a:ext cx="7993580" cy="722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37422" y="4034799"/>
            <a:ext cx="3858207" cy="19390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தனித்ன்மை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4173" y="2027431"/>
            <a:ext cx="4875990" cy="162482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861110" y="4346492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இரட்டைத்தன்மை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58" y="214132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மதிப்பீட்டுக்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</a:p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	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94824" y="338994"/>
            <a:ext cx="10258976" cy="13031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கடன்பட்டிருக்கிறது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62271" y="447868"/>
            <a:ext cx="8780105" cy="8803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உதவுவது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32352" y="2313750"/>
            <a:ext cx="2864499" cy="104665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809791" y="231375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09792" y="4152122"/>
            <a:ext cx="2959360" cy="15469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017642"/>
            <a:ext cx="3363684" cy="168147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02838" y="564314"/>
            <a:ext cx="897138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85252"/>
            <a:ext cx="3079102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பற்றிருப்பு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096000" y="2124478"/>
            <a:ext cx="3886199" cy="16637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91683" y="4198078"/>
            <a:ext cx="4394718" cy="215827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வரவிருப்பு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4" y="4376307"/>
            <a:ext cx="3946849" cy="16541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98980" y="690466"/>
            <a:ext cx="4420378" cy="7744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333569" y="1839232"/>
            <a:ext cx="3705031" cy="207139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புத்தகத்தில்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51370" y="1980532"/>
            <a:ext cx="3461659" cy="220891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4"/>
            <a:ext cx="4373726" cy="14489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விடுக்கப்பட்ட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7571" y="1980532"/>
            <a:ext cx="3401787" cy="202650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251060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வேறுபாட்டிற்கான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காரணங்களைக்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38336" y="1838131"/>
            <a:ext cx="4217437" cy="169106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இடையேயான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3" y="1838132"/>
            <a:ext cx="5887618" cy="241662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இடையேயான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15786" y="3715319"/>
            <a:ext cx="5845628" cy="264102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இடையேயான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17446" y="4452788"/>
            <a:ext cx="3761405" cy="180534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00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ரொக்க  ஏட்டின் இருப்பு மற்றும் ரொக்க  ஏட்டின் இருப்புக்கும் இடையேயான 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77077" y="4200318"/>
            <a:ext cx="4002834" cy="212421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9583" y="1567263"/>
            <a:ext cx="4833257" cy="25730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37918" y="4721289"/>
            <a:ext cx="2631233" cy="117565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1988790"/>
            <a:ext cx="2659224" cy="17299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08922" y="589060"/>
            <a:ext cx="9181322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எடுக்கும்போது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வங்கியானது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21362" y="285304"/>
            <a:ext cx="9349276" cy="11797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பின்வருபவற்றில்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சிறப்பியல்பு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147665" y="1905793"/>
            <a:ext cx="4641980" cy="200490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கணக்காண்டின்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80279" y="1671352"/>
            <a:ext cx="4660642" cy="223934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கையாளும்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செய்யக்கூடிய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மோசடிகளை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தடுக்கிறது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375919" y="4425658"/>
            <a:ext cx="4469362" cy="17814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தீர்வடைவதில்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தாமதத்தை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காண்பிக்கு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147665" y="4533026"/>
            <a:ext cx="4562668" cy="152487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உண்மையான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பயன்படுகிறது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7673" y="234551"/>
            <a:ext cx="11476653" cy="18008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ரூ.50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பதியப்படவில்லை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410788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2,050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362534"/>
            <a:ext cx="3769568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1,950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78294" y="4137022"/>
            <a:ext cx="3023119" cy="182166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 1,950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6"/>
            <a:ext cx="3997758" cy="16822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 1,950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66531" y="0"/>
            <a:ext cx="10887269" cy="26405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இன்னும்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வைக்கப்படாதது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34482" y="3191073"/>
            <a:ext cx="3404118" cy="15115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3,000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82837" y="3037122"/>
            <a:ext cx="2472612" cy="157220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3,000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சாதகமான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9080" y="5169972"/>
            <a:ext cx="36937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1,000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சாதகமான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50532" y="3191073"/>
            <a:ext cx="2820372" cy="140891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1,000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8131" y="167951"/>
            <a:ext cx="10433959" cy="12053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காலத்தினால்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33062" y="1819470"/>
            <a:ext cx="3928188" cy="141139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இன்னும்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வைக்கப்படாதது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78908" y="1608064"/>
            <a:ext cx="4927158" cy="226500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தவறுதலாக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வைத்தது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559837" y="3550373"/>
            <a:ext cx="6410131" cy="248646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விடுத்த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இன்னும்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செலுத்துகைக்கு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முன்னிலைப்படுத்தப்படாதது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32003" y="4309947"/>
            <a:ext cx="4121797" cy="160952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நேரடியாகச்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ta-IN" sz="600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காலாண்டுத் </a:t>
            </a:r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13588" y="389689"/>
            <a:ext cx="9638522" cy="16187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நடைபெறும்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517643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முன்னெச்சரிக்கை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அனுமனம்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415002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08923" y="4304065"/>
            <a:ext cx="4068146" cy="17541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காரியதரிசிகளின்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64086" y="460264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94319" y="594624"/>
            <a:ext cx="9116007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விளங்குவது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48067" y="365839"/>
            <a:ext cx="3116423" cy="6927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GAAP 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905073" y="1561646"/>
            <a:ext cx="4599989" cy="149866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கொள்கைகள்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26425" y="1331687"/>
            <a:ext cx="4282750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6926425" y="4320074"/>
            <a:ext cx="3844212" cy="157920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9168" y="3999332"/>
            <a:ext cx="5337110" cy="23886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கொள்ளப்பட்ட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கோட்பாடுகள்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59" y="121298"/>
            <a:ext cx="10506269" cy="16853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அதனடிப்படையில்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32416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முக்கியத்துவ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மரபு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1231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நிகழ்வு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33061" y="4273420"/>
            <a:ext cx="3900196" cy="174482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பணமதிப்பீட்டுக்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498841" y="4161454"/>
            <a:ext cx="6223518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முன்னெச்சரிக்கை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மரபு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0836" y="653143"/>
            <a:ext cx="10412964" cy="774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தரநிலைகளை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பட்டயக்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உச்ச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நீதிமன்றம்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4497356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315478" y="573120"/>
            <a:ext cx="5561044" cy="87475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சமன்பாடு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2636" y="2119678"/>
            <a:ext cx="4170784" cy="21612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04376" y="2396097"/>
            <a:ext cx="3349692" cy="18847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40119" y="4639517"/>
            <a:ext cx="3749350" cy="164218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74937" y="2039489"/>
            <a:ext cx="3424335" cy="18626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5" y="247387"/>
            <a:ext cx="10804849" cy="13062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பயன்பாட்டிற்காக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31641" y="2101716"/>
            <a:ext cx="4366726" cy="139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6465" y="2172927"/>
            <a:ext cx="4494246" cy="132605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பொறுப்புகளின்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86465" y="4222099"/>
            <a:ext cx="4494246" cy="132728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231641" y="4257090"/>
            <a:ext cx="4366726" cy="12573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3" y="4530964"/>
            <a:ext cx="2463282" cy="11750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07831" y="2684943"/>
            <a:ext cx="3091137" cy="11956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40,000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16623" y="4647278"/>
            <a:ext cx="2491272" cy="94239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1,00,000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576874" y="2817364"/>
            <a:ext cx="2192693" cy="96153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1,60,000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1885" y="242595"/>
            <a:ext cx="11103428" cy="2015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1,00,000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வெளியாட்களுடனான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60,000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அந்நிறுவனத்தில்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52940" y="541176"/>
            <a:ext cx="8472196" cy="923736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சமன்பட்டின்படி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284375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+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72196" y="2901820"/>
            <a:ext cx="2929810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+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88630" y="4935894"/>
            <a:ext cx="3083769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-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47118" y="260032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+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55780" y="401216"/>
            <a:ext cx="10758196" cy="13436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சமன்பாடு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கோட்பாட்டினை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உருவாக்கப்பட்டுள்ளது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இரட்டைத்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94309" y="2373540"/>
            <a:ext cx="5094515" cy="13902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6296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நிகழ்வுத்தன்மை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32447" y="503853"/>
            <a:ext cx="5477069" cy="6811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கையாள்வது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09522" y="2220690"/>
            <a:ext cx="4138128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91802"/>
            <a:ext cx="3158413" cy="159261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தனிப்பட்ட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6" y="4439913"/>
            <a:ext cx="5411755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இழப்புகள்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52938" y="569168"/>
            <a:ext cx="9703838" cy="9890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பிரதிநிதித்துவ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மகேஷ்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பாலன்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192694"/>
            <a:ext cx="2705878" cy="18754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கொடுபட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சம்பள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8554" y="336711"/>
            <a:ext cx="11814889" cy="118103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8540" y="2334755"/>
            <a:ext cx="3262603" cy="187824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அறிந்து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கொள்ளுதல்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66924" y="2334755"/>
            <a:ext cx="3407228" cy="19221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விதிக்கும்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அதிகாரிகளிடம்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வரித்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தொடர்பான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பிரச்சனைகளைத்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தீர்த்தல்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95192" y="4468641"/>
            <a:ext cx="3377681" cy="157745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திறனை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அறிந்து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கொள்ளுதல்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94889" y="2472477"/>
            <a:ext cx="3578289" cy="12887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முறையாகப்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66114" y="2267368"/>
            <a:ext cx="3601616" cy="129472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பிரதிநிதித்துவ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33936" y="484309"/>
            <a:ext cx="6835419" cy="942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4242" y="450331"/>
            <a:ext cx="934927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413346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06285" y="4135663"/>
            <a:ext cx="3937518" cy="203187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பட்சம்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080727"/>
            <a:ext cx="4518722" cy="181934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வெவ்வேறு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தேதிகளில்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பக்கங்களில்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304661"/>
            <a:ext cx="3116424" cy="159540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குறைந்தபட்சம்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90329" y="475861"/>
            <a:ext cx="10300996" cy="1203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இரட்டைப்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பாதிப்பது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91" y="381682"/>
            <a:ext cx="9367934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43913" y="17236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நிலைமையை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43600" y="1571109"/>
            <a:ext cx="4655975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88133" y="3541393"/>
            <a:ext cx="4900903" cy="28149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04858" y="3340360"/>
            <a:ext cx="5234473" cy="26265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02433" y="360882"/>
            <a:ext cx="10842170" cy="2106516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43815" y="2964192"/>
            <a:ext cx="3722912" cy="94167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எடுத்தெழுதுதல்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994026"/>
            <a:ext cx="2649895" cy="9983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05469" y="4702630"/>
            <a:ext cx="340567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05874" y="3024483"/>
            <a:ext cx="2435289" cy="8210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29405" y="443204"/>
            <a:ext cx="2901819" cy="867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கு.ப.எ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12980" y="2036957"/>
            <a:ext cx="2603242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455297" y="1948867"/>
            <a:ext cx="452690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43610" y="3986163"/>
            <a:ext cx="3582954" cy="165262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386028" y="4469849"/>
            <a:ext cx="3019230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730621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எடுத்தெழுதுதல்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குறிப்பேட்டில் பதிதல்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45164" y="111022"/>
            <a:ext cx="11432706" cy="20615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மொத்தத்திலிருந்தும்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மொத்தத்திலிருந்தும்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7" y="289249"/>
            <a:ext cx="9731825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மொத்தத்தைவிட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4" y="2580148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25816" y="2519498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19123" y="4721605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08" y="4707611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5165</Words>
  <Application>Microsoft Office PowerPoint</Application>
  <PresentationFormat>Widescreen</PresentationFormat>
  <Paragraphs>1306</Paragraphs>
  <Slides>267</Slides>
  <Notes>200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267</vt:i4>
      </vt:variant>
    </vt:vector>
  </HeadingPairs>
  <TitlesOfParts>
    <vt:vector size="271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541</cp:revision>
  <dcterms:created xsi:type="dcterms:W3CDTF">2022-09-24T06:45:25Z</dcterms:created>
  <dcterms:modified xsi:type="dcterms:W3CDTF">2023-09-02T02:48:04Z</dcterms:modified>
</cp:coreProperties>
</file>