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9"/>
  </p:notesMasterIdLst>
  <p:handoutMasterIdLst>
    <p:handoutMasterId r:id="rId150"/>
  </p:handoutMasterIdLst>
  <p:sldIdLst>
    <p:sldId id="256" r:id="rId2"/>
    <p:sldId id="257" r:id="rId3"/>
    <p:sldId id="525" r:id="rId4"/>
    <p:sldId id="912" r:id="rId5"/>
    <p:sldId id="689" r:id="rId6"/>
    <p:sldId id="690" r:id="rId7"/>
    <p:sldId id="526" r:id="rId8"/>
    <p:sldId id="913" r:id="rId9"/>
    <p:sldId id="691" r:id="rId10"/>
    <p:sldId id="692" r:id="rId11"/>
    <p:sldId id="527" r:id="rId12"/>
    <p:sldId id="914" r:id="rId13"/>
    <p:sldId id="693" r:id="rId14"/>
    <p:sldId id="694" r:id="rId15"/>
    <p:sldId id="528" r:id="rId16"/>
    <p:sldId id="915" r:id="rId17"/>
    <p:sldId id="695" r:id="rId18"/>
    <p:sldId id="696" r:id="rId19"/>
    <p:sldId id="529" r:id="rId20"/>
    <p:sldId id="916" r:id="rId21"/>
    <p:sldId id="697" r:id="rId22"/>
    <p:sldId id="698" r:id="rId23"/>
    <p:sldId id="530" r:id="rId24"/>
    <p:sldId id="917" r:id="rId25"/>
    <p:sldId id="699" r:id="rId26"/>
    <p:sldId id="700" r:id="rId27"/>
    <p:sldId id="531" r:id="rId28"/>
    <p:sldId id="918" r:id="rId29"/>
    <p:sldId id="701" r:id="rId30"/>
    <p:sldId id="702" r:id="rId31"/>
    <p:sldId id="532" r:id="rId32"/>
    <p:sldId id="919" r:id="rId33"/>
    <p:sldId id="703" r:id="rId34"/>
    <p:sldId id="704" r:id="rId35"/>
    <p:sldId id="533" r:id="rId36"/>
    <p:sldId id="920" r:id="rId37"/>
    <p:sldId id="705" r:id="rId38"/>
    <p:sldId id="706" r:id="rId39"/>
    <p:sldId id="557" r:id="rId40"/>
    <p:sldId id="921" r:id="rId41"/>
    <p:sldId id="707" r:id="rId42"/>
    <p:sldId id="708" r:id="rId43"/>
    <p:sldId id="558" r:id="rId44"/>
    <p:sldId id="922" r:id="rId45"/>
    <p:sldId id="709" r:id="rId46"/>
    <p:sldId id="710" r:id="rId47"/>
    <p:sldId id="559" r:id="rId48"/>
    <p:sldId id="923" r:id="rId49"/>
    <p:sldId id="711" r:id="rId50"/>
    <p:sldId id="712" r:id="rId51"/>
    <p:sldId id="560" r:id="rId52"/>
    <p:sldId id="924" r:id="rId53"/>
    <p:sldId id="713" r:id="rId54"/>
    <p:sldId id="714" r:id="rId55"/>
    <p:sldId id="563" r:id="rId56"/>
    <p:sldId id="927" r:id="rId57"/>
    <p:sldId id="719" r:id="rId58"/>
    <p:sldId id="720" r:id="rId59"/>
    <p:sldId id="564" r:id="rId60"/>
    <p:sldId id="928" r:id="rId61"/>
    <p:sldId id="721" r:id="rId62"/>
    <p:sldId id="722" r:id="rId63"/>
    <p:sldId id="565" r:id="rId64"/>
    <p:sldId id="929" r:id="rId65"/>
    <p:sldId id="723" r:id="rId66"/>
    <p:sldId id="724" r:id="rId67"/>
    <p:sldId id="566" r:id="rId68"/>
    <p:sldId id="930" r:id="rId69"/>
    <p:sldId id="725" r:id="rId70"/>
    <p:sldId id="726" r:id="rId71"/>
    <p:sldId id="567" r:id="rId72"/>
    <p:sldId id="931" r:id="rId73"/>
    <p:sldId id="727" r:id="rId74"/>
    <p:sldId id="728" r:id="rId75"/>
    <p:sldId id="568" r:id="rId76"/>
    <p:sldId id="932" r:id="rId77"/>
    <p:sldId id="729" r:id="rId78"/>
    <p:sldId id="730" r:id="rId79"/>
    <p:sldId id="569" r:id="rId80"/>
    <p:sldId id="933" r:id="rId81"/>
    <p:sldId id="731" r:id="rId82"/>
    <p:sldId id="732" r:id="rId83"/>
    <p:sldId id="570" r:id="rId84"/>
    <p:sldId id="934" r:id="rId85"/>
    <p:sldId id="733" r:id="rId86"/>
    <p:sldId id="734" r:id="rId87"/>
    <p:sldId id="571" r:id="rId88"/>
    <p:sldId id="935" r:id="rId89"/>
    <p:sldId id="735" r:id="rId90"/>
    <p:sldId id="736" r:id="rId91"/>
    <p:sldId id="572" r:id="rId92"/>
    <p:sldId id="936" r:id="rId93"/>
    <p:sldId id="737" r:id="rId94"/>
    <p:sldId id="738" r:id="rId95"/>
    <p:sldId id="573" r:id="rId96"/>
    <p:sldId id="937" r:id="rId97"/>
    <p:sldId id="739" r:id="rId98"/>
    <p:sldId id="740" r:id="rId99"/>
    <p:sldId id="574" r:id="rId100"/>
    <p:sldId id="938" r:id="rId101"/>
    <p:sldId id="741" r:id="rId102"/>
    <p:sldId id="742" r:id="rId103"/>
    <p:sldId id="575" r:id="rId104"/>
    <p:sldId id="939" r:id="rId105"/>
    <p:sldId id="743" r:id="rId106"/>
    <p:sldId id="744" r:id="rId107"/>
    <p:sldId id="576" r:id="rId108"/>
    <p:sldId id="940" r:id="rId109"/>
    <p:sldId id="745" r:id="rId110"/>
    <p:sldId id="746" r:id="rId111"/>
    <p:sldId id="579" r:id="rId112"/>
    <p:sldId id="941" r:id="rId113"/>
    <p:sldId id="747" r:id="rId114"/>
    <p:sldId id="748" r:id="rId115"/>
    <p:sldId id="577" r:id="rId116"/>
    <p:sldId id="942" r:id="rId117"/>
    <p:sldId id="749" r:id="rId118"/>
    <p:sldId id="750" r:id="rId119"/>
    <p:sldId id="578" r:id="rId120"/>
    <p:sldId id="943" r:id="rId121"/>
    <p:sldId id="751" r:id="rId122"/>
    <p:sldId id="752" r:id="rId123"/>
    <p:sldId id="580" r:id="rId124"/>
    <p:sldId id="944" r:id="rId125"/>
    <p:sldId id="753" r:id="rId126"/>
    <p:sldId id="754" r:id="rId127"/>
    <p:sldId id="581" r:id="rId128"/>
    <p:sldId id="945" r:id="rId129"/>
    <p:sldId id="755" r:id="rId130"/>
    <p:sldId id="756" r:id="rId131"/>
    <p:sldId id="582" r:id="rId132"/>
    <p:sldId id="946" r:id="rId133"/>
    <p:sldId id="757" r:id="rId134"/>
    <p:sldId id="758" r:id="rId135"/>
    <p:sldId id="583" r:id="rId136"/>
    <p:sldId id="947" r:id="rId137"/>
    <p:sldId id="759" r:id="rId138"/>
    <p:sldId id="760" r:id="rId139"/>
    <p:sldId id="584" r:id="rId140"/>
    <p:sldId id="948" r:id="rId141"/>
    <p:sldId id="761" r:id="rId142"/>
    <p:sldId id="762" r:id="rId143"/>
    <p:sldId id="585" r:id="rId144"/>
    <p:sldId id="949" r:id="rId145"/>
    <p:sldId id="763" r:id="rId146"/>
    <p:sldId id="764" r:id="rId147"/>
    <p:sldId id="823" r:id="rId14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62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handoutMaster" Target="handoutMasters/handoutMaster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603469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327888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834457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75828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77378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70034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4264860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0361753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471056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008701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1606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6415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9737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63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9717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36997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9347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0355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115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527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8500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9219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410811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4458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09205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2674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7538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27060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9643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41325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9085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85896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5294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83261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74185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8078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96258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231164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87334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613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00258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107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450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96466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991671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6850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76707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07549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989237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4328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54395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350407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8655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46779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97275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914570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66001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173729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43007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072899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792386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99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23602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576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939955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739573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078391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376972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4671544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53889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141996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477270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797715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4324385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132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215161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6558221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541015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76943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894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27764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550063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9880288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282038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047217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134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730862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929150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007528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382755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955519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845956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632367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000344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264142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519993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6182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80309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234024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307569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958086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18547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067619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424710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16881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83305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344318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552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8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5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5.xml"/><Relationship Id="rId4" Type="http://schemas.openxmlformats.org/officeDocument/2006/relationships/slide" Target="slide126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9.xml"/><Relationship Id="rId4" Type="http://schemas.openxmlformats.org/officeDocument/2006/relationships/slide" Target="slide130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8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5.xml"/><Relationship Id="rId4" Type="http://schemas.openxmlformats.org/officeDocument/2006/relationships/slide" Target="slide13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3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9.xml"/><Relationship Id="rId4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8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1.xml"/><Relationship Id="rId4" Type="http://schemas.openxmlformats.org/officeDocument/2006/relationships/slide" Target="slide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3.xml"/><Relationship Id="rId4" Type="http://schemas.openxmlformats.org/officeDocument/2006/relationships/slide" Target="slide4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0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4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5.xml"/><Relationship Id="rId4" Type="http://schemas.openxmlformats.org/officeDocument/2006/relationships/slide" Target="slide5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4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681136" y="362737"/>
            <a:ext cx="601824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8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கணக்குப்பதிவியல்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481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547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5176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443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94113" y="529718"/>
            <a:ext cx="8161177" cy="8117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வணிகச்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செயல்பாட்டிற்கு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முந்தைய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94113" y="2351321"/>
            <a:ext cx="2869164" cy="93305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1476568" y="4080038"/>
            <a:ext cx="3704253" cy="185679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6626289" y="4175482"/>
            <a:ext cx="3116426" cy="17258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974701" y="1773729"/>
            <a:ext cx="4419602" cy="194670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நீள்பயன்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46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614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355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38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508380" y="769827"/>
            <a:ext cx="7175240" cy="91791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________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76128" y="2920484"/>
            <a:ext cx="2656117" cy="110567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நிலையான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00188" y="2901820"/>
            <a:ext cx="2752532" cy="98904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கற்பனைச்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984101" y="2920486"/>
            <a:ext cx="257369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918786" y="4502302"/>
            <a:ext cx="2536372" cy="126128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புலனாகாச்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2428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2918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410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48882" y="447869"/>
            <a:ext cx="8845420" cy="85330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வேறுபாடு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செல்லப்படுவது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26162" y="2165361"/>
            <a:ext cx="2789854" cy="114700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153541" y="2165361"/>
            <a:ext cx="3359018" cy="122587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51519" y="3750906"/>
            <a:ext cx="3359020" cy="157396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06277" y="3955523"/>
            <a:ext cx="4142792" cy="136934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09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536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146041" y="709127"/>
            <a:ext cx="7155024" cy="82857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_______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54627" y="2149780"/>
            <a:ext cx="2198915" cy="130628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357257" y="2152086"/>
            <a:ext cx="3685592" cy="13039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7122366" y="3688791"/>
            <a:ext cx="4637315" cy="21533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கூறியவற்றில்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1027921" y="4143550"/>
            <a:ext cx="4208106" cy="152531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அறிக்கையுமில்லை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0485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9838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4195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836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665514" y="4331915"/>
            <a:ext cx="3009122" cy="112986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01919" y="2106272"/>
            <a:ext cx="4302560" cy="125799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17570" y="4448567"/>
            <a:ext cx="2671258" cy="89656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262673" y="2234404"/>
            <a:ext cx="2514599" cy="89904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78480" y="632974"/>
            <a:ext cx="9250508" cy="7068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__________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அதிகரிக்கும்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9920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2486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5896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3075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39346" y="699795"/>
            <a:ext cx="7557796" cy="7707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உள்தூக்குக்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கூலி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காண்பிக்கப்படும்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530929" y="2583473"/>
            <a:ext cx="2864497" cy="896845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79910" y="2573819"/>
            <a:ext cx="2481943" cy="906499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179910" y="4759826"/>
            <a:ext cx="2481943" cy="87685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306994" y="4778486"/>
            <a:ext cx="2939919" cy="85819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9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6977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4136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65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0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850959" y="706465"/>
            <a:ext cx="8378891" cy="6862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மேல்வரைப்பற்று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காண்பிக்கப்படும்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74032" y="2202029"/>
            <a:ext cx="2267339" cy="821089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45558" y="2009580"/>
            <a:ext cx="3153748" cy="11756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50959" y="3960845"/>
            <a:ext cx="2913483" cy="153022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217686" y="3802095"/>
            <a:ext cx="4012164" cy="177527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73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880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81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08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58415" y="536280"/>
            <a:ext cx="10076283" cy="97505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_____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காண்பிக்கிறது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634481" y="2681385"/>
            <a:ext cx="3404119" cy="91090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இலாபத்தினை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50896" y="2681385"/>
            <a:ext cx="2583802" cy="125671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நிலையினை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53921" y="4784852"/>
            <a:ext cx="3084158" cy="76511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553921" y="2812886"/>
            <a:ext cx="3261439" cy="99371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விற்பனையை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01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48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9220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041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32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40029" y="522513"/>
            <a:ext cx="7662766" cy="74276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காணப்படும்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02607" y="1923806"/>
            <a:ext cx="3138461" cy="1379231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கொள்முதலோடு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93363" y="1784930"/>
            <a:ext cx="4693297" cy="191927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முதலிலிருந்து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கழிக்கப்படும்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202607" y="4338734"/>
            <a:ext cx="4050528" cy="169734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முதலோடு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350259" y="4403636"/>
            <a:ext cx="4336401" cy="1567538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கொள்முதலிலிருந்து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கழிக்கப்படும்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2551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4743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807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6893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24947" y="3778325"/>
            <a:ext cx="4236097" cy="252998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096000" y="1639249"/>
            <a:ext cx="4301411" cy="194875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766247" y="4049525"/>
            <a:ext cx="3491205" cy="1987583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இருப்புநிலைக்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816171" y="1751525"/>
            <a:ext cx="3060440" cy="163042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186162" y="350855"/>
            <a:ext cx="10167638" cy="97038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தோன்றும்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காண்பிக்கப்படும்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73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129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3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37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36780" y="566987"/>
            <a:ext cx="9918439" cy="7674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சேராதது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26164" y="2960254"/>
            <a:ext cx="2435289" cy="911950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அறைகலன்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7047722" y="2960254"/>
            <a:ext cx="3125755" cy="91195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முன்கூட்டிச்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282546" y="4871022"/>
            <a:ext cx="2701209" cy="75533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726164" y="4857029"/>
            <a:ext cx="2724538" cy="76933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சரக்கிருப்பு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32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10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9625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457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452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206691" y="521926"/>
            <a:ext cx="7627776" cy="6788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நற்பெயர்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வகைப்படுத்தப்படுகிறது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810137" y="2253348"/>
            <a:ext cx="2439955" cy="967464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246845" y="2253348"/>
            <a:ext cx="3484983" cy="9674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நீர்மைச்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55575" y="4525350"/>
            <a:ext cx="3354355" cy="1315616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புலனாகும்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38935" y="4273424"/>
            <a:ext cx="4380722" cy="156754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புலனாகாச்சொத்து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848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1464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" action="ppaction://noaction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785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6339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இரண்டாம் 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08704" y="316217"/>
            <a:ext cx="9774591" cy="163511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முழுவதுமே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பதிவுசெய்யப்படாத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______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350608" y="2547841"/>
            <a:ext cx="2491274" cy="155179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78585" y="2589254"/>
            <a:ext cx="2704709" cy="119431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முழுவிடு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795934" y="4170784"/>
            <a:ext cx="2799184" cy="992546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464699" y="2656896"/>
            <a:ext cx="3438329" cy="1073021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784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781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8014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347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04730" y="275346"/>
            <a:ext cx="9909111" cy="133427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இயந்திரம்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நிறுவுவதற்கு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செலுத்துப்பட்ட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கூலியை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கூலிக்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வைப்பது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07" y="2198685"/>
            <a:ext cx="2817845" cy="9209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176865" y="2103251"/>
            <a:ext cx="3694922" cy="16323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முழு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968759" y="3980273"/>
            <a:ext cx="4208106" cy="151545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4" y="4506687"/>
            <a:ext cx="3377683" cy="989044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பிழை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514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867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657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44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921820" y="3881535"/>
            <a:ext cx="4928476" cy="210871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endParaRPr lang="en-IN" sz="20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பேரேட்டில்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எழுதும்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தவறான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சரியான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பக்கத்தில்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செய்தல்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47317" y="1717995"/>
            <a:ext cx="5047861" cy="216823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பேரேட்டுக்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தவறான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தொகையைகையை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முன்னெடுத்து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எழுதுதல்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057051" y="4256541"/>
            <a:ext cx="3228391" cy="135870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தவறாகக்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46246" y="2274465"/>
            <a:ext cx="3433666" cy="124097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தவறாக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இருப்புக்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கட்டுதல்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99100" y="514199"/>
            <a:ext cx="9761732" cy="90191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பாதிக்காது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19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8576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985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418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31845" y="0"/>
            <a:ext cx="11430000" cy="293914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செங்குட்டுவனால்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திருப்பித்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தரப்பட்டு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சரக்கிருப்பில்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சேர்க்கப்பட்டு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ஆனால்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ஏடுகளில்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பதிவேதும்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செய்யப்படவில்லை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இப்பிழையைத்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திருத்தம்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8131" y="3329920"/>
            <a:ext cx="2668555" cy="99948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செங்குட்டுவன்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221894" y="3355580"/>
            <a:ext cx="3265714" cy="973824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7285653" y="4888335"/>
            <a:ext cx="3172407" cy="88219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1" y="4893453"/>
            <a:ext cx="3088432" cy="1003494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2379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97968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8873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530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52939" y="3956180"/>
            <a:ext cx="4077477" cy="248194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விடுபடும்போது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096000" y="1576606"/>
            <a:ext cx="4941914" cy="2146175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முழுவதும்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விடுபடும்போது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559421" y="4264091"/>
            <a:ext cx="4506686" cy="1903444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பேரேட்டில்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கூட்டும்போது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40972" y="1660849"/>
            <a:ext cx="3890864" cy="1574541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வேறுபடுத்தாத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508311" y="559836"/>
            <a:ext cx="4217436" cy="74411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விதிப்பிழை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எழுவது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657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85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62472" y="113995"/>
            <a:ext cx="11066108" cy="236064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அதியமானிடமிருந்து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அறைகலன்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வாங்கியது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வைக்கப்பட்டுள்ளது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இப்பிழையைத்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திருத்தம்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78" y="2780524"/>
            <a:ext cx="2499050" cy="1063685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அதியமான்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830076" y="2818928"/>
            <a:ext cx="4646645" cy="132494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86204" y="4437454"/>
            <a:ext cx="3079102" cy="176639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அறைகலன்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60231" y="4437454"/>
            <a:ext cx="4186337" cy="137551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இவை ஏதுமில்லை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29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405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7141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68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53362" y="284808"/>
            <a:ext cx="10485274" cy="251285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ஏட்டின்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மொத்தத்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கூட்டப்பட்டுள்ளது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இப்பிழையைத்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திருத்தம்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2831" y="3209260"/>
            <a:ext cx="3638941" cy="1156413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92888" y="3353595"/>
            <a:ext cx="2687218" cy="8677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369835" y="4814596"/>
            <a:ext cx="3452327" cy="109168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84438" y="3279240"/>
            <a:ext cx="3023119" cy="1053775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67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357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0605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137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29123" y="262579"/>
            <a:ext cx="11133753" cy="12025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எந்தப்பிழை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அனாமத்துக்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பயன்படுத்தி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திருத்தம்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477347" y="1890757"/>
            <a:ext cx="3355909" cy="1548882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நரேந்திரனால்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சரசரக்கு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திருப்பித்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தரப்பட்டது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ஏடுகளில்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பதிவுசெய்யப்படாமல்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உள்ளது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5803642" y="1776398"/>
            <a:ext cx="5550158" cy="27548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அகிலாவால்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ரூ.900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மதிப்புள்ள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திருப்பித்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தரப்பட்டது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விற்பனைத்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ஏட்டில்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ரூ.90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செய்யப்பட்டுள்ளது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8057" y="3750906"/>
            <a:ext cx="4767943" cy="2407343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கொள்முதல்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திருப்ப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ஏட்டில்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ரூ.1,000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குறைவாகக்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கூட்டப்பட்டுள்ளது</a:t>
            </a:r>
            <a:r>
              <a:rPr lang="en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02391" y="4787886"/>
            <a:ext cx="4045017" cy="13703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ரவிவர்மனுக்கு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கடனுக்கு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சரக்கு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விற்றது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ஏட்டில்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செய்யப்படாமல்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0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உள்ளது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74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4066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1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487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2538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6053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18441" y="3691942"/>
            <a:ext cx="4385388" cy="2504508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ஆண்டுகளுக்கும்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நிலையாக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65979" y="1944898"/>
            <a:ext cx="4889241" cy="141825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ஆண்டுதோறும்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464489" y="4499022"/>
            <a:ext cx="3247054" cy="1472569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ஆண்டுதோறும்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மாறக்கூடியது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22108" y="2003733"/>
            <a:ext cx="2715208" cy="119951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ஆண்டுதோறும்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246431" y="550506"/>
            <a:ext cx="9315822" cy="6991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நேர்க்கோட்டு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தொகையானது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6101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9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3050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81138" y="155963"/>
            <a:ext cx="10907485" cy="194076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பராமரிப்புச்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எடுத்துக்கொள்ளும்போது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முறைகளில்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சீரான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தாக்கத்தை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ஏற்படுத்தும்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27584" y="2612571"/>
            <a:ext cx="2995125" cy="888859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36701" y="2612571"/>
            <a:ext cx="3387013" cy="9423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நேர்க்கோட்டு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57998" y="4391155"/>
            <a:ext cx="3387013" cy="86774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காப்பீட்டு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முனைம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427585" y="4236541"/>
            <a:ext cx="2827174" cy="1022361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44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7443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15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696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389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15177" y="453237"/>
            <a:ext cx="10646229" cy="7744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தொகையானது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37607" y="4336901"/>
            <a:ext cx="3390900" cy="1408927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ஆண்டுதோறும்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குறையும்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1240972" y="1826123"/>
            <a:ext cx="3984171" cy="185642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ஆண்டுகளிலும்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ஒரே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மாதிரியாக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6308271" y="4139242"/>
            <a:ext cx="4604657" cy="204230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மேற்கூறியவற்றில்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533831" y="1767798"/>
            <a:ext cx="6153538" cy="20993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ஆண்டுதோறும்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906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6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61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357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56993" y="4404049"/>
            <a:ext cx="3396345" cy="153022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வழக்கொழிவு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480109" y="4290234"/>
            <a:ext cx="3662267" cy="149474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மேலேயுள்ள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833118" y="2341983"/>
            <a:ext cx="2385527" cy="1222311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பயன்பாடு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464905" y="2379306"/>
            <a:ext cx="2573695" cy="118498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காலப்போக்கு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2599368" y="607454"/>
            <a:ext cx="6283375" cy="75837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எதனால்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67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636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363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94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8" y="467757"/>
            <a:ext cx="10450282" cy="13715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சொத்துகளுக்கு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வெறுமையாதல்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நீக்கப்படுகிறது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41984" y="2776198"/>
            <a:ext cx="2584579" cy="902266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சுரங்கம்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கற்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சுரங்கங்கள்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08321" y="2744454"/>
            <a:ext cx="2890157" cy="90226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பொறி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இயந்திரம்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885603" y="4175983"/>
            <a:ext cx="2535594" cy="100726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வணிகக்குறி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2267338" y="4261186"/>
            <a:ext cx="2733869" cy="836858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கட்டடங்கள்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46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2661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0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27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24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14061" y="407714"/>
            <a:ext cx="10039739" cy="72604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காரணமாக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வழக்கொழிவு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அடைகிறது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76874" y="2234970"/>
            <a:ext cx="3377682" cy="93013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தொழில்நுட்ப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33119" y="2019823"/>
            <a:ext cx="3149081" cy="136043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காலப்போக்கு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76874" y="4052330"/>
            <a:ext cx="3051111" cy="197453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தேய்வு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உராய்வு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479402" y="4241804"/>
            <a:ext cx="5347996" cy="145556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மேற்கூறியவற்றில்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4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86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54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405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92163" y="86507"/>
            <a:ext cx="11638775" cy="238137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பழுதுபார்ப்பு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பராமரிப்புச்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காலப்போக்கில்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முறைகளுள்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சிறந்தது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93234" y="2864497"/>
            <a:ext cx="2827176" cy="96105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நேர்கோட்டு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610600" y="2849236"/>
            <a:ext cx="2192694" cy="1017037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637312" y="4686103"/>
            <a:ext cx="3256386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786603" y="2687216"/>
            <a:ext cx="2957804" cy="131561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2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5949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702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491276" y="534371"/>
            <a:ext cx="6400797" cy="103716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இருப்பாய்வைப்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பாதிக்காத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959429" y="2547374"/>
            <a:ext cx="298579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643396" y="2540377"/>
            <a:ext cx="28924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விதிப்பிழைகள்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643397" y="4497589"/>
            <a:ext cx="3060440" cy="122207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034074" y="4408949"/>
            <a:ext cx="2911150" cy="1310715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பிழைகள்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 dirty="0"/>
          </a:p>
        </p:txBody>
      </p:sp>
    </p:spTree>
    <p:extLst>
      <p:ext uri="{BB962C8B-B14F-4D97-AF65-F5344CB8AC3E}">
        <p14:creationId xmlns:p14="http://schemas.microsoft.com/office/powerpoint/2010/main" val="25194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8740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81135" y="307910"/>
            <a:ext cx="10963469" cy="1390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இறுதி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பயனளிப்புக்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________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அச்சொத்திலிருந்து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கிடைக்கும்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தொகையாகும்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270518" y="2667018"/>
            <a:ext cx="2768082" cy="83926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இறுதியில்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447065" y="2234929"/>
            <a:ext cx="3480318" cy="144133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மத்தியில்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58685" y="4050894"/>
            <a:ext cx="4037046" cy="159086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ஆரம்பத்தில்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392248" y="4475131"/>
            <a:ext cx="3589952" cy="108235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இவைகளில்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208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829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199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575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789604" y="3881534"/>
            <a:ext cx="5430415" cy="2474816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endParaRPr lang="en-IN" sz="24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4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சொத்தினை</a:t>
            </a:r>
            <a:r>
              <a:rPr lang="en-IN" sz="24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வாங்குவதற்காதற்கான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பிறப்பித்த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நாள்முதல்</a:t>
            </a:r>
            <a:endParaRPr lang="en-IN" sz="24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102220" y="1712815"/>
            <a:ext cx="5178490" cy="216871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இடாப்பு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97960" y="4292082"/>
            <a:ext cx="3676260" cy="181013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வளாகத்திற்குள்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நாள்முதல்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09834" y="1712815"/>
            <a:ext cx="3589954" cy="1862622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சொத்தினை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பயன்பாட்டிற்கு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நாள்முதல்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084682" y="553846"/>
            <a:ext cx="10678110" cy="82838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எந்நாள்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முதற்கொண்டு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கணக்கிடப்பட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108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761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253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569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93407" y="9693"/>
            <a:ext cx="10405186" cy="229669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தேய்மான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விகிதமானது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நேர்கோட்டு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முறைப்படி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தேயமானத்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முறையுடன்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ஒப்பிடும்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54154" y="2495939"/>
            <a:ext cx="3722915" cy="15022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எல்லா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ஆண்டுகளிலும்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சமமாக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391468" y="2341984"/>
            <a:ext cx="4142793" cy="1810138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முதலாண்டில்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ஆனால்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அதிகமாகவும்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525207" y="4430490"/>
            <a:ext cx="4170785" cy="195206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முதலாண்டில்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ஆனால்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516224" y="4448376"/>
            <a:ext cx="4054152" cy="1780460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முதலாண்டில்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ஆனால்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குறைவாகவும்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8597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577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34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7482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8901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64771" y="298579"/>
            <a:ext cx="1018902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திரையரங்கத்தின்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வசதிகளை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அதிகரிப்பதற்காக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மேற்கொள்ளப்பட்ட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63485" y="2211357"/>
            <a:ext cx="305577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139545" y="2136715"/>
            <a:ext cx="3676259" cy="141824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நீள்பயன்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86203" y="4330598"/>
            <a:ext cx="3095429" cy="161199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முதலினச்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698672" y="4424912"/>
            <a:ext cx="4558004" cy="156634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03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601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642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179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87989" y="358878"/>
            <a:ext cx="10016022" cy="170181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புதிதாக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இயந்திரத்தினைச்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சோதனை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ஓட்டம்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மேற்கொள்வதற்குச்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20,000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2097057" y="2616967"/>
            <a:ext cx="2834173" cy="92866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2209023" y="4345318"/>
            <a:ext cx="2474943" cy="86737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610736" y="4357395"/>
            <a:ext cx="3009125" cy="1231641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நீள்பயன்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6214188" y="2616967"/>
            <a:ext cx="2694991" cy="111034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630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3957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29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35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36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673997" y="733687"/>
            <a:ext cx="5479403" cy="7306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596744" y="2369410"/>
            <a:ext cx="2441856" cy="1138334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263297" y="2177209"/>
            <a:ext cx="3337903" cy="152273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86332" y="4228481"/>
            <a:ext cx="3458891" cy="1607199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76358" y="4735290"/>
            <a:ext cx="2936810" cy="93772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111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341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6841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022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62270" y="4546554"/>
            <a:ext cx="2890156" cy="1581645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00937" y="2305730"/>
            <a:ext cx="3902900" cy="160379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499753" y="4502447"/>
            <a:ext cx="2766524" cy="152089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501062" y="2533881"/>
            <a:ext cx="2612572" cy="129074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19879" y="233265"/>
            <a:ext cx="11607281" cy="119431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நடைமுறை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அதிகரிப்பதற்காக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வங்கியிடம்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நடுத்தர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6140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0572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968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8005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449286" y="615821"/>
            <a:ext cx="7293428" cy="77542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பலன்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கிடைப்பது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438204" y="2378026"/>
            <a:ext cx="2202025" cy="93944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825342" y="2279910"/>
            <a:ext cx="2337319" cy="890837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825341" y="4304250"/>
            <a:ext cx="2337320" cy="818064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எதிர்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காலத்திற்கு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273168" y="4239412"/>
            <a:ext cx="2532096" cy="885853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காலத்திற்கும்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4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7299</TotalTime>
  <Words>2772</Words>
  <Application>Microsoft Office PowerPoint</Application>
  <PresentationFormat>Widescreen</PresentationFormat>
  <Paragraphs>718</Paragraphs>
  <Slides>147</Slides>
  <Notes>110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147</vt:i4>
      </vt:variant>
    </vt:vector>
  </HeadingPairs>
  <TitlesOfParts>
    <vt:vector size="151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541</cp:revision>
  <dcterms:created xsi:type="dcterms:W3CDTF">2022-09-24T06:45:25Z</dcterms:created>
  <dcterms:modified xsi:type="dcterms:W3CDTF">2024-04-04T06:02:45Z</dcterms:modified>
</cp:coreProperties>
</file>