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9"/>
  </p:notesMasterIdLst>
  <p:handoutMasterIdLst>
    <p:handoutMasterId r:id="rId150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462" r:id="rId64"/>
    <p:sldId id="859" r:id="rId65"/>
    <p:sldId id="463" r:id="rId66"/>
    <p:sldId id="464" r:id="rId67"/>
    <p:sldId id="465" r:id="rId68"/>
    <p:sldId id="860" r:id="rId69"/>
    <p:sldId id="466" r:id="rId70"/>
    <p:sldId id="467" r:id="rId71"/>
    <p:sldId id="468" r:id="rId72"/>
    <p:sldId id="861" r:id="rId73"/>
    <p:sldId id="469" r:id="rId74"/>
    <p:sldId id="470" r:id="rId75"/>
    <p:sldId id="471" r:id="rId76"/>
    <p:sldId id="862" r:id="rId77"/>
    <p:sldId id="472" r:id="rId78"/>
    <p:sldId id="473" r:id="rId79"/>
    <p:sldId id="474" r:id="rId80"/>
    <p:sldId id="863" r:id="rId81"/>
    <p:sldId id="475" r:id="rId82"/>
    <p:sldId id="476" r:id="rId83"/>
    <p:sldId id="477" r:id="rId84"/>
    <p:sldId id="864" r:id="rId85"/>
    <p:sldId id="534" r:id="rId86"/>
    <p:sldId id="535" r:id="rId87"/>
    <p:sldId id="478" r:id="rId88"/>
    <p:sldId id="865" r:id="rId89"/>
    <p:sldId id="536" r:id="rId90"/>
    <p:sldId id="537" r:id="rId91"/>
    <p:sldId id="479" r:id="rId92"/>
    <p:sldId id="866" r:id="rId93"/>
    <p:sldId id="538" r:id="rId94"/>
    <p:sldId id="539" r:id="rId95"/>
    <p:sldId id="480" r:id="rId96"/>
    <p:sldId id="867" r:id="rId97"/>
    <p:sldId id="540" r:id="rId98"/>
    <p:sldId id="541" r:id="rId99"/>
    <p:sldId id="481" r:id="rId100"/>
    <p:sldId id="869" r:id="rId101"/>
    <p:sldId id="542" r:id="rId102"/>
    <p:sldId id="543" r:id="rId103"/>
    <p:sldId id="482" r:id="rId104"/>
    <p:sldId id="868" r:id="rId105"/>
    <p:sldId id="544" r:id="rId106"/>
    <p:sldId id="545" r:id="rId107"/>
    <p:sldId id="483" r:id="rId108"/>
    <p:sldId id="870" r:id="rId109"/>
    <p:sldId id="546" r:id="rId110"/>
    <p:sldId id="547" r:id="rId111"/>
    <p:sldId id="484" r:id="rId112"/>
    <p:sldId id="871" r:id="rId113"/>
    <p:sldId id="548" r:id="rId114"/>
    <p:sldId id="549" r:id="rId115"/>
    <p:sldId id="487" r:id="rId116"/>
    <p:sldId id="874" r:id="rId117"/>
    <p:sldId id="555" r:id="rId118"/>
    <p:sldId id="556" r:id="rId119"/>
    <p:sldId id="488" r:id="rId120"/>
    <p:sldId id="875" r:id="rId121"/>
    <p:sldId id="615" r:id="rId122"/>
    <p:sldId id="616" r:id="rId123"/>
    <p:sldId id="489" r:id="rId124"/>
    <p:sldId id="876" r:id="rId125"/>
    <p:sldId id="617" r:id="rId126"/>
    <p:sldId id="618" r:id="rId127"/>
    <p:sldId id="490" r:id="rId128"/>
    <p:sldId id="877" r:id="rId129"/>
    <p:sldId id="619" r:id="rId130"/>
    <p:sldId id="620" r:id="rId131"/>
    <p:sldId id="491" r:id="rId132"/>
    <p:sldId id="878" r:id="rId133"/>
    <p:sldId id="621" r:id="rId134"/>
    <p:sldId id="622" r:id="rId135"/>
    <p:sldId id="492" r:id="rId136"/>
    <p:sldId id="879" r:id="rId137"/>
    <p:sldId id="623" r:id="rId138"/>
    <p:sldId id="624" r:id="rId139"/>
    <p:sldId id="493" r:id="rId140"/>
    <p:sldId id="880" r:id="rId141"/>
    <p:sldId id="625" r:id="rId142"/>
    <p:sldId id="626" r:id="rId143"/>
    <p:sldId id="494" r:id="rId144"/>
    <p:sldId id="881" r:id="rId145"/>
    <p:sldId id="627" r:id="rId146"/>
    <p:sldId id="628" r:id="rId147"/>
    <p:sldId id="823" r:id="rId14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62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6278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807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15539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8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30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7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1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82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9.xml"/><Relationship Id="rId4" Type="http://schemas.openxmlformats.org/officeDocument/2006/relationships/slide" Target="slide8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0.xml"/><Relationship Id="rId4" Type="http://schemas.openxmlformats.org/officeDocument/2006/relationships/slide" Target="slide8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681136" y="362737"/>
            <a:ext cx="601824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8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கணக்குப்பதிவியல்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09600" y="307405"/>
            <a:ext cx="10972800" cy="130336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08922" y="2139490"/>
            <a:ext cx="275097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ரொக்க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19462" y="1847460"/>
            <a:ext cx="3219062" cy="171392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08922" y="4208105"/>
            <a:ext cx="3338027" cy="218978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408576" y="3937169"/>
            <a:ext cx="3745832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528594" y="552262"/>
            <a:ext cx="6615406" cy="93306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39755" y="2397967"/>
            <a:ext cx="2565920" cy="125613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088086" y="2547261"/>
            <a:ext cx="2341985" cy="86793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00525" y="4232477"/>
            <a:ext cx="2858278" cy="93306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பேரேடு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9988" y="2547261"/>
            <a:ext cx="2419352" cy="97038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94996" y="401217"/>
            <a:ext cx="11457992" cy="9020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பிரிவுகளில்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இடம்பெறாது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20076" y="2316069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427167" y="4331545"/>
            <a:ext cx="2929812" cy="14835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95535" y="4144932"/>
            <a:ext cx="3629608" cy="167018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மேலாண்மைக்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 </a:t>
            </a: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151596" y="2138787"/>
            <a:ext cx="4348842" cy="177281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மனிதவளக்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59633" y="261624"/>
            <a:ext cx="10170366" cy="126263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முடித்தவுடன்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அடுத்து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202023" y="2298669"/>
            <a:ext cx="2593911" cy="11663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22303" y="2079625"/>
            <a:ext cx="4460032" cy="14737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280557" y="4056921"/>
            <a:ext cx="351608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27033" y="4522693"/>
            <a:ext cx="296713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07839" y="317596"/>
            <a:ext cx="10045961" cy="12955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உள்ளடக்கி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7184570" y="4572284"/>
            <a:ext cx="2640565" cy="83976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1894115" y="2061187"/>
            <a:ext cx="3023117" cy="133603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40766" y="3946145"/>
            <a:ext cx="2976466" cy="189481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04857" y="1961727"/>
            <a:ext cx="4599992" cy="18567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82351" y="340495"/>
            <a:ext cx="9433249" cy="133208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/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தயாரிப்பதன்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நோக்கங்களாகும்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261258" y="2073799"/>
            <a:ext cx="3685592" cy="219029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சுருக்கத்தைத்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தருவது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44677" y="2059700"/>
            <a:ext cx="3275046" cy="19127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உதவுவது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138127" y="2235918"/>
            <a:ext cx="4206550" cy="173549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கணக்கீட்டுச்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சரித்தன்மையைப்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பரிசோதிப்பது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25347" y="4534752"/>
            <a:ext cx="2929813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மேலே கூறப்பட்ட அனைத்தும்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3225" y="121297"/>
            <a:ext cx="11308702" cy="16888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கணக்காளர்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200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இருப்பதைக்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கண்டறிந்தார்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வேறுபாட்டினை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செய்வார்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15616" y="2051054"/>
            <a:ext cx="3480319" cy="175227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செய்வார்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88169" y="1991547"/>
            <a:ext cx="5681790" cy="250290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ஏதேனும்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இருப்புக்கொண்ட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செய்வார்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176209" y="4009820"/>
            <a:ext cx="4711960" cy="235774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செய்வார்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571861" y="4675857"/>
            <a:ext cx="4077478" cy="168049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ஏதேனும்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இருப்புக்கொண்ட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செய்வார்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41579" y="4765341"/>
            <a:ext cx="2817845" cy="114246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நாளேடு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72974" y="2452331"/>
            <a:ext cx="3500938" cy="14308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009248" y="4624369"/>
            <a:ext cx="3066084" cy="109168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735494" y="2640563"/>
            <a:ext cx="2230016" cy="105436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88841" y="181639"/>
            <a:ext cx="10155967" cy="1662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இருப்புகளும்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இருப்புகளும்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இருக்கின்றனவா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கணக்குகளையும்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பட்டியல்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நன்று</a:t>
            </a:r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62743" y="360885"/>
            <a:ext cx="9815803" cy="145033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59022" y="3054256"/>
            <a:ext cx="270587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898567" y="3080499"/>
            <a:ext cx="2761865" cy="88127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81387" y="2909226"/>
            <a:ext cx="3172413" cy="125111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4898567" y="4710603"/>
            <a:ext cx="2701211" cy="131480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மேலே கூறப்பட்ட அனைத்தும்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63893" y="205272"/>
            <a:ext cx="11551298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பற்றுப்பத்தியில்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தோன்றும்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0098" y="2225355"/>
            <a:ext cx="268721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பற்பல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5477071" y="1959435"/>
            <a:ext cx="3974840" cy="19098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72208" y="4111237"/>
            <a:ext cx="3442996" cy="200317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முதல்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139542" y="4096147"/>
            <a:ext cx="5346442" cy="197517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141057" y="230478"/>
            <a:ext cx="10212743" cy="263006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பற்றுப்பத்தியின்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மொத்தமும்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வரவுப்பத்தியின்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மொத்தமும்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வேறுபட்டால்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961053" y="3241806"/>
            <a:ext cx="2845837" cy="141825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878080" y="3524348"/>
            <a:ext cx="2341984" cy="85316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வேறுபாட்டு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3998164" y="5066523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இதர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302188" y="3524348"/>
            <a:ext cx="3851212" cy="104065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769636" y="466369"/>
            <a:ext cx="6215743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11367" y="1873667"/>
            <a:ext cx="2696547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இறுதியில்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96000" y="1603322"/>
            <a:ext cx="4774817" cy="203734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நாளில்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12776" y="3778059"/>
            <a:ext cx="3797558" cy="2440902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பருவ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முடிந்தது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044223" y="5135899"/>
            <a:ext cx="3132754" cy="9927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முதல்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30424" y="371022"/>
            <a:ext cx="10870164" cy="11569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12845" y="492319"/>
            <a:ext cx="10440955" cy="7011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அகப்பயனாளராகக்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கருதப்படுபவர்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78292" y="2939142"/>
            <a:ext cx="2813181" cy="933062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4655975" y="2864498"/>
            <a:ext cx="2407298" cy="100770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பணியாளர்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92276" y="2864498"/>
            <a:ext cx="2836507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வாடிக்கையாளர்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791270" y="4599991"/>
            <a:ext cx="2323322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37422" y="4034799"/>
            <a:ext cx="3858207" cy="193900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தனித்ன்மை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94173" y="2027431"/>
            <a:ext cx="4875990" cy="162482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அடக்கவிலை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861110" y="4346492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இரட்டைத்தன்மை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82958" y="2141327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மதிப்பீட்டுக்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</a:t>
            </a:r>
          </a:p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		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94824" y="338994"/>
            <a:ext cx="10258976" cy="13031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கடன்பட்டிருக்கிறது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13588" y="389689"/>
            <a:ext cx="9638522" cy="161879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தொடர்ச்சியாக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நடைபெறும்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அடிப்படையாகக்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தொடர்ச்சி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12572"/>
            <a:ext cx="3517643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முன்னெச்சரிக்கை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கொள்கை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2534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அனுமனம்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25348" y="2690717"/>
            <a:ext cx="3415002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தனித்தன்மை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08923" y="4304065"/>
            <a:ext cx="4068146" cy="175415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காரியதரிசிகளின்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2062437"/>
            <a:ext cx="4418790" cy="14859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மேலாண்மைக்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64086" y="4602644"/>
            <a:ext cx="3498980" cy="115699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192695" y="2165674"/>
            <a:ext cx="2332652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சமூகக்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94319" y="594624"/>
            <a:ext cx="9116007" cy="798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விளங்குவது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348067" y="365839"/>
            <a:ext cx="3116423" cy="69279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GAAP 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05073" y="1561646"/>
            <a:ext cx="4599989" cy="1498668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பொதுவாக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ஏற்றுக்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கொள்கைகள்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926425" y="1331687"/>
            <a:ext cx="4282750" cy="210651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பொதுவாக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ஏற்றுக்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வழிமுறைகள்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6926425" y="4320074"/>
            <a:ext cx="3844212" cy="157920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இவற்றுள்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9168" y="3999332"/>
            <a:ext cx="5337110" cy="23886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பொதுவாக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ஏற்றுக்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கொள்ளப்பட்ட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கோட்பாடுகள்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54359" y="121298"/>
            <a:ext cx="10506269" cy="16853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அடக்கவிலை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குறைவோ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அதனடிப்படையில்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மதிப்பிடப்படும்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கோட்பாடு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32416" y="2347815"/>
            <a:ext cx="2766527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முக்கியத்துவ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மரபு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66420" y="2347815"/>
            <a:ext cx="3830216" cy="112317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நிகழ்வு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933061" y="4273420"/>
            <a:ext cx="3900196" cy="174482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பணமதிப்பீட்டுக்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498841" y="4161454"/>
            <a:ext cx="6223518" cy="17354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முன்னெச்சரிக்கை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மரபு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40836" y="653143"/>
            <a:ext cx="10412964" cy="7744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இந்தியாவில்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தரநிலைகளை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பட்டயக்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355772" y="2332653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மைய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998375" y="4599992"/>
            <a:ext cx="4655976" cy="131561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உச்ச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நீதிமன்றம்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08709" y="4665306"/>
            <a:ext cx="4497356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அடக்கவிலை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315478" y="573120"/>
            <a:ext cx="5561044" cy="87475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சமன்பாடு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2636" y="2119678"/>
            <a:ext cx="4170784" cy="216120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04376" y="2396097"/>
            <a:ext cx="3349692" cy="188478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சமமானது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40119" y="4639517"/>
            <a:ext cx="3749350" cy="164218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சமமானது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74937" y="2039489"/>
            <a:ext cx="3424335" cy="186262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சமமானது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8375" y="247387"/>
            <a:ext cx="10804849" cy="130628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பயன்பாட்டிற்காக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தொகையால்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31641" y="2101716"/>
            <a:ext cx="4366726" cy="139726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மற்றொரு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786465" y="2172927"/>
            <a:ext cx="4494246" cy="1326052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பொறுப்புகளின்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உயரும்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86465" y="4222099"/>
            <a:ext cx="4494246" cy="132728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231641" y="4257090"/>
            <a:ext cx="4366726" cy="12573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3" y="4530964"/>
            <a:ext cx="2463282" cy="117502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607831" y="2684943"/>
            <a:ext cx="3091137" cy="11956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40,000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016623" y="4647278"/>
            <a:ext cx="2491272" cy="94239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576874" y="2817364"/>
            <a:ext cx="2192693" cy="96153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1,60,000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91885" y="242595"/>
            <a:ext cx="11103428" cy="201541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1,00,000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வெளியாட்களுடனான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60,000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அந்நிறுவனத்தில்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52940" y="541176"/>
            <a:ext cx="8472196" cy="923736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சமன்பட்டின்படி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41176" y="2901820"/>
            <a:ext cx="3284375" cy="17541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+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72196" y="2901820"/>
            <a:ext cx="2929810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+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88630" y="4935894"/>
            <a:ext cx="3083769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-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547118" y="260032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+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55780" y="401216"/>
            <a:ext cx="10758196" cy="13436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சமன்பாடு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கோட்பாட்டினை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அடிப்படையாகக்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உருவாக்கப்பட்டுள்ளது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8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இரட்டைத்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தன்மை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794309" y="2373540"/>
            <a:ext cx="5094515" cy="139026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நிலைத்தன்மை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தொடர்ச்சி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3629609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நிகழ்வுத்தன்மை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032447" y="503853"/>
            <a:ext cx="5477069" cy="6811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கையாள்வது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80" y="2351320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209522" y="2220690"/>
            <a:ext cx="4138128" cy="169233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754155" y="4391802"/>
            <a:ext cx="3158413" cy="1592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தனிப்பட்ட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நபர்கள்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47656" y="4439913"/>
            <a:ext cx="5411755" cy="153955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இழப்புகள்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16629" y="438540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2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152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5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52938" y="569168"/>
            <a:ext cx="9703838" cy="98905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677889"/>
            <a:ext cx="2267337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கட்டடம்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மகேஷ்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பாலன்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192694"/>
            <a:ext cx="2705878" cy="187545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கொடுபட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சம்பள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88554" y="336711"/>
            <a:ext cx="11814889" cy="118103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கணக்கியலின்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முதன்மை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ஆகாது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438540" y="2334755"/>
            <a:ext cx="3262603" cy="18782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நிலையை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அறிந்து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கொள்ளுதல்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66924" y="2334755"/>
            <a:ext cx="3407228" cy="192210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விதிக்கும்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அதிகாரிகளிடம்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வரித்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தொடர்பான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பிரச்சனைகளைத்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தீர்த்தல்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95192" y="4468641"/>
            <a:ext cx="3377681" cy="157745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ஈட்டும்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திறனை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அறிந்து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கொள்ளுதல்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194889" y="2472477"/>
            <a:ext cx="3578289" cy="128879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நடவடிக்கைகளை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முறையாகப்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7" y="4189445"/>
            <a:ext cx="3676261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66114" y="2267368"/>
            <a:ext cx="3601616" cy="129472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8" y="2508606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233936" y="484309"/>
            <a:ext cx="6835419" cy="94226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கூட்டிச்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வாடகை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74242" y="450331"/>
            <a:ext cx="934927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79514" y="2332652"/>
            <a:ext cx="28831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456784" y="2272004"/>
            <a:ext cx="4133461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744828" y="4217436"/>
            <a:ext cx="4404049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ரொக்கக்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31428" y="4618653"/>
            <a:ext cx="3881534" cy="128762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06285" y="4135663"/>
            <a:ext cx="3937518" cy="203187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பட்சம்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080727"/>
            <a:ext cx="4518722" cy="1819341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ஒரே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வெவ்வேறு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தேதிகளில்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548673"/>
            <a:ext cx="315780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ஒரே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பக்கங்களில்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304661"/>
            <a:ext cx="3116424" cy="159540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குறைந்தபட்சம்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இரண்டு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90329" y="475861"/>
            <a:ext cx="10300996" cy="12035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இரட்டைப்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பாதிப்பது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20891" y="381682"/>
            <a:ext cx="9367934" cy="7931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தயாரிப்பதன்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முக்கிய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43913" y="17236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நிலைமையை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943600" y="1571109"/>
            <a:ext cx="4655975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688133" y="3541393"/>
            <a:ext cx="4900903" cy="28149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ஒவ்வொரு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204858" y="3340360"/>
            <a:ext cx="5234473" cy="26265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02433" y="360882"/>
            <a:ext cx="10842170" cy="2106516"/>
          </a:xfrm>
          <a:prstGeom prst="wave">
            <a:avLst>
              <a:gd name="adj1" fmla="val 12500"/>
              <a:gd name="adj2" fmla="val 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இனங்களை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குறிப்பேட்டிலிருந்து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நடைமுறையை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அழைக்கலாம்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43815" y="2964192"/>
            <a:ext cx="3722912" cy="94167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எடுத்தெழுதுதல்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10600" y="2994026"/>
            <a:ext cx="2649895" cy="9983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கட்டுதல்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105469" y="4702630"/>
            <a:ext cx="3405673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பதிதல்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005874" y="3024483"/>
            <a:ext cx="2435289" cy="82109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329405" y="443204"/>
            <a:ext cx="2901819" cy="8677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கு.ப.எ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12980" y="2036957"/>
            <a:ext cx="2603242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455297" y="1948867"/>
            <a:ext cx="4526903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343610" y="3986163"/>
            <a:ext cx="3582954" cy="165262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எண்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386028" y="4469849"/>
            <a:ext cx="3019230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5" y="4366726"/>
            <a:ext cx="3433666" cy="154888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80922" y="2360645"/>
            <a:ext cx="4730621" cy="1484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எடுத்தெழுதுதல்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483358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குறிப்பேட்டில் பதிதல்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491459"/>
            <a:ext cx="3163076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45164" y="111022"/>
            <a:ext cx="11432706" cy="206155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பத்தியின்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மொத்தத்திலிருந்தும்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பத்தியின்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மொத்தத்திலிருந்தும்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இருப்பினை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வழிமுறையை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அழைக்கலாம்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30087" y="289249"/>
            <a:ext cx="9731825" cy="127305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மொத்தத்தைவிட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பொருள்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4" y="2580148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25816" y="2519498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19123" y="4721605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08" y="4707611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இன்மை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7299</TotalTime>
  <Words>2781</Words>
  <Application>Microsoft Office PowerPoint</Application>
  <PresentationFormat>Widescreen</PresentationFormat>
  <Paragraphs>719</Paragraphs>
  <Slides>147</Slides>
  <Notes>110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147</vt:i4>
      </vt:variant>
    </vt:vector>
  </HeadingPairs>
  <TitlesOfParts>
    <vt:vector size="151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541</cp:revision>
  <dcterms:created xsi:type="dcterms:W3CDTF">2022-09-24T06:45:25Z</dcterms:created>
  <dcterms:modified xsi:type="dcterms:W3CDTF">2024-04-04T04:48:24Z</dcterms:modified>
</cp:coreProperties>
</file>