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292.xml" ContentType="application/vnd.openxmlformats-officedocument.presentationml.notesSlide+xml"/>
  <Override PartName="/ppt/notesSlides/notesSlide293.xml" ContentType="application/vnd.openxmlformats-officedocument.presentationml.notesSlide+xml"/>
  <Override PartName="/ppt/notesSlides/notesSlide294.xml" ContentType="application/vnd.openxmlformats-officedocument.presentationml.notesSlide+xml"/>
  <Override PartName="/ppt/notesSlides/notesSlide295.xml" ContentType="application/vnd.openxmlformats-officedocument.presentationml.notesSlide+xml"/>
  <Override PartName="/ppt/notesSlides/notesSlide296.xml" ContentType="application/vnd.openxmlformats-officedocument.presentationml.notesSlide+xml"/>
  <Override PartName="/ppt/notesSlides/notesSlide297.xml" ContentType="application/vnd.openxmlformats-officedocument.presentationml.notesSlide+xml"/>
  <Override PartName="/ppt/notesSlides/notesSlide298.xml" ContentType="application/vnd.openxmlformats-officedocument.presentationml.notesSlide+xml"/>
  <Override PartName="/ppt/notesSlides/notesSlide299.xml" ContentType="application/vnd.openxmlformats-officedocument.presentationml.notesSlide+xml"/>
  <Override PartName="/ppt/notesSlides/notesSlide300.xml" ContentType="application/vnd.openxmlformats-officedocument.presentationml.notesSlide+xml"/>
  <Override PartName="/ppt/notesSlides/notesSlide301.xml" ContentType="application/vnd.openxmlformats-officedocument.presentationml.notesSlide+xml"/>
  <Override PartName="/ppt/notesSlides/notesSlide302.xml" ContentType="application/vnd.openxmlformats-officedocument.presentationml.notesSlide+xml"/>
  <Override PartName="/ppt/notesSlides/notesSlide303.xml" ContentType="application/vnd.openxmlformats-officedocument.presentationml.notesSlide+xml"/>
  <Override PartName="/ppt/notesSlides/notesSlide304.xml" ContentType="application/vnd.openxmlformats-officedocument.presentationml.notesSlide+xml"/>
  <Override PartName="/ppt/notesSlides/notesSlide305.xml" ContentType="application/vnd.openxmlformats-officedocument.presentationml.notesSlide+xml"/>
  <Override PartName="/ppt/notesSlides/notesSlide306.xml" ContentType="application/vnd.openxmlformats-officedocument.presentationml.notesSlide+xml"/>
  <Override PartName="/ppt/notesSlides/notesSlide307.xml" ContentType="application/vnd.openxmlformats-officedocument.presentationml.notesSlide+xml"/>
  <Override PartName="/ppt/notesSlides/notesSlide308.xml" ContentType="application/vnd.openxmlformats-officedocument.presentationml.notesSlide+xml"/>
  <Override PartName="/ppt/notesSlides/notesSlide309.xml" ContentType="application/vnd.openxmlformats-officedocument.presentationml.notesSlide+xml"/>
  <Override PartName="/ppt/notesSlides/notesSlide310.xml" ContentType="application/vnd.openxmlformats-officedocument.presentationml.notesSlide+xml"/>
  <Override PartName="/ppt/notesSlides/notesSlide311.xml" ContentType="application/vnd.openxmlformats-officedocument.presentationml.notesSlide+xml"/>
  <Override PartName="/ppt/notesSlides/notesSlide312.xml" ContentType="application/vnd.openxmlformats-officedocument.presentationml.notesSlide+xml"/>
  <Override PartName="/ppt/notesSlides/notesSlide313.xml" ContentType="application/vnd.openxmlformats-officedocument.presentationml.notesSlide+xml"/>
  <Override PartName="/ppt/notesSlides/notesSlide314.xml" ContentType="application/vnd.openxmlformats-officedocument.presentationml.notesSlide+xml"/>
  <Override PartName="/ppt/notesSlides/notesSlide315.xml" ContentType="application/vnd.openxmlformats-officedocument.presentationml.notesSlide+xml"/>
  <Override PartName="/ppt/notesSlides/notesSlide316.xml" ContentType="application/vnd.openxmlformats-officedocument.presentationml.notesSlide+xml"/>
  <Override PartName="/ppt/notesSlides/notesSlide317.xml" ContentType="application/vnd.openxmlformats-officedocument.presentationml.notesSlide+xml"/>
  <Override PartName="/ppt/notesSlides/notesSlide318.xml" ContentType="application/vnd.openxmlformats-officedocument.presentationml.notesSlide+xml"/>
  <Override PartName="/ppt/notesSlides/notesSlide319.xml" ContentType="application/vnd.openxmlformats-officedocument.presentationml.notesSlide+xml"/>
  <Override PartName="/ppt/notesSlides/notesSlide320.xml" ContentType="application/vnd.openxmlformats-officedocument.presentationml.notesSlide+xml"/>
  <Override PartName="/ppt/notesSlides/notesSlide321.xml" ContentType="application/vnd.openxmlformats-officedocument.presentationml.notesSlide+xml"/>
  <Override PartName="/ppt/notesSlides/notesSlide322.xml" ContentType="application/vnd.openxmlformats-officedocument.presentationml.notesSlide+xml"/>
  <Override PartName="/ppt/notesSlides/notesSlide323.xml" ContentType="application/vnd.openxmlformats-officedocument.presentationml.notesSlide+xml"/>
  <Override PartName="/ppt/notesSlides/notesSlide324.xml" ContentType="application/vnd.openxmlformats-officedocument.presentationml.notesSlide+xml"/>
  <Override PartName="/ppt/notesSlides/notesSlide325.xml" ContentType="application/vnd.openxmlformats-officedocument.presentationml.notesSlide+xml"/>
  <Override PartName="/ppt/notesSlides/notesSlide326.xml" ContentType="application/vnd.openxmlformats-officedocument.presentationml.notesSlide+xml"/>
  <Override PartName="/ppt/notesSlides/notesSlide327.xml" ContentType="application/vnd.openxmlformats-officedocument.presentationml.notesSlide+xml"/>
  <Override PartName="/ppt/notesSlides/notesSlide328.xml" ContentType="application/vnd.openxmlformats-officedocument.presentationml.notesSlide+xml"/>
  <Override PartName="/ppt/notesSlides/notesSlide329.xml" ContentType="application/vnd.openxmlformats-officedocument.presentationml.notesSlide+xml"/>
  <Override PartName="/ppt/notesSlides/notesSlide330.xml" ContentType="application/vnd.openxmlformats-officedocument.presentationml.notesSlide+xml"/>
  <Override PartName="/ppt/notesSlides/notesSlide331.xml" ContentType="application/vnd.openxmlformats-officedocument.presentationml.notesSlide+xml"/>
  <Override PartName="/ppt/notesSlides/notesSlide332.xml" ContentType="application/vnd.openxmlformats-officedocument.presentationml.notesSlide+xml"/>
  <Override PartName="/ppt/notesSlides/notesSlide333.xml" ContentType="application/vnd.openxmlformats-officedocument.presentationml.notesSlide+xml"/>
  <Override PartName="/ppt/notesSlides/notesSlide334.xml" ContentType="application/vnd.openxmlformats-officedocument.presentationml.notesSlide+xml"/>
  <Override PartName="/ppt/notesSlides/notesSlide335.xml" ContentType="application/vnd.openxmlformats-officedocument.presentationml.notesSlide+xml"/>
  <Override PartName="/ppt/notesSlides/notesSlide336.xml" ContentType="application/vnd.openxmlformats-officedocument.presentationml.notesSlide+xml"/>
  <Override PartName="/ppt/notesSlides/notesSlide337.xml" ContentType="application/vnd.openxmlformats-officedocument.presentationml.notesSlide+xml"/>
  <Override PartName="/ppt/notesSlides/notesSlide338.xml" ContentType="application/vnd.openxmlformats-officedocument.presentationml.notesSlide+xml"/>
  <Override PartName="/ppt/notesSlides/notesSlide339.xml" ContentType="application/vnd.openxmlformats-officedocument.presentationml.notesSlide+xml"/>
  <Override PartName="/ppt/notesSlides/notesSlide340.xml" ContentType="application/vnd.openxmlformats-officedocument.presentationml.notesSlide+xml"/>
  <Override PartName="/ppt/notesSlides/notesSlide341.xml" ContentType="application/vnd.openxmlformats-officedocument.presentationml.notesSlide+xml"/>
  <Override PartName="/ppt/notesSlides/notesSlide342.xml" ContentType="application/vnd.openxmlformats-officedocument.presentationml.notesSlide+xml"/>
  <Override PartName="/ppt/notesSlides/notesSlide343.xml" ContentType="application/vnd.openxmlformats-officedocument.presentationml.notesSlide+xml"/>
  <Override PartName="/ppt/notesSlides/notesSlide344.xml" ContentType="application/vnd.openxmlformats-officedocument.presentationml.notesSlide+xml"/>
  <Override PartName="/ppt/notesSlides/notesSlide345.xml" ContentType="application/vnd.openxmlformats-officedocument.presentationml.notesSlide+xml"/>
  <Override PartName="/ppt/notesSlides/notesSlide346.xml" ContentType="application/vnd.openxmlformats-officedocument.presentationml.notesSlide+xml"/>
  <Override PartName="/ppt/notesSlides/notesSlide347.xml" ContentType="application/vnd.openxmlformats-officedocument.presentationml.notesSlide+xml"/>
  <Override PartName="/ppt/notesSlides/notesSlide348.xml" ContentType="application/vnd.openxmlformats-officedocument.presentationml.notesSlide+xml"/>
  <Override PartName="/ppt/notesSlides/notesSlide349.xml" ContentType="application/vnd.openxmlformats-officedocument.presentationml.notesSlide+xml"/>
  <Override PartName="/ppt/notesSlides/notesSlide350.xml" ContentType="application/vnd.openxmlformats-officedocument.presentationml.notesSlide+xml"/>
  <Override PartName="/ppt/notesSlides/notesSlide351.xml" ContentType="application/vnd.openxmlformats-officedocument.presentationml.notesSlide+xml"/>
  <Override PartName="/ppt/notesSlides/notesSlide352.xml" ContentType="application/vnd.openxmlformats-officedocument.presentationml.notesSlide+xml"/>
  <Override PartName="/ppt/notesSlides/notesSlide353.xml" ContentType="application/vnd.openxmlformats-officedocument.presentationml.notesSlide+xml"/>
  <Override PartName="/ppt/notesSlides/notesSlide354.xml" ContentType="application/vnd.openxmlformats-officedocument.presentationml.notesSlide+xml"/>
  <Override PartName="/ppt/notesSlides/notesSlide355.xml" ContentType="application/vnd.openxmlformats-officedocument.presentationml.notesSlide+xml"/>
  <Override PartName="/ppt/notesSlides/notesSlide356.xml" ContentType="application/vnd.openxmlformats-officedocument.presentationml.notesSlide+xml"/>
  <Override PartName="/ppt/notesSlides/notesSlide357.xml" ContentType="application/vnd.openxmlformats-officedocument.presentationml.notesSlide+xml"/>
  <Override PartName="/ppt/notesSlides/notesSlide358.xml" ContentType="application/vnd.openxmlformats-officedocument.presentationml.notesSlide+xml"/>
  <Override PartName="/ppt/notesSlides/notesSlide359.xml" ContentType="application/vnd.openxmlformats-officedocument.presentationml.notesSlide+xml"/>
  <Override PartName="/ppt/notesSlides/notesSlide360.xml" ContentType="application/vnd.openxmlformats-officedocument.presentationml.notesSlide+xml"/>
  <Override PartName="/ppt/notesSlides/notesSlide361.xml" ContentType="application/vnd.openxmlformats-officedocument.presentationml.notesSlide+xml"/>
  <Override PartName="/ppt/notesSlides/notesSlide362.xml" ContentType="application/vnd.openxmlformats-officedocument.presentationml.notesSlide+xml"/>
  <Override PartName="/ppt/notesSlides/notesSlide363.xml" ContentType="application/vnd.openxmlformats-officedocument.presentationml.notesSlide+xml"/>
  <Override PartName="/ppt/notesSlides/notesSlide364.xml" ContentType="application/vnd.openxmlformats-officedocument.presentationml.notesSlide+xml"/>
  <Override PartName="/ppt/notesSlides/notesSlide365.xml" ContentType="application/vnd.openxmlformats-officedocument.presentationml.notesSlide+xml"/>
  <Override PartName="/ppt/notesSlides/notesSlide366.xml" ContentType="application/vnd.openxmlformats-officedocument.presentationml.notesSlide+xml"/>
  <Override PartName="/ppt/notesSlides/notesSlide367.xml" ContentType="application/vnd.openxmlformats-officedocument.presentationml.notesSlide+xml"/>
  <Override PartName="/ppt/notesSlides/notesSlide368.xml" ContentType="application/vnd.openxmlformats-officedocument.presentationml.notesSlide+xml"/>
  <Override PartName="/ppt/notesSlides/notesSlide369.xml" ContentType="application/vnd.openxmlformats-officedocument.presentationml.notesSlide+xml"/>
  <Override PartName="/ppt/notesSlides/notesSlide370.xml" ContentType="application/vnd.openxmlformats-officedocument.presentationml.notesSlide+xml"/>
  <Override PartName="/ppt/notesSlides/notesSlide371.xml" ContentType="application/vnd.openxmlformats-officedocument.presentationml.notesSlide+xml"/>
  <Override PartName="/ppt/notesSlides/notesSlide372.xml" ContentType="application/vnd.openxmlformats-officedocument.presentationml.notesSlide+xml"/>
  <Override PartName="/ppt/notesSlides/notesSlide373.xml" ContentType="application/vnd.openxmlformats-officedocument.presentationml.notesSlide+xml"/>
  <Override PartName="/ppt/notesSlides/notesSlide374.xml" ContentType="application/vnd.openxmlformats-officedocument.presentationml.notesSlide+xml"/>
  <Override PartName="/ppt/notesSlides/notesSlide375.xml" ContentType="application/vnd.openxmlformats-officedocument.presentationml.notesSlide+xml"/>
  <Override PartName="/ppt/notesSlides/notesSlide376.xml" ContentType="application/vnd.openxmlformats-officedocument.presentationml.notesSlide+xml"/>
  <Override PartName="/ppt/notesSlides/notesSlide377.xml" ContentType="application/vnd.openxmlformats-officedocument.presentationml.notesSlide+xml"/>
  <Override PartName="/ppt/notesSlides/notesSlide378.xml" ContentType="application/vnd.openxmlformats-officedocument.presentationml.notesSlide+xml"/>
  <Override PartName="/ppt/notesSlides/notesSlide379.xml" ContentType="application/vnd.openxmlformats-officedocument.presentationml.notesSlide+xml"/>
  <Override PartName="/ppt/notesSlides/notesSlide380.xml" ContentType="application/vnd.openxmlformats-officedocument.presentationml.notesSlide+xml"/>
  <Override PartName="/ppt/notesSlides/notesSlide381.xml" ContentType="application/vnd.openxmlformats-officedocument.presentationml.notesSlide+xml"/>
  <Override PartName="/ppt/notesSlides/notesSlide382.xml" ContentType="application/vnd.openxmlformats-officedocument.presentationml.notesSlide+xml"/>
  <Override PartName="/ppt/notesSlides/notesSlide383.xml" ContentType="application/vnd.openxmlformats-officedocument.presentationml.notesSlide+xml"/>
  <Override PartName="/ppt/notesSlides/notesSlide384.xml" ContentType="application/vnd.openxmlformats-officedocument.presentationml.notesSlide+xml"/>
  <Override PartName="/ppt/notesSlides/notesSlide385.xml" ContentType="application/vnd.openxmlformats-officedocument.presentationml.notesSlide+xml"/>
  <Override PartName="/ppt/notesSlides/notesSlide386.xml" ContentType="application/vnd.openxmlformats-officedocument.presentationml.notesSlide+xml"/>
  <Override PartName="/ppt/notesSlides/notesSlide387.xml" ContentType="application/vnd.openxmlformats-officedocument.presentationml.notesSlide+xml"/>
  <Override PartName="/ppt/notesSlides/notesSlide388.xml" ContentType="application/vnd.openxmlformats-officedocument.presentationml.notesSlide+xml"/>
  <Override PartName="/ppt/notesSlides/notesSlide389.xml" ContentType="application/vnd.openxmlformats-officedocument.presentationml.notesSlide+xml"/>
  <Override PartName="/ppt/notesSlides/notesSlide390.xml" ContentType="application/vnd.openxmlformats-officedocument.presentationml.notesSlide+xml"/>
  <Override PartName="/ppt/notesSlides/notesSlide391.xml" ContentType="application/vnd.openxmlformats-officedocument.presentationml.notesSlide+xml"/>
  <Override PartName="/ppt/notesSlides/notesSlide392.xml" ContentType="application/vnd.openxmlformats-officedocument.presentationml.notesSlide+xml"/>
  <Override PartName="/ppt/notesSlides/notesSlide393.xml" ContentType="application/vnd.openxmlformats-officedocument.presentationml.notesSlide+xml"/>
  <Override PartName="/ppt/notesSlides/notesSlide394.xml" ContentType="application/vnd.openxmlformats-officedocument.presentationml.notesSlide+xml"/>
  <Override PartName="/ppt/notesSlides/notesSlide395.xml" ContentType="application/vnd.openxmlformats-officedocument.presentationml.notesSlide+xml"/>
  <Override PartName="/ppt/notesSlides/notesSlide396.xml" ContentType="application/vnd.openxmlformats-officedocument.presentationml.notesSlide+xml"/>
  <Override PartName="/ppt/notesSlides/notesSlide397.xml" ContentType="application/vnd.openxmlformats-officedocument.presentationml.notesSlide+xml"/>
  <Override PartName="/ppt/notesSlides/notesSlide398.xml" ContentType="application/vnd.openxmlformats-officedocument.presentationml.notesSlide+xml"/>
  <Override PartName="/ppt/notesSlides/notesSlide399.xml" ContentType="application/vnd.openxmlformats-officedocument.presentationml.notesSlide+xml"/>
  <Override PartName="/ppt/notesSlides/notesSlide400.xml" ContentType="application/vnd.openxmlformats-officedocument.presentationml.notesSlide+xml"/>
  <Override PartName="/ppt/notesSlides/notesSlide401.xml" ContentType="application/vnd.openxmlformats-officedocument.presentationml.notesSlide+xml"/>
  <Override PartName="/ppt/notesSlides/notesSlide402.xml" ContentType="application/vnd.openxmlformats-officedocument.presentationml.notesSlide+xml"/>
  <Override PartName="/ppt/notesSlides/notesSlide403.xml" ContentType="application/vnd.openxmlformats-officedocument.presentationml.notesSlide+xml"/>
  <Override PartName="/ppt/notesSlides/notesSlide404.xml" ContentType="application/vnd.openxmlformats-officedocument.presentationml.notesSlide+xml"/>
  <Override PartName="/ppt/notesSlides/notesSlide405.xml" ContentType="application/vnd.openxmlformats-officedocument.presentationml.notesSlide+xml"/>
  <Override PartName="/ppt/notesSlides/notesSlide406.xml" ContentType="application/vnd.openxmlformats-officedocument.presentationml.notesSlide+xml"/>
  <Override PartName="/ppt/notesSlides/notesSlide407.xml" ContentType="application/vnd.openxmlformats-officedocument.presentationml.notesSlide+xml"/>
  <Override PartName="/ppt/notesSlides/notesSlide408.xml" ContentType="application/vnd.openxmlformats-officedocument.presentationml.notesSlide+xml"/>
  <Override PartName="/ppt/notesSlides/notesSlide409.xml" ContentType="application/vnd.openxmlformats-officedocument.presentationml.notesSlide+xml"/>
  <Override PartName="/ppt/notesSlides/notesSlide410.xml" ContentType="application/vnd.openxmlformats-officedocument.presentationml.notesSlide+xml"/>
  <Override PartName="/ppt/notesSlides/notesSlide411.xml" ContentType="application/vnd.openxmlformats-officedocument.presentationml.notesSlide+xml"/>
  <Override PartName="/ppt/notesSlides/notesSlide412.xml" ContentType="application/vnd.openxmlformats-officedocument.presentationml.notesSlide+xml"/>
  <Override PartName="/ppt/notesSlides/notesSlide413.xml" ContentType="application/vnd.openxmlformats-officedocument.presentationml.notesSlide+xml"/>
  <Override PartName="/ppt/notesSlides/notesSlide414.xml" ContentType="application/vnd.openxmlformats-officedocument.presentationml.notesSlide+xml"/>
  <Override PartName="/ppt/notesSlides/notesSlide415.xml" ContentType="application/vnd.openxmlformats-officedocument.presentationml.notesSlide+xml"/>
  <Override PartName="/ppt/notesSlides/notesSlide416.xml" ContentType="application/vnd.openxmlformats-officedocument.presentationml.notesSlide+xml"/>
  <Override PartName="/ppt/notesSlides/notesSlide417.xml" ContentType="application/vnd.openxmlformats-officedocument.presentationml.notesSlide+xml"/>
  <Override PartName="/ppt/notesSlides/notesSlide418.xml" ContentType="application/vnd.openxmlformats-officedocument.presentationml.notesSlide+xml"/>
  <Override PartName="/ppt/notesSlides/notesSlide419.xml" ContentType="application/vnd.openxmlformats-officedocument.presentationml.notesSlide+xml"/>
  <Override PartName="/ppt/notesSlides/notesSlide420.xml" ContentType="application/vnd.openxmlformats-officedocument.presentationml.notesSlide+xml"/>
  <Override PartName="/ppt/notesSlides/notesSlide421.xml" ContentType="application/vnd.openxmlformats-officedocument.presentationml.notesSlide+xml"/>
  <Override PartName="/ppt/notesSlides/notesSlide4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65"/>
  </p:notesMasterIdLst>
  <p:handoutMasterIdLst>
    <p:handoutMasterId r:id="rId566"/>
  </p:handoutMasterIdLst>
  <p:sldIdLst>
    <p:sldId id="256" r:id="rId2"/>
    <p:sldId id="257" r:id="rId3"/>
    <p:sldId id="261" r:id="rId4"/>
    <p:sldId id="839" r:id="rId5"/>
    <p:sldId id="262" r:id="rId6"/>
    <p:sldId id="263" r:id="rId7"/>
    <p:sldId id="264" r:id="rId8"/>
    <p:sldId id="840" r:id="rId9"/>
    <p:sldId id="422" r:id="rId10"/>
    <p:sldId id="423" r:id="rId11"/>
    <p:sldId id="421" r:id="rId12"/>
    <p:sldId id="841" r:id="rId13"/>
    <p:sldId id="424" r:id="rId14"/>
    <p:sldId id="425" r:id="rId15"/>
    <p:sldId id="426" r:id="rId16"/>
    <p:sldId id="842" r:id="rId17"/>
    <p:sldId id="427" r:id="rId18"/>
    <p:sldId id="428" r:id="rId19"/>
    <p:sldId id="429" r:id="rId20"/>
    <p:sldId id="843" r:id="rId21"/>
    <p:sldId id="430" r:id="rId22"/>
    <p:sldId id="431" r:id="rId23"/>
    <p:sldId id="432" r:id="rId24"/>
    <p:sldId id="844" r:id="rId25"/>
    <p:sldId id="433" r:id="rId26"/>
    <p:sldId id="434" r:id="rId27"/>
    <p:sldId id="435" r:id="rId28"/>
    <p:sldId id="845" r:id="rId29"/>
    <p:sldId id="436" r:id="rId30"/>
    <p:sldId id="437" r:id="rId31"/>
    <p:sldId id="438" r:id="rId32"/>
    <p:sldId id="846" r:id="rId33"/>
    <p:sldId id="439" r:id="rId34"/>
    <p:sldId id="440" r:id="rId35"/>
    <p:sldId id="441" r:id="rId36"/>
    <p:sldId id="847" r:id="rId37"/>
    <p:sldId id="442" r:id="rId38"/>
    <p:sldId id="443" r:id="rId39"/>
    <p:sldId id="444" r:id="rId40"/>
    <p:sldId id="848" r:id="rId41"/>
    <p:sldId id="445" r:id="rId42"/>
    <p:sldId id="446" r:id="rId43"/>
    <p:sldId id="447" r:id="rId44"/>
    <p:sldId id="849" r:id="rId45"/>
    <p:sldId id="448" r:id="rId46"/>
    <p:sldId id="449" r:id="rId47"/>
    <p:sldId id="450" r:id="rId48"/>
    <p:sldId id="850" r:id="rId49"/>
    <p:sldId id="451" r:id="rId50"/>
    <p:sldId id="452" r:id="rId51"/>
    <p:sldId id="453" r:id="rId52"/>
    <p:sldId id="851" r:id="rId53"/>
    <p:sldId id="454" r:id="rId54"/>
    <p:sldId id="455" r:id="rId55"/>
    <p:sldId id="456" r:id="rId56"/>
    <p:sldId id="852" r:id="rId57"/>
    <p:sldId id="457" r:id="rId58"/>
    <p:sldId id="458" r:id="rId59"/>
    <p:sldId id="459" r:id="rId60"/>
    <p:sldId id="853" r:id="rId61"/>
    <p:sldId id="460" r:id="rId62"/>
    <p:sldId id="461" r:id="rId63"/>
    <p:sldId id="824" r:id="rId64"/>
    <p:sldId id="854" r:id="rId65"/>
    <p:sldId id="825" r:id="rId66"/>
    <p:sldId id="826" r:id="rId67"/>
    <p:sldId id="827" r:id="rId68"/>
    <p:sldId id="855" r:id="rId69"/>
    <p:sldId id="828" r:id="rId70"/>
    <p:sldId id="829" r:id="rId71"/>
    <p:sldId id="831" r:id="rId72"/>
    <p:sldId id="856" r:id="rId73"/>
    <p:sldId id="832" r:id="rId74"/>
    <p:sldId id="833" r:id="rId75"/>
    <p:sldId id="830" r:id="rId76"/>
    <p:sldId id="857" r:id="rId77"/>
    <p:sldId id="834" r:id="rId78"/>
    <p:sldId id="835" r:id="rId79"/>
    <p:sldId id="836" r:id="rId80"/>
    <p:sldId id="858" r:id="rId81"/>
    <p:sldId id="837" r:id="rId82"/>
    <p:sldId id="838" r:id="rId83"/>
    <p:sldId id="462" r:id="rId84"/>
    <p:sldId id="859" r:id="rId85"/>
    <p:sldId id="463" r:id="rId86"/>
    <p:sldId id="464" r:id="rId87"/>
    <p:sldId id="465" r:id="rId88"/>
    <p:sldId id="860" r:id="rId89"/>
    <p:sldId id="466" r:id="rId90"/>
    <p:sldId id="467" r:id="rId91"/>
    <p:sldId id="468" r:id="rId92"/>
    <p:sldId id="861" r:id="rId93"/>
    <p:sldId id="469" r:id="rId94"/>
    <p:sldId id="470" r:id="rId95"/>
    <p:sldId id="471" r:id="rId96"/>
    <p:sldId id="862" r:id="rId97"/>
    <p:sldId id="472" r:id="rId98"/>
    <p:sldId id="473" r:id="rId99"/>
    <p:sldId id="474" r:id="rId100"/>
    <p:sldId id="863" r:id="rId101"/>
    <p:sldId id="475" r:id="rId102"/>
    <p:sldId id="476" r:id="rId103"/>
    <p:sldId id="477" r:id="rId104"/>
    <p:sldId id="864" r:id="rId105"/>
    <p:sldId id="534" r:id="rId106"/>
    <p:sldId id="535" r:id="rId107"/>
    <p:sldId id="478" r:id="rId108"/>
    <p:sldId id="865" r:id="rId109"/>
    <p:sldId id="536" r:id="rId110"/>
    <p:sldId id="537" r:id="rId111"/>
    <p:sldId id="479" r:id="rId112"/>
    <p:sldId id="866" r:id="rId113"/>
    <p:sldId id="538" r:id="rId114"/>
    <p:sldId id="539" r:id="rId115"/>
    <p:sldId id="480" r:id="rId116"/>
    <p:sldId id="867" r:id="rId117"/>
    <p:sldId id="540" r:id="rId118"/>
    <p:sldId id="541" r:id="rId119"/>
    <p:sldId id="481" r:id="rId120"/>
    <p:sldId id="869" r:id="rId121"/>
    <p:sldId id="542" r:id="rId122"/>
    <p:sldId id="543" r:id="rId123"/>
    <p:sldId id="482" r:id="rId124"/>
    <p:sldId id="868" r:id="rId125"/>
    <p:sldId id="544" r:id="rId126"/>
    <p:sldId id="545" r:id="rId127"/>
    <p:sldId id="483" r:id="rId128"/>
    <p:sldId id="870" r:id="rId129"/>
    <p:sldId id="546" r:id="rId130"/>
    <p:sldId id="547" r:id="rId131"/>
    <p:sldId id="484" r:id="rId132"/>
    <p:sldId id="871" r:id="rId133"/>
    <p:sldId id="548" r:id="rId134"/>
    <p:sldId id="549" r:id="rId135"/>
    <p:sldId id="485" r:id="rId136"/>
    <p:sldId id="872" r:id="rId137"/>
    <p:sldId id="550" r:id="rId138"/>
    <p:sldId id="551" r:id="rId139"/>
    <p:sldId id="552" r:id="rId140"/>
    <p:sldId id="873" r:id="rId141"/>
    <p:sldId id="553" r:id="rId142"/>
    <p:sldId id="554" r:id="rId143"/>
    <p:sldId id="487" r:id="rId144"/>
    <p:sldId id="874" r:id="rId145"/>
    <p:sldId id="555" r:id="rId146"/>
    <p:sldId id="556" r:id="rId147"/>
    <p:sldId id="488" r:id="rId148"/>
    <p:sldId id="875" r:id="rId149"/>
    <p:sldId id="615" r:id="rId150"/>
    <p:sldId id="616" r:id="rId151"/>
    <p:sldId id="489" r:id="rId152"/>
    <p:sldId id="876" r:id="rId153"/>
    <p:sldId id="617" r:id="rId154"/>
    <p:sldId id="618" r:id="rId155"/>
    <p:sldId id="490" r:id="rId156"/>
    <p:sldId id="877" r:id="rId157"/>
    <p:sldId id="619" r:id="rId158"/>
    <p:sldId id="620" r:id="rId159"/>
    <p:sldId id="491" r:id="rId160"/>
    <p:sldId id="878" r:id="rId161"/>
    <p:sldId id="621" r:id="rId162"/>
    <p:sldId id="622" r:id="rId163"/>
    <p:sldId id="492" r:id="rId164"/>
    <p:sldId id="879" r:id="rId165"/>
    <p:sldId id="623" r:id="rId166"/>
    <p:sldId id="624" r:id="rId167"/>
    <p:sldId id="493" r:id="rId168"/>
    <p:sldId id="880" r:id="rId169"/>
    <p:sldId id="625" r:id="rId170"/>
    <p:sldId id="626" r:id="rId171"/>
    <p:sldId id="494" r:id="rId172"/>
    <p:sldId id="881" r:id="rId173"/>
    <p:sldId id="627" r:id="rId174"/>
    <p:sldId id="628" r:id="rId175"/>
    <p:sldId id="495" r:id="rId176"/>
    <p:sldId id="882" r:id="rId177"/>
    <p:sldId id="629" r:id="rId178"/>
    <p:sldId id="630" r:id="rId179"/>
    <p:sldId id="496" r:id="rId180"/>
    <p:sldId id="883" r:id="rId181"/>
    <p:sldId id="631" r:id="rId182"/>
    <p:sldId id="632" r:id="rId183"/>
    <p:sldId id="497" r:id="rId184"/>
    <p:sldId id="884" r:id="rId185"/>
    <p:sldId id="633" r:id="rId186"/>
    <p:sldId id="634" r:id="rId187"/>
    <p:sldId id="498" r:id="rId188"/>
    <p:sldId id="885" r:id="rId189"/>
    <p:sldId id="635" r:id="rId190"/>
    <p:sldId id="636" r:id="rId191"/>
    <p:sldId id="499" r:id="rId192"/>
    <p:sldId id="886" r:id="rId193"/>
    <p:sldId id="637" r:id="rId194"/>
    <p:sldId id="638" r:id="rId195"/>
    <p:sldId id="500" r:id="rId196"/>
    <p:sldId id="887" r:id="rId197"/>
    <p:sldId id="639" r:id="rId198"/>
    <p:sldId id="640" r:id="rId199"/>
    <p:sldId id="501" r:id="rId200"/>
    <p:sldId id="888" r:id="rId201"/>
    <p:sldId id="641" r:id="rId202"/>
    <p:sldId id="642" r:id="rId203"/>
    <p:sldId id="502" r:id="rId204"/>
    <p:sldId id="889" r:id="rId205"/>
    <p:sldId id="643" r:id="rId206"/>
    <p:sldId id="644" r:id="rId207"/>
    <p:sldId id="503" r:id="rId208"/>
    <p:sldId id="890" r:id="rId209"/>
    <p:sldId id="645" r:id="rId210"/>
    <p:sldId id="646" r:id="rId211"/>
    <p:sldId id="504" r:id="rId212"/>
    <p:sldId id="891" r:id="rId213"/>
    <p:sldId id="647" r:id="rId214"/>
    <p:sldId id="648" r:id="rId215"/>
    <p:sldId id="505" r:id="rId216"/>
    <p:sldId id="892" r:id="rId217"/>
    <p:sldId id="649" r:id="rId218"/>
    <p:sldId id="650" r:id="rId219"/>
    <p:sldId id="506" r:id="rId220"/>
    <p:sldId id="893" r:id="rId221"/>
    <p:sldId id="651" r:id="rId222"/>
    <p:sldId id="652" r:id="rId223"/>
    <p:sldId id="507" r:id="rId224"/>
    <p:sldId id="894" r:id="rId225"/>
    <p:sldId id="653" r:id="rId226"/>
    <p:sldId id="654" r:id="rId227"/>
    <p:sldId id="508" r:id="rId228"/>
    <p:sldId id="895" r:id="rId229"/>
    <p:sldId id="655" r:id="rId230"/>
    <p:sldId id="656" r:id="rId231"/>
    <p:sldId id="509" r:id="rId232"/>
    <p:sldId id="896" r:id="rId233"/>
    <p:sldId id="657" r:id="rId234"/>
    <p:sldId id="658" r:id="rId235"/>
    <p:sldId id="510" r:id="rId236"/>
    <p:sldId id="897" r:id="rId237"/>
    <p:sldId id="659" r:id="rId238"/>
    <p:sldId id="660" r:id="rId239"/>
    <p:sldId id="511" r:id="rId240"/>
    <p:sldId id="898" r:id="rId241"/>
    <p:sldId id="661" r:id="rId242"/>
    <p:sldId id="662" r:id="rId243"/>
    <p:sldId id="512" r:id="rId244"/>
    <p:sldId id="899" r:id="rId245"/>
    <p:sldId id="663" r:id="rId246"/>
    <p:sldId id="664" r:id="rId247"/>
    <p:sldId id="513" r:id="rId248"/>
    <p:sldId id="900" r:id="rId249"/>
    <p:sldId id="665" r:id="rId250"/>
    <p:sldId id="666" r:id="rId251"/>
    <p:sldId id="514" r:id="rId252"/>
    <p:sldId id="901" r:id="rId253"/>
    <p:sldId id="667" r:id="rId254"/>
    <p:sldId id="668" r:id="rId255"/>
    <p:sldId id="515" r:id="rId256"/>
    <p:sldId id="902" r:id="rId257"/>
    <p:sldId id="669" r:id="rId258"/>
    <p:sldId id="670" r:id="rId259"/>
    <p:sldId id="516" r:id="rId260"/>
    <p:sldId id="903" r:id="rId261"/>
    <p:sldId id="671" r:id="rId262"/>
    <p:sldId id="672" r:id="rId263"/>
    <p:sldId id="517" r:id="rId264"/>
    <p:sldId id="904" r:id="rId265"/>
    <p:sldId id="673" r:id="rId266"/>
    <p:sldId id="674" r:id="rId267"/>
    <p:sldId id="518" r:id="rId268"/>
    <p:sldId id="905" r:id="rId269"/>
    <p:sldId id="675" r:id="rId270"/>
    <p:sldId id="676" r:id="rId271"/>
    <p:sldId id="519" r:id="rId272"/>
    <p:sldId id="906" r:id="rId273"/>
    <p:sldId id="677" r:id="rId274"/>
    <p:sldId id="678" r:id="rId275"/>
    <p:sldId id="520" r:id="rId276"/>
    <p:sldId id="907" r:id="rId277"/>
    <p:sldId id="679" r:id="rId278"/>
    <p:sldId id="680" r:id="rId279"/>
    <p:sldId id="521" r:id="rId280"/>
    <p:sldId id="908" r:id="rId281"/>
    <p:sldId id="681" r:id="rId282"/>
    <p:sldId id="682" r:id="rId283"/>
    <p:sldId id="522" r:id="rId284"/>
    <p:sldId id="909" r:id="rId285"/>
    <p:sldId id="683" r:id="rId286"/>
    <p:sldId id="684" r:id="rId287"/>
    <p:sldId id="523" r:id="rId288"/>
    <p:sldId id="910" r:id="rId289"/>
    <p:sldId id="685" r:id="rId290"/>
    <p:sldId id="686" r:id="rId291"/>
    <p:sldId id="524" r:id="rId292"/>
    <p:sldId id="911" r:id="rId293"/>
    <p:sldId id="687" r:id="rId294"/>
    <p:sldId id="688" r:id="rId295"/>
    <p:sldId id="525" r:id="rId296"/>
    <p:sldId id="912" r:id="rId297"/>
    <p:sldId id="689" r:id="rId298"/>
    <p:sldId id="690" r:id="rId299"/>
    <p:sldId id="526" r:id="rId300"/>
    <p:sldId id="913" r:id="rId301"/>
    <p:sldId id="691" r:id="rId302"/>
    <p:sldId id="692" r:id="rId303"/>
    <p:sldId id="527" r:id="rId304"/>
    <p:sldId id="914" r:id="rId305"/>
    <p:sldId id="693" r:id="rId306"/>
    <p:sldId id="694" r:id="rId307"/>
    <p:sldId id="528" r:id="rId308"/>
    <p:sldId id="915" r:id="rId309"/>
    <p:sldId id="695" r:id="rId310"/>
    <p:sldId id="696" r:id="rId311"/>
    <p:sldId id="529" r:id="rId312"/>
    <p:sldId id="916" r:id="rId313"/>
    <p:sldId id="697" r:id="rId314"/>
    <p:sldId id="698" r:id="rId315"/>
    <p:sldId id="530" r:id="rId316"/>
    <p:sldId id="917" r:id="rId317"/>
    <p:sldId id="699" r:id="rId318"/>
    <p:sldId id="700" r:id="rId319"/>
    <p:sldId id="531" r:id="rId320"/>
    <p:sldId id="918" r:id="rId321"/>
    <p:sldId id="701" r:id="rId322"/>
    <p:sldId id="702" r:id="rId323"/>
    <p:sldId id="532" r:id="rId324"/>
    <p:sldId id="919" r:id="rId325"/>
    <p:sldId id="703" r:id="rId326"/>
    <p:sldId id="704" r:id="rId327"/>
    <p:sldId id="533" r:id="rId328"/>
    <p:sldId id="920" r:id="rId329"/>
    <p:sldId id="705" r:id="rId330"/>
    <p:sldId id="706" r:id="rId331"/>
    <p:sldId id="557" r:id="rId332"/>
    <p:sldId id="921" r:id="rId333"/>
    <p:sldId id="707" r:id="rId334"/>
    <p:sldId id="708" r:id="rId335"/>
    <p:sldId id="558" r:id="rId336"/>
    <p:sldId id="922" r:id="rId337"/>
    <p:sldId id="709" r:id="rId338"/>
    <p:sldId id="710" r:id="rId339"/>
    <p:sldId id="559" r:id="rId340"/>
    <p:sldId id="923" r:id="rId341"/>
    <p:sldId id="711" r:id="rId342"/>
    <p:sldId id="712" r:id="rId343"/>
    <p:sldId id="560" r:id="rId344"/>
    <p:sldId id="924" r:id="rId345"/>
    <p:sldId id="713" r:id="rId346"/>
    <p:sldId id="714" r:id="rId347"/>
    <p:sldId id="561" r:id="rId348"/>
    <p:sldId id="925" r:id="rId349"/>
    <p:sldId id="715" r:id="rId350"/>
    <p:sldId id="716" r:id="rId351"/>
    <p:sldId id="562" r:id="rId352"/>
    <p:sldId id="926" r:id="rId353"/>
    <p:sldId id="717" r:id="rId354"/>
    <p:sldId id="718" r:id="rId355"/>
    <p:sldId id="563" r:id="rId356"/>
    <p:sldId id="927" r:id="rId357"/>
    <p:sldId id="719" r:id="rId358"/>
    <p:sldId id="720" r:id="rId359"/>
    <p:sldId id="564" r:id="rId360"/>
    <p:sldId id="928" r:id="rId361"/>
    <p:sldId id="721" r:id="rId362"/>
    <p:sldId id="722" r:id="rId363"/>
    <p:sldId id="565" r:id="rId364"/>
    <p:sldId id="929" r:id="rId365"/>
    <p:sldId id="723" r:id="rId366"/>
    <p:sldId id="724" r:id="rId367"/>
    <p:sldId id="566" r:id="rId368"/>
    <p:sldId id="930" r:id="rId369"/>
    <p:sldId id="725" r:id="rId370"/>
    <p:sldId id="726" r:id="rId371"/>
    <p:sldId id="567" r:id="rId372"/>
    <p:sldId id="931" r:id="rId373"/>
    <p:sldId id="727" r:id="rId374"/>
    <p:sldId id="728" r:id="rId375"/>
    <p:sldId id="568" r:id="rId376"/>
    <p:sldId id="932" r:id="rId377"/>
    <p:sldId id="729" r:id="rId378"/>
    <p:sldId id="730" r:id="rId379"/>
    <p:sldId id="569" r:id="rId380"/>
    <p:sldId id="933" r:id="rId381"/>
    <p:sldId id="731" r:id="rId382"/>
    <p:sldId id="732" r:id="rId383"/>
    <p:sldId id="570" r:id="rId384"/>
    <p:sldId id="934" r:id="rId385"/>
    <p:sldId id="733" r:id="rId386"/>
    <p:sldId id="734" r:id="rId387"/>
    <p:sldId id="571" r:id="rId388"/>
    <p:sldId id="935" r:id="rId389"/>
    <p:sldId id="735" r:id="rId390"/>
    <p:sldId id="736" r:id="rId391"/>
    <p:sldId id="572" r:id="rId392"/>
    <p:sldId id="936" r:id="rId393"/>
    <p:sldId id="737" r:id="rId394"/>
    <p:sldId id="738" r:id="rId395"/>
    <p:sldId id="573" r:id="rId396"/>
    <p:sldId id="937" r:id="rId397"/>
    <p:sldId id="739" r:id="rId398"/>
    <p:sldId id="740" r:id="rId399"/>
    <p:sldId id="574" r:id="rId400"/>
    <p:sldId id="938" r:id="rId401"/>
    <p:sldId id="741" r:id="rId402"/>
    <p:sldId id="742" r:id="rId403"/>
    <p:sldId id="575" r:id="rId404"/>
    <p:sldId id="939" r:id="rId405"/>
    <p:sldId id="743" r:id="rId406"/>
    <p:sldId id="744" r:id="rId407"/>
    <p:sldId id="576" r:id="rId408"/>
    <p:sldId id="940" r:id="rId409"/>
    <p:sldId id="745" r:id="rId410"/>
    <p:sldId id="746" r:id="rId411"/>
    <p:sldId id="579" r:id="rId412"/>
    <p:sldId id="941" r:id="rId413"/>
    <p:sldId id="747" r:id="rId414"/>
    <p:sldId id="748" r:id="rId415"/>
    <p:sldId id="577" r:id="rId416"/>
    <p:sldId id="942" r:id="rId417"/>
    <p:sldId id="749" r:id="rId418"/>
    <p:sldId id="750" r:id="rId419"/>
    <p:sldId id="578" r:id="rId420"/>
    <p:sldId id="943" r:id="rId421"/>
    <p:sldId id="751" r:id="rId422"/>
    <p:sldId id="752" r:id="rId423"/>
    <p:sldId id="580" r:id="rId424"/>
    <p:sldId id="944" r:id="rId425"/>
    <p:sldId id="753" r:id="rId426"/>
    <p:sldId id="754" r:id="rId427"/>
    <p:sldId id="581" r:id="rId428"/>
    <p:sldId id="945" r:id="rId429"/>
    <p:sldId id="755" r:id="rId430"/>
    <p:sldId id="756" r:id="rId431"/>
    <p:sldId id="582" r:id="rId432"/>
    <p:sldId id="946" r:id="rId433"/>
    <p:sldId id="757" r:id="rId434"/>
    <p:sldId id="758" r:id="rId435"/>
    <p:sldId id="583" r:id="rId436"/>
    <p:sldId id="947" r:id="rId437"/>
    <p:sldId id="759" r:id="rId438"/>
    <p:sldId id="760" r:id="rId439"/>
    <p:sldId id="584" r:id="rId440"/>
    <p:sldId id="948" r:id="rId441"/>
    <p:sldId id="761" r:id="rId442"/>
    <p:sldId id="762" r:id="rId443"/>
    <p:sldId id="585" r:id="rId444"/>
    <p:sldId id="949" r:id="rId445"/>
    <p:sldId id="763" r:id="rId446"/>
    <p:sldId id="764" r:id="rId447"/>
    <p:sldId id="586" r:id="rId448"/>
    <p:sldId id="950" r:id="rId449"/>
    <p:sldId id="765" r:id="rId450"/>
    <p:sldId id="766" r:id="rId451"/>
    <p:sldId id="587" r:id="rId452"/>
    <p:sldId id="951" r:id="rId453"/>
    <p:sldId id="767" r:id="rId454"/>
    <p:sldId id="768" r:id="rId455"/>
    <p:sldId id="588" r:id="rId456"/>
    <p:sldId id="952" r:id="rId457"/>
    <p:sldId id="769" r:id="rId458"/>
    <p:sldId id="770" r:id="rId459"/>
    <p:sldId id="589" r:id="rId460"/>
    <p:sldId id="953" r:id="rId461"/>
    <p:sldId id="771" r:id="rId462"/>
    <p:sldId id="772" r:id="rId463"/>
    <p:sldId id="590" r:id="rId464"/>
    <p:sldId id="954" r:id="rId465"/>
    <p:sldId id="773" r:id="rId466"/>
    <p:sldId id="774" r:id="rId467"/>
    <p:sldId id="591" r:id="rId468"/>
    <p:sldId id="955" r:id="rId469"/>
    <p:sldId id="775" r:id="rId470"/>
    <p:sldId id="776" r:id="rId471"/>
    <p:sldId id="592" r:id="rId472"/>
    <p:sldId id="956" r:id="rId473"/>
    <p:sldId id="777" r:id="rId474"/>
    <p:sldId id="778" r:id="rId475"/>
    <p:sldId id="593" r:id="rId476"/>
    <p:sldId id="957" r:id="rId477"/>
    <p:sldId id="779" r:id="rId478"/>
    <p:sldId id="780" r:id="rId479"/>
    <p:sldId id="594" r:id="rId480"/>
    <p:sldId id="958" r:id="rId481"/>
    <p:sldId id="781" r:id="rId482"/>
    <p:sldId id="782" r:id="rId483"/>
    <p:sldId id="595" r:id="rId484"/>
    <p:sldId id="959" r:id="rId485"/>
    <p:sldId id="783" r:id="rId486"/>
    <p:sldId id="784" r:id="rId487"/>
    <p:sldId id="596" r:id="rId488"/>
    <p:sldId id="960" r:id="rId489"/>
    <p:sldId id="785" r:id="rId490"/>
    <p:sldId id="786" r:id="rId491"/>
    <p:sldId id="597" r:id="rId492"/>
    <p:sldId id="961" r:id="rId493"/>
    <p:sldId id="787" r:id="rId494"/>
    <p:sldId id="788" r:id="rId495"/>
    <p:sldId id="598" r:id="rId496"/>
    <p:sldId id="962" r:id="rId497"/>
    <p:sldId id="789" r:id="rId498"/>
    <p:sldId id="790" r:id="rId499"/>
    <p:sldId id="599" r:id="rId500"/>
    <p:sldId id="963" r:id="rId501"/>
    <p:sldId id="791" r:id="rId502"/>
    <p:sldId id="792" r:id="rId503"/>
    <p:sldId id="600" r:id="rId504"/>
    <p:sldId id="964" r:id="rId505"/>
    <p:sldId id="793" r:id="rId506"/>
    <p:sldId id="794" r:id="rId507"/>
    <p:sldId id="601" r:id="rId508"/>
    <p:sldId id="965" r:id="rId509"/>
    <p:sldId id="795" r:id="rId510"/>
    <p:sldId id="796" r:id="rId511"/>
    <p:sldId id="602" r:id="rId512"/>
    <p:sldId id="966" r:id="rId513"/>
    <p:sldId id="797" r:id="rId514"/>
    <p:sldId id="798" r:id="rId515"/>
    <p:sldId id="603" r:id="rId516"/>
    <p:sldId id="967" r:id="rId517"/>
    <p:sldId id="799" r:id="rId518"/>
    <p:sldId id="800" r:id="rId519"/>
    <p:sldId id="604" r:id="rId520"/>
    <p:sldId id="968" r:id="rId521"/>
    <p:sldId id="801" r:id="rId522"/>
    <p:sldId id="802" r:id="rId523"/>
    <p:sldId id="605" r:id="rId524"/>
    <p:sldId id="969" r:id="rId525"/>
    <p:sldId id="803" r:id="rId526"/>
    <p:sldId id="804" r:id="rId527"/>
    <p:sldId id="606" r:id="rId528"/>
    <p:sldId id="970" r:id="rId529"/>
    <p:sldId id="805" r:id="rId530"/>
    <p:sldId id="806" r:id="rId531"/>
    <p:sldId id="607" r:id="rId532"/>
    <p:sldId id="972" r:id="rId533"/>
    <p:sldId id="807" r:id="rId534"/>
    <p:sldId id="808" r:id="rId535"/>
    <p:sldId id="608" r:id="rId536"/>
    <p:sldId id="973" r:id="rId537"/>
    <p:sldId id="809" r:id="rId538"/>
    <p:sldId id="810" r:id="rId539"/>
    <p:sldId id="609" r:id="rId540"/>
    <p:sldId id="974" r:id="rId541"/>
    <p:sldId id="811" r:id="rId542"/>
    <p:sldId id="812" r:id="rId543"/>
    <p:sldId id="610" r:id="rId544"/>
    <p:sldId id="975" r:id="rId545"/>
    <p:sldId id="813" r:id="rId546"/>
    <p:sldId id="814" r:id="rId547"/>
    <p:sldId id="611" r:id="rId548"/>
    <p:sldId id="976" r:id="rId549"/>
    <p:sldId id="815" r:id="rId550"/>
    <p:sldId id="816" r:id="rId551"/>
    <p:sldId id="612" r:id="rId552"/>
    <p:sldId id="977" r:id="rId553"/>
    <p:sldId id="817" r:id="rId554"/>
    <p:sldId id="818" r:id="rId555"/>
    <p:sldId id="613" r:id="rId556"/>
    <p:sldId id="978" r:id="rId557"/>
    <p:sldId id="819" r:id="rId558"/>
    <p:sldId id="820" r:id="rId559"/>
    <p:sldId id="614" r:id="rId560"/>
    <p:sldId id="971" r:id="rId561"/>
    <p:sldId id="821" r:id="rId562"/>
    <p:sldId id="822" r:id="rId563"/>
    <p:sldId id="823" r:id="rId56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7" roundtripDataSignature="AMtx7mj1R5tO690/Iu2z+s3x9W/gLPbv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thamani S" initials="KS" lastIdx="1" clrIdx="0">
    <p:extLst>
      <p:ext uri="{19B8F6BF-5375-455C-9EA6-DF929625EA0E}">
        <p15:presenceInfo xmlns:p15="http://schemas.microsoft.com/office/powerpoint/2012/main" userId="14a67a6ae089e9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324" Type="http://schemas.openxmlformats.org/officeDocument/2006/relationships/slide" Target="slides/slide323.xml"/><Relationship Id="rId531" Type="http://schemas.openxmlformats.org/officeDocument/2006/relationships/slide" Target="slides/slide530.xml"/><Relationship Id="rId170" Type="http://schemas.openxmlformats.org/officeDocument/2006/relationships/slide" Target="slides/slide169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32" Type="http://schemas.openxmlformats.org/officeDocument/2006/relationships/slide" Target="slides/slide31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42" Type="http://schemas.openxmlformats.org/officeDocument/2006/relationships/slide" Target="slides/slide541.xml"/><Relationship Id="rId181" Type="http://schemas.openxmlformats.org/officeDocument/2006/relationships/slide" Target="slides/slide180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86" Type="http://schemas.openxmlformats.org/officeDocument/2006/relationships/slide" Target="slides/slide485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346" Type="http://schemas.openxmlformats.org/officeDocument/2006/relationships/slide" Target="slides/slide345.xml"/><Relationship Id="rId553" Type="http://schemas.openxmlformats.org/officeDocument/2006/relationships/slide" Target="slides/slide552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497" Type="http://schemas.openxmlformats.org/officeDocument/2006/relationships/slide" Target="slides/slide496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217" Type="http://schemas.openxmlformats.org/officeDocument/2006/relationships/slide" Target="slides/slide216.xml"/><Relationship Id="rId564" Type="http://schemas.openxmlformats.org/officeDocument/2006/relationships/slide" Target="slides/slide563.xml"/><Relationship Id="rId424" Type="http://schemas.openxmlformats.org/officeDocument/2006/relationships/slide" Target="slides/slide423.xml"/><Relationship Id="rId270" Type="http://schemas.openxmlformats.org/officeDocument/2006/relationships/slide" Target="slides/slide269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477" Type="http://schemas.openxmlformats.org/officeDocument/2006/relationships/slide" Target="slides/slide476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502" Type="http://schemas.openxmlformats.org/officeDocument/2006/relationships/slide" Target="slides/slide501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44" Type="http://schemas.openxmlformats.org/officeDocument/2006/relationships/slide" Target="slides/slide543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slide" Target="slides/slide445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88" Type="http://schemas.openxmlformats.org/officeDocument/2006/relationships/slide" Target="slides/slide487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13" Type="http://schemas.openxmlformats.org/officeDocument/2006/relationships/slide" Target="slides/slide512.xml"/><Relationship Id="rId555" Type="http://schemas.openxmlformats.org/officeDocument/2006/relationships/slide" Target="slides/slide554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457" Type="http://schemas.openxmlformats.org/officeDocument/2006/relationships/slide" Target="slides/slide456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524" Type="http://schemas.openxmlformats.org/officeDocument/2006/relationships/slide" Target="slides/slide523.xml"/><Relationship Id="rId566" Type="http://schemas.openxmlformats.org/officeDocument/2006/relationships/handoutMaster" Target="handoutMasters/handoutMaster1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79" Type="http://schemas.openxmlformats.org/officeDocument/2006/relationships/slide" Target="slides/slide478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546" Type="http://schemas.openxmlformats.org/officeDocument/2006/relationships/slide" Target="slides/slide545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48" Type="http://schemas.openxmlformats.org/officeDocument/2006/relationships/slide" Target="slides/slide447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57" Type="http://schemas.openxmlformats.org/officeDocument/2006/relationships/slide" Target="slides/slide556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459" Type="http://schemas.openxmlformats.org/officeDocument/2006/relationships/slide" Target="slides/slide458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526" Type="http://schemas.openxmlformats.org/officeDocument/2006/relationships/slide" Target="slides/slide525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commentAuthors" Target="commentAuthors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537" Type="http://schemas.openxmlformats.org/officeDocument/2006/relationships/slide" Target="slides/slide536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506" Type="http://schemas.openxmlformats.org/officeDocument/2006/relationships/slide" Target="slides/slide505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492" Type="http://schemas.openxmlformats.org/officeDocument/2006/relationships/slide" Target="slides/slide491.xml"/><Relationship Id="rId548" Type="http://schemas.openxmlformats.org/officeDocument/2006/relationships/slide" Target="slides/slide547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212" Type="http://schemas.openxmlformats.org/officeDocument/2006/relationships/slide" Target="slides/slide211.xml"/><Relationship Id="rId254" Type="http://schemas.openxmlformats.org/officeDocument/2006/relationships/slide" Target="slides/slide253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96" Type="http://schemas.openxmlformats.org/officeDocument/2006/relationships/slide" Target="slides/slide295.xml"/><Relationship Id="rId461" Type="http://schemas.openxmlformats.org/officeDocument/2006/relationships/slide" Target="slides/slide460.xml"/><Relationship Id="rId517" Type="http://schemas.openxmlformats.org/officeDocument/2006/relationships/slide" Target="slides/slide516.xml"/><Relationship Id="rId559" Type="http://schemas.openxmlformats.org/officeDocument/2006/relationships/slide" Target="slides/slide558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63" Type="http://schemas.openxmlformats.org/officeDocument/2006/relationships/slide" Target="slides/slide362.xml"/><Relationship Id="rId419" Type="http://schemas.openxmlformats.org/officeDocument/2006/relationships/slide" Target="slides/slide418.xml"/><Relationship Id="rId570" Type="http://schemas.openxmlformats.org/officeDocument/2006/relationships/viewProps" Target="viewProps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265" Type="http://schemas.openxmlformats.org/officeDocument/2006/relationships/slide" Target="slides/slide264.xml"/><Relationship Id="rId472" Type="http://schemas.openxmlformats.org/officeDocument/2006/relationships/slide" Target="slides/slide471.xml"/><Relationship Id="rId528" Type="http://schemas.openxmlformats.org/officeDocument/2006/relationships/slide" Target="slides/slide527.xml"/><Relationship Id="rId125" Type="http://schemas.openxmlformats.org/officeDocument/2006/relationships/slide" Target="slides/slide124.xml"/><Relationship Id="rId167" Type="http://schemas.openxmlformats.org/officeDocument/2006/relationships/slide" Target="slides/slide166.xml"/><Relationship Id="rId332" Type="http://schemas.openxmlformats.org/officeDocument/2006/relationships/slide" Target="slides/slide331.xml"/><Relationship Id="rId374" Type="http://schemas.openxmlformats.org/officeDocument/2006/relationships/slide" Target="slides/slide373.xml"/><Relationship Id="rId71" Type="http://schemas.openxmlformats.org/officeDocument/2006/relationships/slide" Target="slides/slide70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76" Type="http://schemas.openxmlformats.org/officeDocument/2006/relationships/slide" Target="slides/slide275.xml"/><Relationship Id="rId441" Type="http://schemas.openxmlformats.org/officeDocument/2006/relationships/slide" Target="slides/slide440.xml"/><Relationship Id="rId483" Type="http://schemas.openxmlformats.org/officeDocument/2006/relationships/slide" Target="slides/slide482.xml"/><Relationship Id="rId539" Type="http://schemas.openxmlformats.org/officeDocument/2006/relationships/slide" Target="slides/slide538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43" Type="http://schemas.openxmlformats.org/officeDocument/2006/relationships/slide" Target="slides/slide342.xml"/><Relationship Id="rId550" Type="http://schemas.openxmlformats.org/officeDocument/2006/relationships/slide" Target="slides/slide549.xml"/><Relationship Id="rId82" Type="http://schemas.openxmlformats.org/officeDocument/2006/relationships/slide" Target="slides/slide81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245" Type="http://schemas.openxmlformats.org/officeDocument/2006/relationships/slide" Target="slides/slide244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52" Type="http://schemas.openxmlformats.org/officeDocument/2006/relationships/slide" Target="slides/slide451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105" Type="http://schemas.openxmlformats.org/officeDocument/2006/relationships/slide" Target="slides/slide104.xml"/><Relationship Id="rId147" Type="http://schemas.openxmlformats.org/officeDocument/2006/relationships/slide" Target="slides/slide146.xml"/><Relationship Id="rId312" Type="http://schemas.openxmlformats.org/officeDocument/2006/relationships/slide" Target="slides/slide311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96" Type="http://schemas.openxmlformats.org/officeDocument/2006/relationships/slide" Target="slides/slide395.xml"/><Relationship Id="rId561" Type="http://schemas.openxmlformats.org/officeDocument/2006/relationships/slide" Target="slides/slide560.xml"/><Relationship Id="rId214" Type="http://schemas.openxmlformats.org/officeDocument/2006/relationships/slide" Target="slides/slide213.xml"/><Relationship Id="rId256" Type="http://schemas.openxmlformats.org/officeDocument/2006/relationships/slide" Target="slides/slide255.xml"/><Relationship Id="rId298" Type="http://schemas.openxmlformats.org/officeDocument/2006/relationships/slide" Target="slides/slide297.xml"/><Relationship Id="rId421" Type="http://schemas.openxmlformats.org/officeDocument/2006/relationships/slide" Target="slides/slide420.xml"/><Relationship Id="rId463" Type="http://schemas.openxmlformats.org/officeDocument/2006/relationships/slide" Target="slides/slide462.xml"/><Relationship Id="rId519" Type="http://schemas.openxmlformats.org/officeDocument/2006/relationships/slide" Target="slides/slide518.xml"/><Relationship Id="rId116" Type="http://schemas.openxmlformats.org/officeDocument/2006/relationships/slide" Target="slides/slide115.xml"/><Relationship Id="rId158" Type="http://schemas.openxmlformats.org/officeDocument/2006/relationships/slide" Target="slides/slide157.xml"/><Relationship Id="rId323" Type="http://schemas.openxmlformats.org/officeDocument/2006/relationships/slide" Target="slides/slide322.xml"/><Relationship Id="rId530" Type="http://schemas.openxmlformats.org/officeDocument/2006/relationships/slide" Target="slides/slide529.xml"/><Relationship Id="rId20" Type="http://schemas.openxmlformats.org/officeDocument/2006/relationships/slide" Target="slides/slide19.xml"/><Relationship Id="rId62" Type="http://schemas.openxmlformats.org/officeDocument/2006/relationships/slide" Target="slides/slide61.xml"/><Relationship Id="rId365" Type="http://schemas.openxmlformats.org/officeDocument/2006/relationships/slide" Target="slides/slide364.xml"/><Relationship Id="rId572" Type="http://schemas.openxmlformats.org/officeDocument/2006/relationships/tableStyles" Target="tableStyles.xml"/><Relationship Id="rId225" Type="http://schemas.openxmlformats.org/officeDocument/2006/relationships/slide" Target="slides/slide224.xml"/><Relationship Id="rId267" Type="http://schemas.openxmlformats.org/officeDocument/2006/relationships/slide" Target="slides/slide266.xml"/><Relationship Id="rId432" Type="http://schemas.openxmlformats.org/officeDocument/2006/relationships/slide" Target="slides/slide431.xml"/><Relationship Id="rId474" Type="http://schemas.openxmlformats.org/officeDocument/2006/relationships/slide" Target="slides/slide473.xml"/><Relationship Id="rId127" Type="http://schemas.openxmlformats.org/officeDocument/2006/relationships/slide" Target="slides/slide126.xml"/><Relationship Id="rId31" Type="http://schemas.openxmlformats.org/officeDocument/2006/relationships/slide" Target="slides/slide30.xml"/><Relationship Id="rId73" Type="http://schemas.openxmlformats.org/officeDocument/2006/relationships/slide" Target="slides/slide72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76" Type="http://schemas.openxmlformats.org/officeDocument/2006/relationships/slide" Target="slides/slide375.xml"/><Relationship Id="rId541" Type="http://schemas.openxmlformats.org/officeDocument/2006/relationships/slide" Target="slides/slide540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36" Type="http://schemas.openxmlformats.org/officeDocument/2006/relationships/slide" Target="slides/slide235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43" Type="http://schemas.openxmlformats.org/officeDocument/2006/relationships/slide" Target="slides/slide442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52" Type="http://schemas.openxmlformats.org/officeDocument/2006/relationships/slide" Target="slides/slide551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563" Type="http://schemas.openxmlformats.org/officeDocument/2006/relationships/slide" Target="slides/slide562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532" Type="http://schemas.openxmlformats.org/officeDocument/2006/relationships/slide" Target="slides/slide531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543" Type="http://schemas.openxmlformats.org/officeDocument/2006/relationships/slide" Target="slides/slide542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slide" Target="slides/slide51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54" Type="http://schemas.openxmlformats.org/officeDocument/2006/relationships/slide" Target="slides/slide553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notesMaster" Target="notesMasters/notesMaster1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534" Type="http://schemas.openxmlformats.org/officeDocument/2006/relationships/slide" Target="slides/slide533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545" Type="http://schemas.openxmlformats.org/officeDocument/2006/relationships/slide" Target="slides/slide544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556" Type="http://schemas.openxmlformats.org/officeDocument/2006/relationships/slide" Target="slides/slide555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567" Type="http://customschemas.google.com/relationships/presentationmetadata" Target="metadata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536" Type="http://schemas.openxmlformats.org/officeDocument/2006/relationships/slide" Target="slides/slide535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547" Type="http://schemas.openxmlformats.org/officeDocument/2006/relationships/slide" Target="slides/slide546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516" Type="http://schemas.openxmlformats.org/officeDocument/2006/relationships/slide" Target="slides/slide515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527" Type="http://schemas.openxmlformats.org/officeDocument/2006/relationships/slide" Target="slides/slide526.xml"/><Relationship Id="rId569" Type="http://schemas.openxmlformats.org/officeDocument/2006/relationships/presProps" Target="presProps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482" Type="http://schemas.openxmlformats.org/officeDocument/2006/relationships/slide" Target="slides/slide481.xml"/><Relationship Id="rId538" Type="http://schemas.openxmlformats.org/officeDocument/2006/relationships/slide" Target="slides/slide537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Relationship Id="rId39" Type="http://schemas.openxmlformats.org/officeDocument/2006/relationships/slide" Target="slides/slide38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49" Type="http://schemas.openxmlformats.org/officeDocument/2006/relationships/slide" Target="slides/slide54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46" Type="http://schemas.openxmlformats.org/officeDocument/2006/relationships/slide" Target="slides/slide145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53" Type="http://schemas.openxmlformats.org/officeDocument/2006/relationships/slide" Target="slides/slide352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560" Type="http://schemas.openxmlformats.org/officeDocument/2006/relationships/slide" Target="slides/slide559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255" Type="http://schemas.openxmlformats.org/officeDocument/2006/relationships/slide" Target="slides/slide254.xml"/><Relationship Id="rId297" Type="http://schemas.openxmlformats.org/officeDocument/2006/relationships/slide" Target="slides/slide296.xml"/><Relationship Id="rId462" Type="http://schemas.openxmlformats.org/officeDocument/2006/relationships/slide" Target="slides/slide461.xml"/><Relationship Id="rId518" Type="http://schemas.openxmlformats.org/officeDocument/2006/relationships/slide" Target="slides/slide517.xml"/><Relationship Id="rId115" Type="http://schemas.openxmlformats.org/officeDocument/2006/relationships/slide" Target="slides/slide114.xml"/><Relationship Id="rId157" Type="http://schemas.openxmlformats.org/officeDocument/2006/relationships/slide" Target="slides/slide156.xml"/><Relationship Id="rId322" Type="http://schemas.openxmlformats.org/officeDocument/2006/relationships/slide" Target="slides/slide321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199" Type="http://schemas.openxmlformats.org/officeDocument/2006/relationships/slide" Target="slides/slide198.xml"/><Relationship Id="rId571" Type="http://schemas.openxmlformats.org/officeDocument/2006/relationships/theme" Target="theme/theme1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66" Type="http://schemas.openxmlformats.org/officeDocument/2006/relationships/slide" Target="slides/slide265.xml"/><Relationship Id="rId431" Type="http://schemas.openxmlformats.org/officeDocument/2006/relationships/slide" Target="slides/slide430.xml"/><Relationship Id="rId473" Type="http://schemas.openxmlformats.org/officeDocument/2006/relationships/slide" Target="slides/slide472.xml"/><Relationship Id="rId529" Type="http://schemas.openxmlformats.org/officeDocument/2006/relationships/slide" Target="slides/slide528.xml"/><Relationship Id="rId30" Type="http://schemas.openxmlformats.org/officeDocument/2006/relationships/slide" Target="slides/slide29.xml"/><Relationship Id="rId126" Type="http://schemas.openxmlformats.org/officeDocument/2006/relationships/slide" Target="slides/slide125.xml"/><Relationship Id="rId168" Type="http://schemas.openxmlformats.org/officeDocument/2006/relationships/slide" Target="slides/slide167.xml"/><Relationship Id="rId333" Type="http://schemas.openxmlformats.org/officeDocument/2006/relationships/slide" Target="slides/slide332.xml"/><Relationship Id="rId540" Type="http://schemas.openxmlformats.org/officeDocument/2006/relationships/slide" Target="slides/slide539.xml"/><Relationship Id="rId72" Type="http://schemas.openxmlformats.org/officeDocument/2006/relationships/slide" Target="slides/slide71.xml"/><Relationship Id="rId375" Type="http://schemas.openxmlformats.org/officeDocument/2006/relationships/slide" Target="slides/slide374.xml"/><Relationship Id="rId3" Type="http://schemas.openxmlformats.org/officeDocument/2006/relationships/slide" Target="slides/slide2.xml"/><Relationship Id="rId235" Type="http://schemas.openxmlformats.org/officeDocument/2006/relationships/slide" Target="slides/slide234.xml"/><Relationship Id="rId277" Type="http://schemas.openxmlformats.org/officeDocument/2006/relationships/slide" Target="slides/slide276.xml"/><Relationship Id="rId400" Type="http://schemas.openxmlformats.org/officeDocument/2006/relationships/slide" Target="slides/slide399.xml"/><Relationship Id="rId442" Type="http://schemas.openxmlformats.org/officeDocument/2006/relationships/slide" Target="slides/slide441.xml"/><Relationship Id="rId484" Type="http://schemas.openxmlformats.org/officeDocument/2006/relationships/slide" Target="slides/slide483.xml"/><Relationship Id="rId137" Type="http://schemas.openxmlformats.org/officeDocument/2006/relationships/slide" Target="slides/slide136.xml"/><Relationship Id="rId302" Type="http://schemas.openxmlformats.org/officeDocument/2006/relationships/slide" Target="slides/slide301.xml"/><Relationship Id="rId344" Type="http://schemas.openxmlformats.org/officeDocument/2006/relationships/slide" Target="slides/slide343.xml"/><Relationship Id="rId41" Type="http://schemas.openxmlformats.org/officeDocument/2006/relationships/slide" Target="slides/slide40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86" Type="http://schemas.openxmlformats.org/officeDocument/2006/relationships/slide" Target="slides/slide385.xml"/><Relationship Id="rId551" Type="http://schemas.openxmlformats.org/officeDocument/2006/relationships/slide" Target="slides/slide550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46" Type="http://schemas.openxmlformats.org/officeDocument/2006/relationships/slide" Target="slides/slide245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53" Type="http://schemas.openxmlformats.org/officeDocument/2006/relationships/slide" Target="slides/slide452.xml"/><Relationship Id="rId509" Type="http://schemas.openxmlformats.org/officeDocument/2006/relationships/slide" Target="slides/slide508.xml"/><Relationship Id="rId106" Type="http://schemas.openxmlformats.org/officeDocument/2006/relationships/slide" Target="slides/slide105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10" Type="http://schemas.openxmlformats.org/officeDocument/2006/relationships/slide" Target="slides/slide9.xml"/><Relationship Id="rId52" Type="http://schemas.openxmlformats.org/officeDocument/2006/relationships/slide" Target="slides/slide51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355" Type="http://schemas.openxmlformats.org/officeDocument/2006/relationships/slide" Target="slides/slide354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562" Type="http://schemas.openxmlformats.org/officeDocument/2006/relationships/slide" Target="slides/slide561.xml"/><Relationship Id="rId215" Type="http://schemas.openxmlformats.org/officeDocument/2006/relationships/slide" Target="slides/slide214.xml"/><Relationship Id="rId257" Type="http://schemas.openxmlformats.org/officeDocument/2006/relationships/slide" Target="slides/slide256.xml"/><Relationship Id="rId422" Type="http://schemas.openxmlformats.org/officeDocument/2006/relationships/slide" Target="slides/slide421.xml"/><Relationship Id="rId464" Type="http://schemas.openxmlformats.org/officeDocument/2006/relationships/slide" Target="slides/slide463.xml"/><Relationship Id="rId299" Type="http://schemas.openxmlformats.org/officeDocument/2006/relationships/slide" Target="slides/slide298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66" Type="http://schemas.openxmlformats.org/officeDocument/2006/relationships/slide" Target="slides/slide365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74" Type="http://schemas.openxmlformats.org/officeDocument/2006/relationships/slide" Target="slides/slide73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" Type="http://schemas.openxmlformats.org/officeDocument/2006/relationships/slide" Target="slides/slide4.xml"/><Relationship Id="rId237" Type="http://schemas.openxmlformats.org/officeDocument/2006/relationships/slide" Target="slides/slide236.xml"/><Relationship Id="rId444" Type="http://schemas.openxmlformats.org/officeDocument/2006/relationships/slide" Target="slides/slide443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22" Type="http://schemas.openxmlformats.org/officeDocument/2006/relationships/slide" Target="slides/slide521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66" Type="http://schemas.openxmlformats.org/officeDocument/2006/relationships/slide" Target="slides/slide46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1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A5EB-6758-442D-A9EB-A6BB9055E8C1}" type="datetimeFigureOut">
              <a:rPr lang="en-IN" smtClean="0"/>
              <a:t>02-09-2023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ACAF-F427-4904-B022-32BC5E9814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9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3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4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7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8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9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1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2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3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6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7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9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0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1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3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4.xml"/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5.xml"/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7.xml"/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9.xml"/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1.xml"/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2.xml"/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3.xml"/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5.xml"/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6.xml"/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7.xml"/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9.xml"/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0.xml"/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3.xml"/><Relationship Id="rId1" Type="http://schemas.openxmlformats.org/officeDocument/2006/relationships/notesMaster" Target="../notesMasters/notesMaster1.xml"/></Relationships>
</file>

<file path=ppt/notesSlides/_rels/notesSlide3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4.xml"/><Relationship Id="rId1" Type="http://schemas.openxmlformats.org/officeDocument/2006/relationships/notesMaster" Target="../notesMasters/notesMaster1.xml"/></Relationships>
</file>

<file path=ppt/notesSlides/_rels/notesSlide3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5.xml"/><Relationship Id="rId1" Type="http://schemas.openxmlformats.org/officeDocument/2006/relationships/notesMaster" Target="../notesMasters/notesMaster1.xml"/></Relationships>
</file>

<file path=ppt/notesSlides/_rels/notesSlide3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7.xml"/><Relationship Id="rId1" Type="http://schemas.openxmlformats.org/officeDocument/2006/relationships/notesMaster" Target="../notesMasters/notesMaster1.xml"/></Relationships>
</file>

<file path=ppt/notesSlides/_rels/notesSlide3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8.xml"/><Relationship Id="rId1" Type="http://schemas.openxmlformats.org/officeDocument/2006/relationships/notesMaster" Target="../notesMasters/notesMaster1.xml"/></Relationships>
</file>

<file path=ppt/notesSlides/_rels/notesSlide3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9.xml"/><Relationship Id="rId1" Type="http://schemas.openxmlformats.org/officeDocument/2006/relationships/notesMaster" Target="../notesMasters/notesMaster1.xml"/></Relationships>
</file>

<file path=ppt/notesSlides/_rels/notesSlide3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1.xml"/><Relationship Id="rId1" Type="http://schemas.openxmlformats.org/officeDocument/2006/relationships/notesMaster" Target="../notesMasters/notesMaster1.xml"/></Relationships>
</file>

<file path=ppt/notesSlides/_rels/notesSlide3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2.xml"/><Relationship Id="rId1" Type="http://schemas.openxmlformats.org/officeDocument/2006/relationships/notesMaster" Target="../notesMasters/notesMaster1.xml"/></Relationships>
</file>

<file path=ppt/notesSlides/_rels/notesSlide3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3.xml"/><Relationship Id="rId1" Type="http://schemas.openxmlformats.org/officeDocument/2006/relationships/notesMaster" Target="../notesMasters/notesMaster1.xml"/></Relationships>
</file>

<file path=ppt/notesSlides/_rels/notesSlide3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6.xml"/><Relationship Id="rId1" Type="http://schemas.openxmlformats.org/officeDocument/2006/relationships/notesMaster" Target="../notesMasters/notesMaster1.xml"/></Relationships>
</file>

<file path=ppt/notesSlides/_rels/notesSlide3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7.xml"/><Relationship Id="rId1" Type="http://schemas.openxmlformats.org/officeDocument/2006/relationships/notesMaster" Target="../notesMasters/notesMaster1.xml"/></Relationships>
</file>

<file path=ppt/notesSlides/_rels/notesSlide3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9.xml"/><Relationship Id="rId1" Type="http://schemas.openxmlformats.org/officeDocument/2006/relationships/notesMaster" Target="../notesMasters/notesMaster1.xml"/></Relationships>
</file>

<file path=ppt/notesSlides/_rels/notesSlide3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0.xml"/><Relationship Id="rId1" Type="http://schemas.openxmlformats.org/officeDocument/2006/relationships/notesMaster" Target="../notesMasters/notesMaster1.xml"/></Relationships>
</file>

<file path=ppt/notesSlides/_rels/notesSlide3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1.xml"/><Relationship Id="rId1" Type="http://schemas.openxmlformats.org/officeDocument/2006/relationships/notesMaster" Target="../notesMasters/notesMaster1.xml"/></Relationships>
</file>

<file path=ppt/notesSlides/_rels/notesSlide3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3.xml"/><Relationship Id="rId1" Type="http://schemas.openxmlformats.org/officeDocument/2006/relationships/notesMaster" Target="../notesMasters/notesMaster1.xml"/></Relationships>
</file>

<file path=ppt/notesSlides/_rels/notesSlide3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4.xml"/><Relationship Id="rId1" Type="http://schemas.openxmlformats.org/officeDocument/2006/relationships/notesMaster" Target="../notesMasters/notesMaster1.xml"/></Relationships>
</file>

<file path=ppt/notesSlides/_rels/notesSlide3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5.xml"/><Relationship Id="rId1" Type="http://schemas.openxmlformats.org/officeDocument/2006/relationships/notesMaster" Target="../notesMasters/notesMaster1.xml"/></Relationships>
</file>

<file path=ppt/notesSlides/_rels/notesSlide3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7.xml"/><Relationship Id="rId1" Type="http://schemas.openxmlformats.org/officeDocument/2006/relationships/notesMaster" Target="../notesMasters/notesMaster1.xml"/></Relationships>
</file>

<file path=ppt/notesSlides/_rels/notesSlide3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9.xml"/><Relationship Id="rId1" Type="http://schemas.openxmlformats.org/officeDocument/2006/relationships/notesMaster" Target="../notesMasters/notesMaster1.xml"/></Relationships>
</file>

<file path=ppt/notesSlides/_rels/notesSlide3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1.xml"/><Relationship Id="rId1" Type="http://schemas.openxmlformats.org/officeDocument/2006/relationships/notesMaster" Target="../notesMasters/notesMaster1.xml"/></Relationships>
</file>

<file path=ppt/notesSlides/_rels/notesSlide3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2.xml"/><Relationship Id="rId1" Type="http://schemas.openxmlformats.org/officeDocument/2006/relationships/notesMaster" Target="../notesMasters/notesMaster1.xml"/></Relationships>
</file>

<file path=ppt/notesSlides/_rels/notesSlide3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3.xml"/><Relationship Id="rId1" Type="http://schemas.openxmlformats.org/officeDocument/2006/relationships/notesMaster" Target="../notesMasters/notesMaster1.xml"/></Relationships>
</file>

<file path=ppt/notesSlides/_rels/notesSlide3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5.xml"/><Relationship Id="rId1" Type="http://schemas.openxmlformats.org/officeDocument/2006/relationships/notesMaster" Target="../notesMasters/notesMaster1.xml"/></Relationships>
</file>

<file path=ppt/notesSlides/_rels/notesSlide3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6.xml"/><Relationship Id="rId1" Type="http://schemas.openxmlformats.org/officeDocument/2006/relationships/notesMaster" Target="../notesMasters/notesMaster1.xml"/></Relationships>
</file>

<file path=ppt/notesSlides/_rels/notesSlide3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7.xml"/><Relationship Id="rId1" Type="http://schemas.openxmlformats.org/officeDocument/2006/relationships/notesMaster" Target="../notesMasters/notesMaster1.xml"/></Relationships>
</file>

<file path=ppt/notesSlides/_rels/notesSlide3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9.xml"/><Relationship Id="rId1" Type="http://schemas.openxmlformats.org/officeDocument/2006/relationships/notesMaster" Target="../notesMasters/notesMaster1.xml"/></Relationships>
</file>

<file path=ppt/notesSlides/_rels/notesSlide3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0.xml"/><Relationship Id="rId1" Type="http://schemas.openxmlformats.org/officeDocument/2006/relationships/notesMaster" Target="../notesMasters/notesMaster1.xml"/></Relationships>
</file>

<file path=ppt/notesSlides/_rels/notesSlide3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3.xml"/><Relationship Id="rId1" Type="http://schemas.openxmlformats.org/officeDocument/2006/relationships/notesMaster" Target="../notesMasters/notesMaster1.xml"/></Relationships>
</file>

<file path=ppt/notesSlides/_rels/notesSlide3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4.xml"/><Relationship Id="rId1" Type="http://schemas.openxmlformats.org/officeDocument/2006/relationships/notesMaster" Target="../notesMasters/notesMaster1.xml"/></Relationships>
</file>

<file path=ppt/notesSlides/_rels/notesSlide3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5.xml"/><Relationship Id="rId1" Type="http://schemas.openxmlformats.org/officeDocument/2006/relationships/notesMaster" Target="../notesMasters/notesMaster1.xml"/></Relationships>
</file>

<file path=ppt/notesSlides/_rels/notesSlide3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7.xml"/><Relationship Id="rId1" Type="http://schemas.openxmlformats.org/officeDocument/2006/relationships/notesMaster" Target="../notesMasters/notesMaster1.xml"/></Relationships>
</file>

<file path=ppt/notesSlides/_rels/notesSlide3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8.xml"/><Relationship Id="rId1" Type="http://schemas.openxmlformats.org/officeDocument/2006/relationships/notesMaster" Target="../notesMasters/notesMaster1.xml"/></Relationships>
</file>

<file path=ppt/notesSlides/_rels/notesSlide3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9.xml"/><Relationship Id="rId1" Type="http://schemas.openxmlformats.org/officeDocument/2006/relationships/notesMaster" Target="../notesMasters/notesMaster1.xml"/></Relationships>
</file>

<file path=ppt/notesSlides/_rels/notesSlide3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1.xml"/><Relationship Id="rId1" Type="http://schemas.openxmlformats.org/officeDocument/2006/relationships/notesMaster" Target="../notesMasters/notesMaster1.xml"/></Relationships>
</file>

<file path=ppt/notesSlides/_rels/notesSlide3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2.xml"/><Relationship Id="rId1" Type="http://schemas.openxmlformats.org/officeDocument/2006/relationships/notesMaster" Target="../notesMasters/notesMaster1.xml"/></Relationships>
</file>

<file path=ppt/notesSlides/_rels/notesSlide3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3.xml"/><Relationship Id="rId1" Type="http://schemas.openxmlformats.org/officeDocument/2006/relationships/notesMaster" Target="../notesMasters/notesMaster1.xml"/></Relationships>
</file>

<file path=ppt/notesSlides/_rels/notesSlide3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6.xml"/><Relationship Id="rId1" Type="http://schemas.openxmlformats.org/officeDocument/2006/relationships/notesMaster" Target="../notesMasters/notesMaster1.xml"/></Relationships>
</file>

<file path=ppt/notesSlides/_rels/notesSlide3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7.xml"/><Relationship Id="rId1" Type="http://schemas.openxmlformats.org/officeDocument/2006/relationships/notesMaster" Target="../notesMasters/notesMaster1.xml"/></Relationships>
</file>

<file path=ppt/notesSlides/_rels/notesSlide3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9.xml"/><Relationship Id="rId1" Type="http://schemas.openxmlformats.org/officeDocument/2006/relationships/notesMaster" Target="../notesMasters/notesMaster1.xml"/></Relationships>
</file>

<file path=ppt/notesSlides/_rels/notesSlide3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0.xml"/><Relationship Id="rId1" Type="http://schemas.openxmlformats.org/officeDocument/2006/relationships/notesMaster" Target="../notesMasters/notesMaster1.xml"/></Relationships>
</file>

<file path=ppt/notesSlides/_rels/notesSlide3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1.xml"/><Relationship Id="rId1" Type="http://schemas.openxmlformats.org/officeDocument/2006/relationships/notesMaster" Target="../notesMasters/notesMaster1.xml"/></Relationships>
</file>

<file path=ppt/notesSlides/_rels/notesSlide3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3.xml"/><Relationship Id="rId1" Type="http://schemas.openxmlformats.org/officeDocument/2006/relationships/notesMaster" Target="../notesMasters/notesMaster1.xml"/></Relationships>
</file>

<file path=ppt/notesSlides/_rels/notesSlide3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4.xml"/><Relationship Id="rId1" Type="http://schemas.openxmlformats.org/officeDocument/2006/relationships/notesMaster" Target="../notesMasters/notesMaster1.xml"/></Relationships>
</file>

<file path=ppt/notesSlides/_rels/notesSlide3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5.xml"/><Relationship Id="rId1" Type="http://schemas.openxmlformats.org/officeDocument/2006/relationships/notesMaster" Target="../notesMasters/notesMaster1.xml"/></Relationships>
</file>

<file path=ppt/notesSlides/_rels/notesSlide3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7.xml"/><Relationship Id="rId1" Type="http://schemas.openxmlformats.org/officeDocument/2006/relationships/notesMaster" Target="../notesMasters/notesMaster1.xml"/></Relationships>
</file>

<file path=ppt/notesSlides/_rels/notesSlide3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9.xml"/><Relationship Id="rId1" Type="http://schemas.openxmlformats.org/officeDocument/2006/relationships/notesMaster" Target="../notesMasters/notesMaster1.xml"/></Relationships>
</file>

<file path=ppt/notesSlides/_rels/notesSlide3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1.xml"/><Relationship Id="rId1" Type="http://schemas.openxmlformats.org/officeDocument/2006/relationships/notesMaster" Target="../notesMasters/notesMaster1.xml"/></Relationships>
</file>

<file path=ppt/notesSlides/_rels/notesSlide3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2.xml"/><Relationship Id="rId1" Type="http://schemas.openxmlformats.org/officeDocument/2006/relationships/notesMaster" Target="../notesMasters/notesMaster1.xml"/></Relationships>
</file>

<file path=ppt/notesSlides/_rels/notesSlide3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3.xml"/><Relationship Id="rId1" Type="http://schemas.openxmlformats.org/officeDocument/2006/relationships/notesMaster" Target="../notesMasters/notesMaster1.xml"/></Relationships>
</file>

<file path=ppt/notesSlides/_rels/notesSlide3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5.xml"/><Relationship Id="rId1" Type="http://schemas.openxmlformats.org/officeDocument/2006/relationships/notesMaster" Target="../notesMasters/notesMaster1.xml"/></Relationships>
</file>

<file path=ppt/notesSlides/_rels/notesSlide3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6.xml"/><Relationship Id="rId1" Type="http://schemas.openxmlformats.org/officeDocument/2006/relationships/notesMaster" Target="../notesMasters/notesMaster1.xml"/></Relationships>
</file>

<file path=ppt/notesSlides/_rels/notesSlide3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7.xml"/><Relationship Id="rId1" Type="http://schemas.openxmlformats.org/officeDocument/2006/relationships/notesMaster" Target="../notesMasters/notesMaster1.xml"/></Relationships>
</file>

<file path=ppt/notesSlides/_rels/notesSlide3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9.xml"/><Relationship Id="rId1" Type="http://schemas.openxmlformats.org/officeDocument/2006/relationships/notesMaster" Target="../notesMasters/notesMaster1.xml"/></Relationships>
</file>

<file path=ppt/notesSlides/_rels/notesSlide3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0.xml"/><Relationship Id="rId1" Type="http://schemas.openxmlformats.org/officeDocument/2006/relationships/notesMaster" Target="../notesMasters/notesMaster1.xml"/></Relationships>
</file>

<file path=ppt/notesSlides/_rels/notesSlide3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3.xml"/><Relationship Id="rId1" Type="http://schemas.openxmlformats.org/officeDocument/2006/relationships/notesMaster" Target="../notesMasters/notesMaster1.xml"/></Relationships>
</file>

<file path=ppt/notesSlides/_rels/notesSlide3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4.xml"/><Relationship Id="rId1" Type="http://schemas.openxmlformats.org/officeDocument/2006/relationships/notesMaster" Target="../notesMasters/notesMaster1.xml"/></Relationships>
</file>

<file path=ppt/notesSlides/_rels/notesSlide3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5.xml"/><Relationship Id="rId1" Type="http://schemas.openxmlformats.org/officeDocument/2006/relationships/notesMaster" Target="../notesMasters/notesMaster1.xml"/></Relationships>
</file>

<file path=ppt/notesSlides/_rels/notesSlide3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7.xml"/><Relationship Id="rId1" Type="http://schemas.openxmlformats.org/officeDocument/2006/relationships/notesMaster" Target="../notesMasters/notesMaster1.xml"/></Relationships>
</file>

<file path=ppt/notesSlides/_rels/notesSlide3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8.xml"/><Relationship Id="rId1" Type="http://schemas.openxmlformats.org/officeDocument/2006/relationships/notesMaster" Target="../notesMasters/notesMaster1.xml"/></Relationships>
</file>

<file path=ppt/notesSlides/_rels/notesSlide3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9.xml"/><Relationship Id="rId1" Type="http://schemas.openxmlformats.org/officeDocument/2006/relationships/notesMaster" Target="../notesMasters/notesMaster1.xml"/></Relationships>
</file>

<file path=ppt/notesSlides/_rels/notesSlide3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1.xml"/><Relationship Id="rId1" Type="http://schemas.openxmlformats.org/officeDocument/2006/relationships/notesMaster" Target="../notesMasters/notesMaster1.xml"/></Relationships>
</file>

<file path=ppt/notesSlides/_rels/notesSlide3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2.xml"/><Relationship Id="rId1" Type="http://schemas.openxmlformats.org/officeDocument/2006/relationships/notesMaster" Target="../notesMasters/notesMaster1.xml"/></Relationships>
</file>

<file path=ppt/notesSlides/_rels/notesSlide3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3.xml"/><Relationship Id="rId1" Type="http://schemas.openxmlformats.org/officeDocument/2006/relationships/notesMaster" Target="../notesMasters/notesMaster1.xml"/></Relationships>
</file>

<file path=ppt/notesSlides/_rels/notesSlide3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6.xml"/><Relationship Id="rId1" Type="http://schemas.openxmlformats.org/officeDocument/2006/relationships/notesMaster" Target="../notesMasters/notesMaster1.xml"/></Relationships>
</file>

<file path=ppt/notesSlides/_rels/notesSlide3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7.xml"/><Relationship Id="rId1" Type="http://schemas.openxmlformats.org/officeDocument/2006/relationships/notesMaster" Target="../notesMasters/notesMaster1.xml"/></Relationships>
</file>

<file path=ppt/notesSlides/_rels/notesSlide3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9.xml"/><Relationship Id="rId1" Type="http://schemas.openxmlformats.org/officeDocument/2006/relationships/notesMaster" Target="../notesMasters/notesMaster1.xml"/></Relationships>
</file>

<file path=ppt/notesSlides/_rels/notesSlide3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0.xml"/><Relationship Id="rId1" Type="http://schemas.openxmlformats.org/officeDocument/2006/relationships/notesMaster" Target="../notesMasters/notesMaster1.xml"/></Relationships>
</file>

<file path=ppt/notesSlides/_rels/notesSlide3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1.xml"/><Relationship Id="rId1" Type="http://schemas.openxmlformats.org/officeDocument/2006/relationships/notesMaster" Target="../notesMasters/notesMaster1.xml"/></Relationships>
</file>

<file path=ppt/notesSlides/_rels/notesSlide3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3.xml"/><Relationship Id="rId1" Type="http://schemas.openxmlformats.org/officeDocument/2006/relationships/notesMaster" Target="../notesMasters/notesMaster1.xml"/></Relationships>
</file>

<file path=ppt/notesSlides/_rels/notesSlide3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4.xml"/><Relationship Id="rId1" Type="http://schemas.openxmlformats.org/officeDocument/2006/relationships/notesMaster" Target="../notesMasters/notesMaster1.xml"/></Relationships>
</file>

<file path=ppt/notesSlides/_rels/notesSlide3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5.xml"/><Relationship Id="rId1" Type="http://schemas.openxmlformats.org/officeDocument/2006/relationships/notesMaster" Target="../notesMasters/notesMaster1.xml"/></Relationships>
</file>

<file path=ppt/notesSlides/_rels/notesSlide3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7.xml"/><Relationship Id="rId1" Type="http://schemas.openxmlformats.org/officeDocument/2006/relationships/notesMaster" Target="../notesMasters/notesMaster1.xml"/></Relationships>
</file>

<file path=ppt/notesSlides/_rels/notesSlide3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9.xml"/><Relationship Id="rId1" Type="http://schemas.openxmlformats.org/officeDocument/2006/relationships/notesMaster" Target="../notesMasters/notesMaster1.xml"/></Relationships>
</file>

<file path=ppt/notesSlides/_rels/notesSlide3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1.xml"/><Relationship Id="rId1" Type="http://schemas.openxmlformats.org/officeDocument/2006/relationships/notesMaster" Target="../notesMasters/notesMaster1.xml"/></Relationships>
</file>

<file path=ppt/notesSlides/_rels/notesSlide3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2.xml"/><Relationship Id="rId1" Type="http://schemas.openxmlformats.org/officeDocument/2006/relationships/notesMaster" Target="../notesMasters/notesMaster1.xml"/></Relationships>
</file>

<file path=ppt/notesSlides/_rels/notesSlide3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3.xml"/><Relationship Id="rId1" Type="http://schemas.openxmlformats.org/officeDocument/2006/relationships/notesMaster" Target="../notesMasters/notesMaster1.xml"/></Relationships>
</file>

<file path=ppt/notesSlides/_rels/notesSlide3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5.xml"/><Relationship Id="rId1" Type="http://schemas.openxmlformats.org/officeDocument/2006/relationships/notesMaster" Target="../notesMasters/notesMaster1.xml"/></Relationships>
</file>

<file path=ppt/notesSlides/_rels/notesSlide3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6.xml"/><Relationship Id="rId1" Type="http://schemas.openxmlformats.org/officeDocument/2006/relationships/notesMaster" Target="../notesMasters/notesMaster1.xml"/></Relationships>
</file>

<file path=ppt/notesSlides/_rels/notesSlide3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7.xml"/><Relationship Id="rId1" Type="http://schemas.openxmlformats.org/officeDocument/2006/relationships/notesMaster" Target="../notesMasters/notesMaster1.xml"/></Relationships>
</file>

<file path=ppt/notesSlides/_rels/notesSlide3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9.xml"/><Relationship Id="rId1" Type="http://schemas.openxmlformats.org/officeDocument/2006/relationships/notesMaster" Target="../notesMasters/notesMaster1.xml"/></Relationships>
</file>

<file path=ppt/notesSlides/_rels/notesSlide3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0.xml"/><Relationship Id="rId1" Type="http://schemas.openxmlformats.org/officeDocument/2006/relationships/notesMaster" Target="../notesMasters/notesMaster1.xml"/></Relationships>
</file>

<file path=ppt/notesSlides/_rels/notesSlide3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3.xml"/><Relationship Id="rId1" Type="http://schemas.openxmlformats.org/officeDocument/2006/relationships/notesMaster" Target="../notesMasters/notesMaster1.xml"/></Relationships>
</file>

<file path=ppt/notesSlides/_rels/notesSlide4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4.xml"/><Relationship Id="rId1" Type="http://schemas.openxmlformats.org/officeDocument/2006/relationships/notesMaster" Target="../notesMasters/notesMaster1.xml"/></Relationships>
</file>

<file path=ppt/notesSlides/_rels/notesSlide4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5.xml"/><Relationship Id="rId1" Type="http://schemas.openxmlformats.org/officeDocument/2006/relationships/notesMaster" Target="../notesMasters/notesMaster1.xml"/></Relationships>
</file>

<file path=ppt/notesSlides/_rels/notesSlide4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7.xml"/><Relationship Id="rId1" Type="http://schemas.openxmlformats.org/officeDocument/2006/relationships/notesMaster" Target="../notesMasters/notesMaster1.xml"/></Relationships>
</file>

<file path=ppt/notesSlides/_rels/notesSlide4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8.xml"/><Relationship Id="rId1" Type="http://schemas.openxmlformats.org/officeDocument/2006/relationships/notesMaster" Target="../notesMasters/notesMaster1.xml"/></Relationships>
</file>

<file path=ppt/notesSlides/_rels/notesSlide4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9.xml"/><Relationship Id="rId1" Type="http://schemas.openxmlformats.org/officeDocument/2006/relationships/notesMaster" Target="../notesMasters/notesMaster1.xml"/></Relationships>
</file>

<file path=ppt/notesSlides/_rels/notesSlide4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1.xml"/><Relationship Id="rId1" Type="http://schemas.openxmlformats.org/officeDocument/2006/relationships/notesMaster" Target="../notesMasters/notesMaster1.xml"/></Relationships>
</file>

<file path=ppt/notesSlides/_rels/notesSlide4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2.xml"/><Relationship Id="rId1" Type="http://schemas.openxmlformats.org/officeDocument/2006/relationships/notesMaster" Target="../notesMasters/notesMaster1.xml"/></Relationships>
</file>

<file path=ppt/notesSlides/_rels/notesSlide4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3.xml"/><Relationship Id="rId1" Type="http://schemas.openxmlformats.org/officeDocument/2006/relationships/notesMaster" Target="../notesMasters/notesMaster1.xml"/></Relationships>
</file>

<file path=ppt/notesSlides/_rels/notesSlide4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6.xml"/><Relationship Id="rId1" Type="http://schemas.openxmlformats.org/officeDocument/2006/relationships/notesMaster" Target="../notesMasters/notesMaster1.xml"/></Relationships>
</file>

<file path=ppt/notesSlides/_rels/notesSlide4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7.xml"/><Relationship Id="rId1" Type="http://schemas.openxmlformats.org/officeDocument/2006/relationships/notesMaster" Target="../notesMasters/notesMaster1.xml"/></Relationships>
</file>

<file path=ppt/notesSlides/_rels/notesSlide4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9.xml"/><Relationship Id="rId1" Type="http://schemas.openxmlformats.org/officeDocument/2006/relationships/notesMaster" Target="../notesMasters/notesMaster1.xml"/></Relationships>
</file>

<file path=ppt/notesSlides/_rels/notesSlide4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0.xml"/><Relationship Id="rId1" Type="http://schemas.openxmlformats.org/officeDocument/2006/relationships/notesMaster" Target="../notesMasters/notesMaster1.xml"/></Relationships>
</file>

<file path=ppt/notesSlides/_rels/notesSlide4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1.xml"/><Relationship Id="rId1" Type="http://schemas.openxmlformats.org/officeDocument/2006/relationships/notesMaster" Target="../notesMasters/notesMaster1.xml"/></Relationships>
</file>

<file path=ppt/notesSlides/_rels/notesSlide4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3.xml"/><Relationship Id="rId1" Type="http://schemas.openxmlformats.org/officeDocument/2006/relationships/notesMaster" Target="../notesMasters/notesMaster1.xml"/></Relationships>
</file>

<file path=ppt/notesSlides/_rels/notesSlide4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4.xml"/><Relationship Id="rId1" Type="http://schemas.openxmlformats.org/officeDocument/2006/relationships/notesMaster" Target="../notesMasters/notesMaster1.xml"/></Relationships>
</file>

<file path=ppt/notesSlides/_rels/notesSlide4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5.xml"/><Relationship Id="rId1" Type="http://schemas.openxmlformats.org/officeDocument/2006/relationships/notesMaster" Target="../notesMasters/notesMaster1.xml"/></Relationships>
</file>

<file path=ppt/notesSlides/_rels/notesSlide4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7.xml"/><Relationship Id="rId1" Type="http://schemas.openxmlformats.org/officeDocument/2006/relationships/notesMaster" Target="../notesMasters/notesMaster1.xml"/></Relationships>
</file>

<file path=ppt/notesSlides/_rels/notesSlide4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9.xml"/><Relationship Id="rId1" Type="http://schemas.openxmlformats.org/officeDocument/2006/relationships/notesMaster" Target="../notesMasters/notesMaster1.xml"/></Relationships>
</file>

<file path=ppt/notesSlides/_rels/notesSlide4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1.xml"/><Relationship Id="rId1" Type="http://schemas.openxmlformats.org/officeDocument/2006/relationships/notesMaster" Target="../notesMasters/notesMaster1.xml"/></Relationships>
</file>

<file path=ppt/notesSlides/_rels/notesSlide4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96258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03126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38719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900041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24113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55842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189671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843881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61857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91922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891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21526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46226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73846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64926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28065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86484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3976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53271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98395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62687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352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2238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89018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91734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06539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266480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420858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42156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84208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2258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33813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657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31882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543928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375418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708324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13235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795735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741852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07599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01873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926741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227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4894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888467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496619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537572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978167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0396920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269315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419324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021441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194864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383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0306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117904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462377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31127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876369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760795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82922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677895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714274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533659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439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345665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633233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286220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364859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37103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778328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52779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100971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722874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852310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10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437999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299917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674870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638154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855401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289155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563110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974961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880991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986538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274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942083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938778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852050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89142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138306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215159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681552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728013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103111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324713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826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94854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312867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401027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46518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735648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845609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676725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336147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202803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532899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71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841179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940732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280207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113241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53633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177208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83980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025910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11461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175840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038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831547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744674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51091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796019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848975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00017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196692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43572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609584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922407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891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780650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721920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114289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589649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745054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677938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9399555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151617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308622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2803092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034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413762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41567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637735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717445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699790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347747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035500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011510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527219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500338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219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498695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081150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445856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920511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267400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753875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706054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964347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132571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085999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529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54732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832617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7418500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807813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625831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311647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873347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61395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0025874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107683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646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121651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916718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4523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384810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062084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642733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986732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4330134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685037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767070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754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497136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892370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432809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543952"/>
      </p:ext>
    </p:extLst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3504071"/>
      </p:ext>
    </p:extLst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655829"/>
      </p:ext>
    </p:extLst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727550"/>
      </p:ext>
    </p:extLst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145709"/>
      </p:ext>
    </p:extLst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660016"/>
      </p:ext>
    </p:extLst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737298"/>
      </p:ext>
    </p:extLst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4300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501851"/>
      </p:ext>
    </p:extLst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728991"/>
      </p:ext>
    </p:extLst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923863"/>
      </p:ext>
    </p:extLst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9941"/>
      </p:ext>
    </p:extLst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236024"/>
      </p:ext>
    </p:extLst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576982"/>
      </p:ext>
    </p:extLst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395738"/>
      </p:ext>
    </p:extLst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783916"/>
      </p:ext>
    </p:extLst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769723"/>
      </p:ext>
    </p:extLst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715440"/>
      </p:ext>
    </p:extLst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5388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226822"/>
      </p:ext>
    </p:extLst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419964"/>
      </p:ext>
    </p:extLst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4772700"/>
      </p:ext>
    </p:extLst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977150"/>
      </p:ext>
    </p:extLst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324385"/>
      </p:ext>
    </p:extLst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8132724"/>
      </p:ext>
    </p:extLst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558221"/>
      </p:ext>
    </p:extLst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410151"/>
      </p:ext>
    </p:extLst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69432"/>
      </p:ext>
    </p:extLst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8941"/>
      </p:ext>
    </p:extLst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277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989439"/>
      </p:ext>
    </p:extLst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5500634"/>
      </p:ext>
    </p:extLst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8802883"/>
      </p:ext>
    </p:extLst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2820385"/>
      </p:ext>
    </p:extLst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72174"/>
      </p:ext>
    </p:extLst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134729"/>
      </p:ext>
    </p:extLst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9291502"/>
      </p:ext>
    </p:extLst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0075283"/>
      </p:ext>
    </p:extLst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3827554"/>
      </p:ext>
    </p:extLst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9555199"/>
      </p:ext>
    </p:extLst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459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33139"/>
      </p:ext>
    </p:extLst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632367"/>
      </p:ext>
    </p:extLst>
  </p:cSld>
  <p:clrMapOvr>
    <a:masterClrMapping/>
  </p:clrMapOvr>
</p:notes>
</file>

<file path=ppt/notesSlides/notesSlide3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003445"/>
      </p:ext>
    </p:extLst>
  </p:cSld>
  <p:clrMapOvr>
    <a:masterClrMapping/>
  </p:clrMapOvr>
</p:notes>
</file>

<file path=ppt/notesSlides/notesSlide3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2641427"/>
      </p:ext>
    </p:extLst>
  </p:cSld>
  <p:clrMapOvr>
    <a:masterClrMapping/>
  </p:clrMapOvr>
</p:notes>
</file>

<file path=ppt/notesSlides/notesSlide3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199934"/>
      </p:ext>
    </p:extLst>
  </p:cSld>
  <p:clrMapOvr>
    <a:masterClrMapping/>
  </p:clrMapOvr>
</p:notes>
</file>

<file path=ppt/notesSlides/notesSlide3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6182853"/>
      </p:ext>
    </p:extLst>
  </p:cSld>
  <p:clrMapOvr>
    <a:masterClrMapping/>
  </p:clrMapOvr>
</p:notes>
</file>

<file path=ppt/notesSlides/notesSlide3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2340241"/>
      </p:ext>
    </p:extLst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3075697"/>
      </p:ext>
    </p:extLst>
  </p:cSld>
  <p:clrMapOvr>
    <a:masterClrMapping/>
  </p:clrMapOvr>
</p:notes>
</file>

<file path=ppt/notesSlides/notesSlide3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580867"/>
      </p:ext>
    </p:extLst>
  </p:cSld>
  <p:clrMapOvr>
    <a:masterClrMapping/>
  </p:clrMapOvr>
</p:notes>
</file>

<file path=ppt/notesSlides/notesSlide3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185478"/>
      </p:ext>
    </p:extLst>
  </p:cSld>
  <p:clrMapOvr>
    <a:masterClrMapping/>
  </p:clrMapOvr>
</p:notes>
</file>

<file path=ppt/notesSlides/notesSlide3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6761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156656"/>
      </p:ext>
    </p:extLst>
  </p:cSld>
  <p:clrMapOvr>
    <a:masterClrMapping/>
  </p:clrMapOvr>
</p:notes>
</file>

<file path=ppt/notesSlides/notesSlide3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247105"/>
      </p:ext>
    </p:extLst>
  </p:cSld>
  <p:clrMapOvr>
    <a:masterClrMapping/>
  </p:clrMapOvr>
</p:notes>
</file>

<file path=ppt/notesSlides/notesSlide3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168813"/>
      </p:ext>
    </p:extLst>
  </p:cSld>
  <p:clrMapOvr>
    <a:masterClrMapping/>
  </p:clrMapOvr>
</p:notes>
</file>

<file path=ppt/notesSlides/notesSlide3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833051"/>
      </p:ext>
    </p:extLst>
  </p:cSld>
  <p:clrMapOvr>
    <a:masterClrMapping/>
  </p:clrMapOvr>
</p:notes>
</file>

<file path=ppt/notesSlides/notesSlide3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3443180"/>
      </p:ext>
    </p:extLst>
  </p:cSld>
  <p:clrMapOvr>
    <a:masterClrMapping/>
  </p:clrMapOvr>
</p:notes>
</file>

<file path=ppt/notesSlides/notesSlide3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5527636"/>
      </p:ext>
    </p:extLst>
  </p:cSld>
  <p:clrMapOvr>
    <a:masterClrMapping/>
  </p:clrMapOvr>
</p:notes>
</file>

<file path=ppt/notesSlides/notesSlide3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3278887"/>
      </p:ext>
    </p:extLst>
  </p:cSld>
  <p:clrMapOvr>
    <a:masterClrMapping/>
  </p:clrMapOvr>
</p:notes>
</file>

<file path=ppt/notesSlides/notesSlide3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344574"/>
      </p:ext>
    </p:extLst>
  </p:cSld>
  <p:clrMapOvr>
    <a:masterClrMapping/>
  </p:clrMapOvr>
</p:notes>
</file>

<file path=ppt/notesSlides/notesSlide3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4758288"/>
      </p:ext>
    </p:extLst>
  </p:cSld>
  <p:clrMapOvr>
    <a:masterClrMapping/>
  </p:clrMapOvr>
</p:notes>
</file>

<file path=ppt/notesSlides/notesSlide3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773788"/>
      </p:ext>
    </p:extLst>
  </p:cSld>
  <p:clrMapOvr>
    <a:masterClrMapping/>
  </p:clrMapOvr>
</p:notes>
</file>

<file path=ppt/notesSlides/notesSlide3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97003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349667"/>
      </p:ext>
    </p:extLst>
  </p:cSld>
  <p:clrMapOvr>
    <a:masterClrMapping/>
  </p:clrMapOvr>
</p:notes>
</file>

<file path=ppt/notesSlides/notesSlide3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264860"/>
      </p:ext>
    </p:extLst>
  </p:cSld>
  <p:clrMapOvr>
    <a:masterClrMapping/>
  </p:clrMapOvr>
</p:notes>
</file>

<file path=ppt/notesSlides/notesSlide3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361753"/>
      </p:ext>
    </p:extLst>
  </p:cSld>
  <p:clrMapOvr>
    <a:masterClrMapping/>
  </p:clrMapOvr>
</p:notes>
</file>

<file path=ppt/notesSlides/notesSlide3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710560"/>
      </p:ext>
    </p:extLst>
  </p:cSld>
  <p:clrMapOvr>
    <a:masterClrMapping/>
  </p:clrMapOvr>
</p:notes>
</file>

<file path=ppt/notesSlides/notesSlide3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087014"/>
      </p:ext>
    </p:extLst>
  </p:cSld>
  <p:clrMapOvr>
    <a:masterClrMapping/>
  </p:clrMapOvr>
</p:notes>
</file>

<file path=ppt/notesSlides/notesSlide3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1606084"/>
      </p:ext>
    </p:extLst>
  </p:cSld>
  <p:clrMapOvr>
    <a:masterClrMapping/>
  </p:clrMapOvr>
</p:notes>
</file>

<file path=ppt/notesSlides/notesSlide3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737625"/>
      </p:ext>
    </p:extLst>
  </p:cSld>
  <p:clrMapOvr>
    <a:masterClrMapping/>
  </p:clrMapOvr>
</p:notes>
</file>

<file path=ppt/notesSlides/notesSlide3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548794"/>
      </p:ext>
    </p:extLst>
  </p:cSld>
  <p:clrMapOvr>
    <a:masterClrMapping/>
  </p:clrMapOvr>
</p:notes>
</file>

<file path=ppt/notesSlides/notesSlide3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8405666"/>
      </p:ext>
    </p:extLst>
  </p:cSld>
  <p:clrMapOvr>
    <a:masterClrMapping/>
  </p:clrMapOvr>
</p:notes>
</file>

<file path=ppt/notesSlides/notesSlide3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2216829"/>
      </p:ext>
    </p:extLst>
  </p:cSld>
  <p:clrMapOvr>
    <a:masterClrMapping/>
  </p:clrMapOvr>
</p:notes>
</file>

<file path=ppt/notesSlides/notesSlide3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33324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825474"/>
      </p:ext>
    </p:extLst>
  </p:cSld>
  <p:clrMapOvr>
    <a:masterClrMapping/>
  </p:clrMapOvr>
</p:notes>
</file>

<file path=ppt/notesSlides/notesSlide3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073206"/>
      </p:ext>
    </p:extLst>
  </p:cSld>
  <p:clrMapOvr>
    <a:masterClrMapping/>
  </p:clrMapOvr>
</p:notes>
</file>

<file path=ppt/notesSlides/notesSlide3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235664"/>
      </p:ext>
    </p:extLst>
  </p:cSld>
  <p:clrMapOvr>
    <a:masterClrMapping/>
  </p:clrMapOvr>
</p:notes>
</file>

<file path=ppt/notesSlides/notesSlide3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7950551"/>
      </p:ext>
    </p:extLst>
  </p:cSld>
  <p:clrMapOvr>
    <a:masterClrMapping/>
  </p:clrMapOvr>
</p:notes>
</file>

<file path=ppt/notesSlides/notesSlide3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3465509"/>
      </p:ext>
    </p:extLst>
  </p:cSld>
  <p:clrMapOvr>
    <a:masterClrMapping/>
  </p:clrMapOvr>
</p:notes>
</file>

<file path=ppt/notesSlides/notesSlide3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439296"/>
      </p:ext>
    </p:extLst>
  </p:cSld>
  <p:clrMapOvr>
    <a:masterClrMapping/>
  </p:clrMapOvr>
</p:notes>
</file>

<file path=ppt/notesSlides/notesSlide3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773529"/>
      </p:ext>
    </p:extLst>
  </p:cSld>
  <p:clrMapOvr>
    <a:masterClrMapping/>
  </p:clrMapOvr>
</p:notes>
</file>

<file path=ppt/notesSlides/notesSlide3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3180504"/>
      </p:ext>
    </p:extLst>
  </p:cSld>
  <p:clrMapOvr>
    <a:masterClrMapping/>
  </p:clrMapOvr>
</p:notes>
</file>

<file path=ppt/notesSlides/notesSlide3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286764"/>
      </p:ext>
    </p:extLst>
  </p:cSld>
  <p:clrMapOvr>
    <a:masterClrMapping/>
  </p:clrMapOvr>
</p:notes>
</file>

<file path=ppt/notesSlides/notesSlide3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176006"/>
      </p:ext>
    </p:extLst>
  </p:cSld>
  <p:clrMapOvr>
    <a:masterClrMapping/>
  </p:clrMapOvr>
</p:notes>
</file>

<file path=ppt/notesSlides/notesSlide3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00504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334436"/>
      </p:ext>
    </p:extLst>
  </p:cSld>
  <p:clrMapOvr>
    <a:masterClrMapping/>
  </p:clrMapOvr>
</p:notes>
</file>

<file path=ppt/notesSlides/notesSlide3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256828"/>
      </p:ext>
    </p:extLst>
  </p:cSld>
  <p:clrMapOvr>
    <a:masterClrMapping/>
  </p:clrMapOvr>
</p:notes>
</file>

<file path=ppt/notesSlides/notesSlide3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359054"/>
      </p:ext>
    </p:extLst>
  </p:cSld>
  <p:clrMapOvr>
    <a:masterClrMapping/>
  </p:clrMapOvr>
</p:notes>
</file>

<file path=ppt/notesSlides/notesSlide3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728626"/>
      </p:ext>
    </p:extLst>
  </p:cSld>
  <p:clrMapOvr>
    <a:masterClrMapping/>
  </p:clrMapOvr>
</p:notes>
</file>

<file path=ppt/notesSlides/notesSlide3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365790"/>
      </p:ext>
    </p:extLst>
  </p:cSld>
  <p:clrMapOvr>
    <a:masterClrMapping/>
  </p:clrMapOvr>
</p:notes>
</file>

<file path=ppt/notesSlides/notesSlide3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71447"/>
      </p:ext>
    </p:extLst>
  </p:cSld>
  <p:clrMapOvr>
    <a:masterClrMapping/>
  </p:clrMapOvr>
</p:notes>
</file>

<file path=ppt/notesSlides/notesSlide3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097837"/>
      </p:ext>
    </p:extLst>
  </p:cSld>
  <p:clrMapOvr>
    <a:masterClrMapping/>
  </p:clrMapOvr>
</p:notes>
</file>

<file path=ppt/notesSlides/notesSlide3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1996558"/>
      </p:ext>
    </p:extLst>
  </p:cSld>
  <p:clrMapOvr>
    <a:masterClrMapping/>
  </p:clrMapOvr>
</p:notes>
</file>

<file path=ppt/notesSlides/notesSlide3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8121188"/>
      </p:ext>
    </p:extLst>
  </p:cSld>
  <p:clrMapOvr>
    <a:masterClrMapping/>
  </p:clrMapOvr>
</p:notes>
</file>

<file path=ppt/notesSlides/notesSlide3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293866"/>
      </p:ext>
    </p:extLst>
  </p:cSld>
  <p:clrMapOvr>
    <a:masterClrMapping/>
  </p:clrMapOvr>
</p:notes>
</file>

<file path=ppt/notesSlides/notesSlide3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5156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813940"/>
      </p:ext>
    </p:extLst>
  </p:cSld>
  <p:clrMapOvr>
    <a:masterClrMapping/>
  </p:clrMapOvr>
</p:notes>
</file>

<file path=ppt/notesSlides/notesSlide3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782125"/>
      </p:ext>
    </p:extLst>
  </p:cSld>
  <p:clrMapOvr>
    <a:masterClrMapping/>
  </p:clrMapOvr>
</p:notes>
</file>

<file path=ppt/notesSlides/notesSlide3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2905411"/>
      </p:ext>
    </p:extLst>
  </p:cSld>
  <p:clrMapOvr>
    <a:masterClrMapping/>
  </p:clrMapOvr>
</p:notes>
</file>

<file path=ppt/notesSlides/notesSlide3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7719296"/>
      </p:ext>
    </p:extLst>
  </p:cSld>
  <p:clrMapOvr>
    <a:masterClrMapping/>
  </p:clrMapOvr>
</p:notes>
</file>

<file path=ppt/notesSlides/notesSlide3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289575"/>
      </p:ext>
    </p:extLst>
  </p:cSld>
  <p:clrMapOvr>
    <a:masterClrMapping/>
  </p:clrMapOvr>
</p:notes>
</file>

<file path=ppt/notesSlides/notesSlide3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997939"/>
      </p:ext>
    </p:extLst>
  </p:cSld>
  <p:clrMapOvr>
    <a:masterClrMapping/>
  </p:clrMapOvr>
</p:notes>
</file>

<file path=ppt/notesSlides/notesSlide3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2517930"/>
      </p:ext>
    </p:extLst>
  </p:cSld>
  <p:clrMapOvr>
    <a:masterClrMapping/>
  </p:clrMapOvr>
</p:notes>
</file>

<file path=ppt/notesSlides/notesSlide3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023616"/>
      </p:ext>
    </p:extLst>
  </p:cSld>
  <p:clrMapOvr>
    <a:masterClrMapping/>
  </p:clrMapOvr>
</p:notes>
</file>

<file path=ppt/notesSlides/notesSlide3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8293943"/>
      </p:ext>
    </p:extLst>
  </p:cSld>
  <p:clrMapOvr>
    <a:masterClrMapping/>
  </p:clrMapOvr>
</p:notes>
</file>

<file path=ppt/notesSlides/notesSlide3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891343"/>
      </p:ext>
    </p:extLst>
  </p:cSld>
  <p:clrMapOvr>
    <a:masterClrMapping/>
  </p:clrMapOvr>
</p:notes>
</file>

<file path=ppt/notesSlides/notesSlide3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51279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320598"/>
      </p:ext>
    </p:extLst>
  </p:cSld>
  <p:clrMapOvr>
    <a:masterClrMapping/>
  </p:clrMapOvr>
</p:notes>
</file>

<file path=ppt/notesSlides/notesSlide3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5950004"/>
      </p:ext>
    </p:extLst>
  </p:cSld>
  <p:clrMapOvr>
    <a:masterClrMapping/>
  </p:clrMapOvr>
</p:notes>
</file>

<file path=ppt/notesSlides/notesSlide3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850939"/>
      </p:ext>
    </p:extLst>
  </p:cSld>
  <p:clrMapOvr>
    <a:masterClrMapping/>
  </p:clrMapOvr>
</p:notes>
</file>

<file path=ppt/notesSlides/notesSlide3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019803"/>
      </p:ext>
    </p:extLst>
  </p:cSld>
  <p:clrMapOvr>
    <a:masterClrMapping/>
  </p:clrMapOvr>
</p:notes>
</file>

<file path=ppt/notesSlides/notesSlide3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909421"/>
      </p:ext>
    </p:extLst>
  </p:cSld>
  <p:clrMapOvr>
    <a:masterClrMapping/>
  </p:clrMapOvr>
</p:notes>
</file>

<file path=ppt/notesSlides/notesSlide3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465390"/>
      </p:ext>
    </p:extLst>
  </p:cSld>
  <p:clrMapOvr>
    <a:masterClrMapping/>
  </p:clrMapOvr>
</p:notes>
</file>

<file path=ppt/notesSlides/notesSlide3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3371609"/>
      </p:ext>
    </p:extLst>
  </p:cSld>
  <p:clrMapOvr>
    <a:masterClrMapping/>
  </p:clrMapOvr>
</p:notes>
</file>

<file path=ppt/notesSlides/notesSlide3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6942568"/>
      </p:ext>
    </p:extLst>
  </p:cSld>
  <p:clrMapOvr>
    <a:masterClrMapping/>
  </p:clrMapOvr>
</p:notes>
</file>

<file path=ppt/notesSlides/notesSlide3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558357"/>
      </p:ext>
    </p:extLst>
  </p:cSld>
  <p:clrMapOvr>
    <a:masterClrMapping/>
  </p:clrMapOvr>
</p:notes>
</file>

<file path=ppt/notesSlides/notesSlide3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5418020"/>
      </p:ext>
    </p:extLst>
  </p:cSld>
  <p:clrMapOvr>
    <a:masterClrMapping/>
  </p:clrMapOvr>
</p:notes>
</file>

<file path=ppt/notesSlides/notesSlide3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96145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238691"/>
      </p:ext>
    </p:extLst>
  </p:cSld>
  <p:clrMapOvr>
    <a:masterClrMapping/>
  </p:clrMapOvr>
</p:notes>
</file>

<file path=ppt/notesSlides/notesSlide3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7330979"/>
      </p:ext>
    </p:extLst>
  </p:cSld>
  <p:clrMapOvr>
    <a:masterClrMapping/>
  </p:clrMapOvr>
</p:notes>
</file>

<file path=ppt/notesSlides/notesSlide3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12845"/>
      </p:ext>
    </p:extLst>
  </p:cSld>
  <p:clrMapOvr>
    <a:masterClrMapping/>
  </p:clrMapOvr>
</p:notes>
</file>

<file path=ppt/notesSlides/notesSlide3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391481"/>
      </p:ext>
    </p:extLst>
  </p:cSld>
  <p:clrMapOvr>
    <a:masterClrMapping/>
  </p:clrMapOvr>
</p:notes>
</file>

<file path=ppt/notesSlides/notesSlide3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9823493"/>
      </p:ext>
    </p:extLst>
  </p:cSld>
  <p:clrMapOvr>
    <a:masterClrMapping/>
  </p:clrMapOvr>
</p:notes>
</file>

<file path=ppt/notesSlides/notesSlide3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202183"/>
      </p:ext>
    </p:extLst>
  </p:cSld>
  <p:clrMapOvr>
    <a:masterClrMapping/>
  </p:clrMapOvr>
</p:notes>
</file>

<file path=ppt/notesSlides/notesSlide3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285096"/>
      </p:ext>
    </p:extLst>
  </p:cSld>
  <p:clrMapOvr>
    <a:masterClrMapping/>
  </p:clrMapOvr>
</p:notes>
</file>

<file path=ppt/notesSlides/notesSlide3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889400"/>
      </p:ext>
    </p:extLst>
  </p:cSld>
  <p:clrMapOvr>
    <a:masterClrMapping/>
  </p:clrMapOvr>
</p:notes>
</file>

<file path=ppt/notesSlides/notesSlide3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438605"/>
      </p:ext>
    </p:extLst>
  </p:cSld>
  <p:clrMapOvr>
    <a:masterClrMapping/>
  </p:clrMapOvr>
</p:notes>
</file>

<file path=ppt/notesSlides/notesSlide3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674658"/>
      </p:ext>
    </p:extLst>
  </p:cSld>
  <p:clrMapOvr>
    <a:masterClrMapping/>
  </p:clrMapOvr>
</p:notes>
</file>

<file path=ppt/notesSlides/notesSlide3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0218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278427"/>
      </p:ext>
    </p:extLst>
  </p:cSld>
  <p:clrMapOvr>
    <a:masterClrMapping/>
  </p:clrMapOvr>
</p:notes>
</file>

<file path=ppt/notesSlides/notesSlide3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869793"/>
      </p:ext>
    </p:extLst>
  </p:cSld>
  <p:clrMapOvr>
    <a:masterClrMapping/>
  </p:clrMapOvr>
</p:notes>
</file>

<file path=ppt/notesSlides/notesSlide3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196621"/>
      </p:ext>
    </p:extLst>
  </p:cSld>
  <p:clrMapOvr>
    <a:masterClrMapping/>
  </p:clrMapOvr>
</p:notes>
</file>

<file path=ppt/notesSlides/notesSlide3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0326246"/>
      </p:ext>
    </p:extLst>
  </p:cSld>
  <p:clrMapOvr>
    <a:masterClrMapping/>
  </p:clrMapOvr>
</p:notes>
</file>

<file path=ppt/notesSlides/notesSlide3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7111057"/>
      </p:ext>
    </p:extLst>
  </p:cSld>
  <p:clrMapOvr>
    <a:masterClrMapping/>
  </p:clrMapOvr>
</p:notes>
</file>

<file path=ppt/notesSlides/notesSlide3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2982829"/>
      </p:ext>
    </p:extLst>
  </p:cSld>
  <p:clrMapOvr>
    <a:masterClrMapping/>
  </p:clrMapOvr>
</p:notes>
</file>

<file path=ppt/notesSlides/notesSlide3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6601897"/>
      </p:ext>
    </p:extLst>
  </p:cSld>
  <p:clrMapOvr>
    <a:masterClrMapping/>
  </p:clrMapOvr>
</p:notes>
</file>

<file path=ppt/notesSlides/notesSlide3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0047605"/>
      </p:ext>
    </p:extLst>
  </p:cSld>
  <p:clrMapOvr>
    <a:masterClrMapping/>
  </p:clrMapOvr>
</p:notes>
</file>

<file path=ppt/notesSlides/notesSlide3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3878249"/>
      </p:ext>
    </p:extLst>
  </p:cSld>
  <p:clrMapOvr>
    <a:masterClrMapping/>
  </p:clrMapOvr>
</p:notes>
</file>

<file path=ppt/notesSlides/notesSlide3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841710"/>
      </p:ext>
    </p:extLst>
  </p:cSld>
  <p:clrMapOvr>
    <a:masterClrMapping/>
  </p:clrMapOvr>
</p:notes>
</file>

<file path=ppt/notesSlides/notesSlide3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851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779421"/>
      </p:ext>
    </p:extLst>
  </p:cSld>
  <p:clrMapOvr>
    <a:masterClrMapping/>
  </p:clrMapOvr>
</p:notes>
</file>

<file path=ppt/notesSlides/notesSlide4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0754806"/>
      </p:ext>
    </p:extLst>
  </p:cSld>
  <p:clrMapOvr>
    <a:masterClrMapping/>
  </p:clrMapOvr>
</p:notes>
</file>

<file path=ppt/notesSlides/notesSlide4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3482275"/>
      </p:ext>
    </p:extLst>
  </p:cSld>
  <p:clrMapOvr>
    <a:masterClrMapping/>
  </p:clrMapOvr>
</p:notes>
</file>

<file path=ppt/notesSlides/notesSlide4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756057"/>
      </p:ext>
    </p:extLst>
  </p:cSld>
  <p:clrMapOvr>
    <a:masterClrMapping/>
  </p:clrMapOvr>
</p:notes>
</file>

<file path=ppt/notesSlides/notesSlide4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1729805"/>
      </p:ext>
    </p:extLst>
  </p:cSld>
  <p:clrMapOvr>
    <a:masterClrMapping/>
  </p:clrMapOvr>
</p:notes>
</file>

<file path=ppt/notesSlides/notesSlide4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295048"/>
      </p:ext>
    </p:extLst>
  </p:cSld>
  <p:clrMapOvr>
    <a:masterClrMapping/>
  </p:clrMapOvr>
</p:notes>
</file>

<file path=ppt/notesSlides/notesSlide4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3135594"/>
      </p:ext>
    </p:extLst>
  </p:cSld>
  <p:clrMapOvr>
    <a:masterClrMapping/>
  </p:clrMapOvr>
</p:notes>
</file>

<file path=ppt/notesSlides/notesSlide4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613162"/>
      </p:ext>
    </p:extLst>
  </p:cSld>
  <p:clrMapOvr>
    <a:masterClrMapping/>
  </p:clrMapOvr>
</p:notes>
</file>

<file path=ppt/notesSlides/notesSlide4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9094033"/>
      </p:ext>
    </p:extLst>
  </p:cSld>
  <p:clrMapOvr>
    <a:masterClrMapping/>
  </p:clrMapOvr>
</p:notes>
</file>

<file path=ppt/notesSlides/notesSlide4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9761981"/>
      </p:ext>
    </p:extLst>
  </p:cSld>
  <p:clrMapOvr>
    <a:masterClrMapping/>
  </p:clrMapOvr>
</p:notes>
</file>

<file path=ppt/notesSlides/notesSlide4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07850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259368"/>
      </p:ext>
    </p:extLst>
  </p:cSld>
  <p:clrMapOvr>
    <a:masterClrMapping/>
  </p:clrMapOvr>
</p:notes>
</file>

<file path=ppt/notesSlides/notesSlide4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534623"/>
      </p:ext>
    </p:extLst>
  </p:cSld>
  <p:clrMapOvr>
    <a:masterClrMapping/>
  </p:clrMapOvr>
</p:notes>
</file>

<file path=ppt/notesSlides/notesSlide4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0832422"/>
      </p:ext>
    </p:extLst>
  </p:cSld>
  <p:clrMapOvr>
    <a:masterClrMapping/>
  </p:clrMapOvr>
</p:notes>
</file>

<file path=ppt/notesSlides/notesSlide4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458313"/>
      </p:ext>
    </p:extLst>
  </p:cSld>
  <p:clrMapOvr>
    <a:masterClrMapping/>
  </p:clrMapOvr>
</p:notes>
</file>

<file path=ppt/notesSlides/notesSlide4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2030899"/>
      </p:ext>
    </p:extLst>
  </p:cSld>
  <p:clrMapOvr>
    <a:masterClrMapping/>
  </p:clrMapOvr>
</p:notes>
</file>

<file path=ppt/notesSlides/notesSlide4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012059"/>
      </p:ext>
    </p:extLst>
  </p:cSld>
  <p:clrMapOvr>
    <a:masterClrMapping/>
  </p:clrMapOvr>
</p:notes>
</file>

<file path=ppt/notesSlides/notesSlide4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9538575"/>
      </p:ext>
    </p:extLst>
  </p:cSld>
  <p:clrMapOvr>
    <a:masterClrMapping/>
  </p:clrMapOvr>
</p:notes>
</file>

<file path=ppt/notesSlides/notesSlide4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557095"/>
      </p:ext>
    </p:extLst>
  </p:cSld>
  <p:clrMapOvr>
    <a:masterClrMapping/>
  </p:clrMapOvr>
</p:notes>
</file>

<file path=ppt/notesSlides/notesSlide4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400841"/>
      </p:ext>
    </p:extLst>
  </p:cSld>
  <p:clrMapOvr>
    <a:masterClrMapping/>
  </p:clrMapOvr>
</p:notes>
</file>

<file path=ppt/notesSlides/notesSlide4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798568"/>
      </p:ext>
    </p:extLst>
  </p:cSld>
  <p:clrMapOvr>
    <a:masterClrMapping/>
  </p:clrMapOvr>
</p:notes>
</file>

<file path=ppt/notesSlides/notesSlide4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89895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119950"/>
      </p:ext>
    </p:extLst>
  </p:cSld>
  <p:clrMapOvr>
    <a:masterClrMapping/>
  </p:clrMapOvr>
</p:notes>
</file>

<file path=ppt/notesSlides/notesSlide4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909577"/>
      </p:ext>
    </p:extLst>
  </p:cSld>
  <p:clrMapOvr>
    <a:masterClrMapping/>
  </p:clrMapOvr>
</p:notes>
</file>

<file path=ppt/notesSlides/notesSlide4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6153666"/>
      </p:ext>
    </p:extLst>
  </p:cSld>
  <p:clrMapOvr>
    <a:masterClrMapping/>
  </p:clrMapOvr>
</p:notes>
</file>

<file path=ppt/notesSlides/notesSlide4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47946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4445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188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770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104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6400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18129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93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4236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45004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7555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3447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2327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4777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37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50863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93397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9004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07808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792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11665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6278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8078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5539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02997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1866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91828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21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656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42869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77396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6807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90189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77811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59590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5911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81164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8371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69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7145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14465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73713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98831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14071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69154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4700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03222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03669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25688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43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62975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82881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84293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7268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23031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76022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59743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32667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87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58065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22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4" name="Google Shape;14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3" name="Google Shape;73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9" name="Google Shape;79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522" y="1248508"/>
            <a:ext cx="5322277" cy="442180"/>
          </a:xfrm>
        </p:spPr>
        <p:txBody>
          <a:bodyPr/>
          <a:lstStyle/>
          <a:p>
            <a:r>
              <a:rPr lang="en-US" dirty="0" smtClean="0"/>
              <a:t>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‹#›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8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26" name="Google Shape;26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2" name="Google Shape;32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9" name="Google Shape;39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48" name="Google Shape;48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53" name="Google Shape;53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0" name="Google Shape;60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7" name="Google Shape;67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0" name="Google Shape;10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5.xml"/><Relationship Id="rId4" Type="http://schemas.openxmlformats.org/officeDocument/2006/relationships/slide" Target="slide10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0.xml"/><Relationship Id="rId4" Type="http://schemas.openxmlformats.org/officeDocument/2006/relationships/slide" Target="slide109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3.xml"/><Relationship Id="rId4" Type="http://schemas.openxmlformats.org/officeDocument/2006/relationships/slide" Target="slide1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5.xml"/><Relationship Id="rId4" Type="http://schemas.openxmlformats.org/officeDocument/2006/relationships/slide" Target="slide118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1.xml"/><Relationship Id="rId4" Type="http://schemas.openxmlformats.org/officeDocument/2006/relationships/slide" Target="slide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5.xml"/><Relationship Id="rId4" Type="http://schemas.openxmlformats.org/officeDocument/2006/relationships/slide" Target="slide12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9.xml"/><Relationship Id="rId4" Type="http://schemas.openxmlformats.org/officeDocument/2006/relationships/slide" Target="slide130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" Target="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3.xml"/><Relationship Id="rId4" Type="http://schemas.openxmlformats.org/officeDocument/2006/relationships/slide" Target="slide13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" Target="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135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7.xml"/><Relationship Id="rId5" Type="http://schemas.openxmlformats.org/officeDocument/2006/relationships/image" Target="../media/image6.jpeg"/><Relationship Id="rId4" Type="http://schemas.openxmlformats.org/officeDocument/2006/relationships/slide" Target="slide138.xml"/><Relationship Id="rId9" Type="http://schemas.openxmlformats.org/officeDocument/2006/relationships/image" Target="../media/image9.jpe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" Target="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139.xml"/><Relationship Id="rId7" Type="http://schemas.openxmlformats.org/officeDocument/2006/relationships/slide" Target="slide141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142.xml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" Target="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6.xml"/><Relationship Id="rId4" Type="http://schemas.openxmlformats.org/officeDocument/2006/relationships/slide" Target="slide145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" Target="slide14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9.xml"/><Relationship Id="rId4" Type="http://schemas.openxmlformats.org/officeDocument/2006/relationships/slide" Target="slide150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" Target="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4.xml"/><Relationship Id="rId4" Type="http://schemas.openxmlformats.org/officeDocument/2006/relationships/slide" Target="slide15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" Target="slide1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8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5.xml"/><Relationship Id="rId4" Type="http://schemas.openxmlformats.org/officeDocument/2006/relationships/slide" Target="slide15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" Target="slide15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1.xml"/><Relationship Id="rId4" Type="http://schemas.openxmlformats.org/officeDocument/2006/relationships/slide" Target="slide1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15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5.xml"/><Relationship Id="rId4" Type="http://schemas.openxmlformats.org/officeDocument/2006/relationships/slide" Target="slide16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" Target="slide163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0.xml"/><Relationship Id="rId4" Type="http://schemas.openxmlformats.org/officeDocument/2006/relationships/slide" Target="slide169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slide" Target="slide167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3.xml"/><Relationship Id="rId4" Type="http://schemas.openxmlformats.org/officeDocument/2006/relationships/slide" Target="slide17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" Target="slide171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78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5.xml"/><Relationship Id="rId4" Type="http://schemas.openxmlformats.org/officeDocument/2006/relationships/slide" Target="slide17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" Target="slide175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1.xml"/><Relationship Id="rId4" Type="http://schemas.openxmlformats.org/officeDocument/2006/relationships/slide" Target="slide18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" Target="slide179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6.xml"/><Relationship Id="rId4" Type="http://schemas.openxmlformats.org/officeDocument/2006/relationships/slide" Target="slide185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" Target="slide183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0.xml"/><Relationship Id="rId4" Type="http://schemas.openxmlformats.org/officeDocument/2006/relationships/slide" Target="slide189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" Target="slide187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3.xml"/><Relationship Id="rId4" Type="http://schemas.openxmlformats.org/officeDocument/2006/relationships/slide" Target="slide194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slide" Target="slide191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" Target="slide198.xm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5.xml"/><Relationship Id="rId4" Type="http://schemas.openxmlformats.org/officeDocument/2006/relationships/slide" Target="slide19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slide" Target="slide195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1.xml"/><Relationship Id="rId4" Type="http://schemas.openxmlformats.org/officeDocument/2006/relationships/slide" Target="slide2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slide" Target="slide199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5.xml"/><Relationship Id="rId4" Type="http://schemas.openxmlformats.org/officeDocument/2006/relationships/slide" Target="slide206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" Target="slide203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9.xml"/><Relationship Id="rId4" Type="http://schemas.openxmlformats.org/officeDocument/2006/relationships/slide" Target="slide210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" Target="slide207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3.xml"/><Relationship Id="rId4" Type="http://schemas.openxmlformats.org/officeDocument/2006/relationships/slide" Target="slide214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slide" Target="slide211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" Target="slide218.xm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5.xml"/><Relationship Id="rId4" Type="http://schemas.openxmlformats.org/officeDocument/2006/relationships/slide" Target="slide217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slide" Target="slide215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1.xml"/><Relationship Id="rId4" Type="http://schemas.openxmlformats.org/officeDocument/2006/relationships/slide" Target="slide2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slide" Target="slide219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5.xml"/><Relationship Id="rId4" Type="http://schemas.openxmlformats.org/officeDocument/2006/relationships/slide" Target="slide226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" Target="slide223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9.xml"/><Relationship Id="rId4" Type="http://schemas.openxmlformats.org/officeDocument/2006/relationships/slide" Target="slide230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slide" Target="slide227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4.xml"/><Relationship Id="rId4" Type="http://schemas.openxmlformats.org/officeDocument/2006/relationships/slide" Target="slide233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" Target="slide231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238.xml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5.xml"/><Relationship Id="rId4" Type="http://schemas.openxmlformats.org/officeDocument/2006/relationships/slide" Target="slide237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slide" Target="slide235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2.xml"/><Relationship Id="rId4" Type="http://schemas.openxmlformats.org/officeDocument/2006/relationships/slide" Target="slide2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" Target="slide239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5.xml"/><Relationship Id="rId4" Type="http://schemas.openxmlformats.org/officeDocument/2006/relationships/slide" Target="slide246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" Target="slide243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9.xml"/><Relationship Id="rId4" Type="http://schemas.openxmlformats.org/officeDocument/2006/relationships/slide" Target="slide250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" Target="slide247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3.xml"/><Relationship Id="rId4" Type="http://schemas.openxmlformats.org/officeDocument/2006/relationships/slide" Target="slide254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slide" Target="slide251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slide" Target="slide258.xml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5.xml"/><Relationship Id="rId4" Type="http://schemas.openxmlformats.org/officeDocument/2006/relationships/slide" Target="slide257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" Target="slide255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1.xml"/><Relationship Id="rId4" Type="http://schemas.openxmlformats.org/officeDocument/2006/relationships/slide" Target="slide2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" Target="slide259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5.xml"/><Relationship Id="rId4" Type="http://schemas.openxmlformats.org/officeDocument/2006/relationships/slide" Target="slide266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slide" Target="slide263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0.xml"/><Relationship Id="rId4" Type="http://schemas.openxmlformats.org/officeDocument/2006/relationships/slide" Target="slide269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slide" Target="slide267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3.xml"/><Relationship Id="rId4" Type="http://schemas.openxmlformats.org/officeDocument/2006/relationships/slide" Target="slide274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" Target="slide271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" Target="slide277.xml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5.xml"/><Relationship Id="rId4" Type="http://schemas.openxmlformats.org/officeDocument/2006/relationships/slide" Target="slide278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slide" Target="slide275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2.xml"/><Relationship Id="rId4" Type="http://schemas.openxmlformats.org/officeDocument/2006/relationships/slide" Target="slide28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slide" Target="slide279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5.xml"/><Relationship Id="rId4" Type="http://schemas.openxmlformats.org/officeDocument/2006/relationships/slide" Target="slide286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slide" Target="slide283.xml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9.xml"/><Relationship Id="rId4" Type="http://schemas.openxmlformats.org/officeDocument/2006/relationships/slide" Target="slide290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slide" Target="slide287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3.xml"/><Relationship Id="rId4" Type="http://schemas.openxmlformats.org/officeDocument/2006/relationships/slide" Target="slide294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slide" Target="slide291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slide" Target="slide298.xml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5.xml"/><Relationship Id="rId4" Type="http://schemas.openxmlformats.org/officeDocument/2006/relationships/slide" Target="slide297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slide" Target="slide295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1.xml"/><Relationship Id="rId4" Type="http://schemas.openxmlformats.org/officeDocument/2006/relationships/slide" Target="slide3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6.xml"/><Relationship Id="rId4" Type="http://schemas.openxmlformats.org/officeDocument/2006/relationships/slide" Target="slide305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slide" Target="slide303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9.xml"/><Relationship Id="rId4" Type="http://schemas.openxmlformats.org/officeDocument/2006/relationships/slide" Target="slide310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slide" Target="slide307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3.xml"/><Relationship Id="rId4" Type="http://schemas.openxmlformats.org/officeDocument/2006/relationships/slide" Target="slide314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slide" Target="slide311.xml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slide" Target="slide317.xml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5.xml"/><Relationship Id="rId4" Type="http://schemas.openxmlformats.org/officeDocument/2006/relationships/slide" Target="slide318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1.xml"/><Relationship Id="rId4" Type="http://schemas.openxmlformats.org/officeDocument/2006/relationships/slide" Target="slide3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slide" Target="slide319.xml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5.xml"/><Relationship Id="rId4" Type="http://schemas.openxmlformats.org/officeDocument/2006/relationships/slide" Target="slide326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" Target="slide323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0.xml"/><Relationship Id="rId4" Type="http://schemas.openxmlformats.org/officeDocument/2006/relationships/slide" Target="slide329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slide" Target="slide327.xml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3.xml"/><Relationship Id="rId4" Type="http://schemas.openxmlformats.org/officeDocument/2006/relationships/slide" Target="slide334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slide" Target="slide331.xml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slide" Target="slide337.xml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5.xml"/><Relationship Id="rId4" Type="http://schemas.openxmlformats.org/officeDocument/2006/relationships/slide" Target="slide338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" Target="slide335.xml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2.xml"/><Relationship Id="rId4" Type="http://schemas.openxmlformats.org/officeDocument/2006/relationships/slide" Target="slide3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slide" Target="slide339.xml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6.xml"/><Relationship Id="rId4" Type="http://schemas.openxmlformats.org/officeDocument/2006/relationships/slide" Target="slide345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slide" Target="slide343.xml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0.xml"/><Relationship Id="rId4" Type="http://schemas.openxmlformats.org/officeDocument/2006/relationships/slide" Target="slide349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slide" Target="slide347.xml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.xml"/><Relationship Id="rId4" Type="http://schemas.openxmlformats.org/officeDocument/2006/relationships/slide" Target="slide38.xml"/></Relationships>
</file>

<file path=ppt/slides/_rels/slide350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4.xml"/><Relationship Id="rId4" Type="http://schemas.openxmlformats.org/officeDocument/2006/relationships/slide" Target="slide353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slide" Target="slide351.xml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slide" Target="slide358.xml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5.xml"/><Relationship Id="rId4" Type="http://schemas.openxmlformats.org/officeDocument/2006/relationships/slide" Target="slide357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slide" Target="slide355.xml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2.xml"/><Relationship Id="rId4" Type="http://schemas.openxmlformats.org/officeDocument/2006/relationships/slide" Target="slide36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slide" Target="slide359.xml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6.xml"/><Relationship Id="rId4" Type="http://schemas.openxmlformats.org/officeDocument/2006/relationships/slide" Target="slide365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slide" Target="slide363.xml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9.xml"/><Relationship Id="rId4" Type="http://schemas.openxmlformats.org/officeDocument/2006/relationships/slide" Target="slide370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slide" Target="slide367.xml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0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1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4.xml"/><Relationship Id="rId4" Type="http://schemas.openxmlformats.org/officeDocument/2006/relationships/slide" Target="slide373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slide" Target="slide371.xml"/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4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5.xml.rels><?xml version="1.0" encoding="UTF-8" standalone="yes"?>
<Relationships xmlns="http://schemas.openxmlformats.org/package/2006/relationships"><Relationship Id="rId3" Type="http://schemas.openxmlformats.org/officeDocument/2006/relationships/slide" Target="slide378.xml"/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5.xml"/><Relationship Id="rId4" Type="http://schemas.openxmlformats.org/officeDocument/2006/relationships/slide" Target="slide377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8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9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1.xml"/><Relationship Id="rId4" Type="http://schemas.openxmlformats.org/officeDocument/2006/relationships/slide" Target="slide38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slide" Target="slide379.xml"/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3" Type="http://schemas.openxmlformats.org/officeDocument/2006/relationships/slide" Target="slide383.xml"/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2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3.xml.rels><?xml version="1.0" encoding="UTF-8" standalone="yes"?>
<Relationships xmlns="http://schemas.openxmlformats.org/package/2006/relationships"><Relationship Id="rId3" Type="http://schemas.openxmlformats.org/officeDocument/2006/relationships/slide" Target="slide383.xml"/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5.xml"/><Relationship Id="rId4" Type="http://schemas.openxmlformats.org/officeDocument/2006/relationships/slide" Target="slide386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slide" Target="slide383.xml"/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3" Type="http://schemas.openxmlformats.org/officeDocument/2006/relationships/slide" Target="slide387.xml"/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6.xml.rels><?xml version="1.0" encoding="UTF-8" standalone="yes"?>
<Relationships xmlns="http://schemas.openxmlformats.org/package/2006/relationships"><Relationship Id="rId3" Type="http://schemas.openxmlformats.org/officeDocument/2006/relationships/slide" Target="slide383.xml"/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7.xml.rels><?xml version="1.0" encoding="UTF-8" standalone="yes"?>
<Relationships xmlns="http://schemas.openxmlformats.org/package/2006/relationships"><Relationship Id="rId3" Type="http://schemas.openxmlformats.org/officeDocument/2006/relationships/slide" Target="slide387.xml"/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9.xml"/><Relationship Id="rId4" Type="http://schemas.openxmlformats.org/officeDocument/2006/relationships/slide" Target="slide390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slide" Target="slide387.xml"/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390.xml.rels><?xml version="1.0" encoding="UTF-8" standalone="yes"?>
<Relationships xmlns="http://schemas.openxmlformats.org/package/2006/relationships"><Relationship Id="rId3" Type="http://schemas.openxmlformats.org/officeDocument/2006/relationships/slide" Target="slide387.xml"/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1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94.xml"/><Relationship Id="rId4" Type="http://schemas.openxmlformats.org/officeDocument/2006/relationships/slide" Target="slide393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slide" Target="slide391.xml"/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3" Type="http://schemas.openxmlformats.org/officeDocument/2006/relationships/slide" Target="slide395.xml"/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4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5.xml.rels><?xml version="1.0" encoding="UTF-8" standalone="yes"?>
<Relationships xmlns="http://schemas.openxmlformats.org/package/2006/relationships"><Relationship Id="rId3" Type="http://schemas.openxmlformats.org/officeDocument/2006/relationships/slide" Target="slide397.xml"/><Relationship Id="rId2" Type="http://schemas.openxmlformats.org/officeDocument/2006/relationships/notesSlide" Target="../notesSlides/notesSlide29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95.xml"/><Relationship Id="rId4" Type="http://schemas.openxmlformats.org/officeDocument/2006/relationships/slide" Target="slide398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slide" Target="slide395.xml"/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3" Type="http://schemas.openxmlformats.org/officeDocument/2006/relationships/slide" Target="slide399.xml"/><Relationship Id="rId2" Type="http://schemas.openxmlformats.org/officeDocument/2006/relationships/notesSlide" Target="../notesSlides/notesSlide2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8.xml.rels><?xml version="1.0" encoding="UTF-8" standalone="yes"?>
<Relationships xmlns="http://schemas.openxmlformats.org/package/2006/relationships"><Relationship Id="rId3" Type="http://schemas.openxmlformats.org/officeDocument/2006/relationships/slide" Target="slide395.xml"/><Relationship Id="rId2" Type="http://schemas.openxmlformats.org/officeDocument/2006/relationships/notesSlide" Target="../notesSlides/notesSlide2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9.xml.rels><?xml version="1.0" encoding="UTF-8" standalone="yes"?>
<Relationships xmlns="http://schemas.openxmlformats.org/package/2006/relationships"><Relationship Id="rId3" Type="http://schemas.openxmlformats.org/officeDocument/2006/relationships/slide" Target="slide399.xml"/><Relationship Id="rId2" Type="http://schemas.openxmlformats.org/officeDocument/2006/relationships/notesSlide" Target="../notesSlides/notesSlide30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01.xml"/><Relationship Id="rId4" Type="http://schemas.openxmlformats.org/officeDocument/2006/relationships/slide" Target="slide40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slide" Target="slide399.xml"/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3" Type="http://schemas.openxmlformats.org/officeDocument/2006/relationships/slide" Target="slide403.xml"/><Relationship Id="rId2" Type="http://schemas.openxmlformats.org/officeDocument/2006/relationships/notesSlide" Target="../notesSlides/notesSlide3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2.xml.rels><?xml version="1.0" encoding="UTF-8" standalone="yes"?>
<Relationships xmlns="http://schemas.openxmlformats.org/package/2006/relationships"><Relationship Id="rId3" Type="http://schemas.openxmlformats.org/officeDocument/2006/relationships/slide" Target="slide399.xml"/><Relationship Id="rId2" Type="http://schemas.openxmlformats.org/officeDocument/2006/relationships/notesSlide" Target="../notesSlides/notesSlide30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3.xml.rels><?xml version="1.0" encoding="UTF-8" standalone="yes"?>
<Relationships xmlns="http://schemas.openxmlformats.org/package/2006/relationships"><Relationship Id="rId3" Type="http://schemas.openxmlformats.org/officeDocument/2006/relationships/slide" Target="slide403.xml"/><Relationship Id="rId2" Type="http://schemas.openxmlformats.org/officeDocument/2006/relationships/notesSlide" Target="../notesSlides/notesSlide30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05.xml"/><Relationship Id="rId4" Type="http://schemas.openxmlformats.org/officeDocument/2006/relationships/slide" Target="slide406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slide" Target="slide403.xml"/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3" Type="http://schemas.openxmlformats.org/officeDocument/2006/relationships/slide" Target="slide407.xml"/><Relationship Id="rId2" Type="http://schemas.openxmlformats.org/officeDocument/2006/relationships/notesSlide" Target="../notesSlides/notesSlide3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6.xml.rels><?xml version="1.0" encoding="UTF-8" standalone="yes"?>
<Relationships xmlns="http://schemas.openxmlformats.org/package/2006/relationships"><Relationship Id="rId3" Type="http://schemas.openxmlformats.org/officeDocument/2006/relationships/slide" Target="slide403.xml"/><Relationship Id="rId2" Type="http://schemas.openxmlformats.org/officeDocument/2006/relationships/notesSlide" Target="../notesSlides/notesSlide3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7.xml.rels><?xml version="1.0" encoding="UTF-8" standalone="yes"?>
<Relationships xmlns="http://schemas.openxmlformats.org/package/2006/relationships"><Relationship Id="rId3" Type="http://schemas.openxmlformats.org/officeDocument/2006/relationships/slide" Target="slide407.xml"/><Relationship Id="rId2" Type="http://schemas.openxmlformats.org/officeDocument/2006/relationships/notesSlide" Target="../notesSlides/notesSlide30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09.xml"/><Relationship Id="rId4" Type="http://schemas.openxmlformats.org/officeDocument/2006/relationships/slide" Target="slide410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slide" Target="slide407.xml"/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3" Type="http://schemas.openxmlformats.org/officeDocument/2006/relationships/slide" Target="slide411.xml"/><Relationship Id="rId2" Type="http://schemas.openxmlformats.org/officeDocument/2006/relationships/notesSlide" Target="../notesSlides/notesSlide3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0.xml.rels><?xml version="1.0" encoding="UTF-8" standalone="yes"?>
<Relationships xmlns="http://schemas.openxmlformats.org/package/2006/relationships"><Relationship Id="rId3" Type="http://schemas.openxmlformats.org/officeDocument/2006/relationships/slide" Target="slide407.xml"/><Relationship Id="rId2" Type="http://schemas.openxmlformats.org/officeDocument/2006/relationships/notesSlide" Target="../notesSlides/notesSlide3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11.xml.rels><?xml version="1.0" encoding="UTF-8" standalone="yes"?>
<Relationships xmlns="http://schemas.openxmlformats.org/package/2006/relationships"><Relationship Id="rId3" Type="http://schemas.openxmlformats.org/officeDocument/2006/relationships/slide" Target="slide411.xml"/><Relationship Id="rId2" Type="http://schemas.openxmlformats.org/officeDocument/2006/relationships/notesSlide" Target="../notesSlides/notesSlide30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13.xml"/><Relationship Id="rId4" Type="http://schemas.openxmlformats.org/officeDocument/2006/relationships/slide" Target="slide414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slide" Target="slide411.xml"/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3" Type="http://schemas.openxmlformats.org/officeDocument/2006/relationships/slide" Target="slide415.xml"/><Relationship Id="rId2" Type="http://schemas.openxmlformats.org/officeDocument/2006/relationships/notesSlide" Target="../notesSlides/notesSlide3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4.xml.rels><?xml version="1.0" encoding="UTF-8" standalone="yes"?>
<Relationships xmlns="http://schemas.openxmlformats.org/package/2006/relationships"><Relationship Id="rId3" Type="http://schemas.openxmlformats.org/officeDocument/2006/relationships/slide" Target="slide411.xml"/><Relationship Id="rId2" Type="http://schemas.openxmlformats.org/officeDocument/2006/relationships/notesSlide" Target="../notesSlides/notesSlide3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15.xml.rels><?xml version="1.0" encoding="UTF-8" standalone="yes"?>
<Relationships xmlns="http://schemas.openxmlformats.org/package/2006/relationships"><Relationship Id="rId3" Type="http://schemas.openxmlformats.org/officeDocument/2006/relationships/slide" Target="slide418.xml"/><Relationship Id="rId2" Type="http://schemas.openxmlformats.org/officeDocument/2006/relationships/notesSlide" Target="../notesSlides/notesSlide3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15.xml"/><Relationship Id="rId4" Type="http://schemas.openxmlformats.org/officeDocument/2006/relationships/slide" Target="slide417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slide" Target="slide415.xml"/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3" Type="http://schemas.openxmlformats.org/officeDocument/2006/relationships/slide" Target="slide419.xml"/><Relationship Id="rId2" Type="http://schemas.openxmlformats.org/officeDocument/2006/relationships/notesSlide" Target="../notesSlides/notesSlide3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8.xml.rels><?xml version="1.0" encoding="UTF-8" standalone="yes"?>
<Relationships xmlns="http://schemas.openxmlformats.org/package/2006/relationships"><Relationship Id="rId3" Type="http://schemas.openxmlformats.org/officeDocument/2006/relationships/slide" Target="slide415.xml"/><Relationship Id="rId2" Type="http://schemas.openxmlformats.org/officeDocument/2006/relationships/notesSlide" Target="../notesSlides/notesSlide3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19.xml.rels><?xml version="1.0" encoding="UTF-8" standalone="yes"?>
<Relationships xmlns="http://schemas.openxmlformats.org/package/2006/relationships"><Relationship Id="rId3" Type="http://schemas.openxmlformats.org/officeDocument/2006/relationships/slide" Target="slide419.xml"/><Relationship Id="rId2" Type="http://schemas.openxmlformats.org/officeDocument/2006/relationships/notesSlide" Target="../notesSlides/notesSlide3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1.xml"/><Relationship Id="rId4" Type="http://schemas.openxmlformats.org/officeDocument/2006/relationships/slide" Target="slide4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slide" Target="slide419.xml"/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3" Type="http://schemas.openxmlformats.org/officeDocument/2006/relationships/slide" Target="slide423.xml"/><Relationship Id="rId2" Type="http://schemas.openxmlformats.org/officeDocument/2006/relationships/notesSlide" Target="../notesSlides/notesSlide3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2.xml.rels><?xml version="1.0" encoding="UTF-8" standalone="yes"?>
<Relationships xmlns="http://schemas.openxmlformats.org/package/2006/relationships"><Relationship Id="rId3" Type="http://schemas.openxmlformats.org/officeDocument/2006/relationships/slide" Target="slide419.xml"/><Relationship Id="rId2" Type="http://schemas.openxmlformats.org/officeDocument/2006/relationships/notesSlide" Target="../notesSlides/notesSlide3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3.xml.rels><?xml version="1.0" encoding="UTF-8" standalone="yes"?>
<Relationships xmlns="http://schemas.openxmlformats.org/package/2006/relationships"><Relationship Id="rId3" Type="http://schemas.openxmlformats.org/officeDocument/2006/relationships/slide" Target="slide423.xml"/><Relationship Id="rId2" Type="http://schemas.openxmlformats.org/officeDocument/2006/relationships/notesSlide" Target="../notesSlides/notesSlide3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5.xml"/><Relationship Id="rId4" Type="http://schemas.openxmlformats.org/officeDocument/2006/relationships/slide" Target="slide426.xml"/></Relationships>
</file>

<file path=ppt/slides/_rels/slide424.xml.rels><?xml version="1.0" encoding="UTF-8" standalone="yes"?>
<Relationships xmlns="http://schemas.openxmlformats.org/package/2006/relationships"><Relationship Id="rId2" Type="http://schemas.openxmlformats.org/officeDocument/2006/relationships/slide" Target="slide423.xml"/><Relationship Id="rId1" Type="http://schemas.openxmlformats.org/officeDocument/2006/relationships/slideLayout" Target="../slideLayouts/slideLayout2.xml"/></Relationships>
</file>

<file path=ppt/slides/_rels/slide425.xml.rels><?xml version="1.0" encoding="UTF-8" standalone="yes"?>
<Relationships xmlns="http://schemas.openxmlformats.org/package/2006/relationships"><Relationship Id="rId3" Type="http://schemas.openxmlformats.org/officeDocument/2006/relationships/slide" Target="slide427.xml"/><Relationship Id="rId2" Type="http://schemas.openxmlformats.org/officeDocument/2006/relationships/notesSlide" Target="../notesSlides/notesSlide3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6.xml.rels><?xml version="1.0" encoding="UTF-8" standalone="yes"?>
<Relationships xmlns="http://schemas.openxmlformats.org/package/2006/relationships"><Relationship Id="rId3" Type="http://schemas.openxmlformats.org/officeDocument/2006/relationships/slide" Target="slide423.xml"/><Relationship Id="rId2" Type="http://schemas.openxmlformats.org/officeDocument/2006/relationships/notesSlide" Target="../notesSlides/notesSlide3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7.xml.rels><?xml version="1.0" encoding="UTF-8" standalone="yes"?>
<Relationships xmlns="http://schemas.openxmlformats.org/package/2006/relationships"><Relationship Id="rId3" Type="http://schemas.openxmlformats.org/officeDocument/2006/relationships/slide" Target="slide427.xml"/><Relationship Id="rId2" Type="http://schemas.openxmlformats.org/officeDocument/2006/relationships/notesSlide" Target="../notesSlides/notesSlide3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9.xml"/><Relationship Id="rId4" Type="http://schemas.openxmlformats.org/officeDocument/2006/relationships/slide" Target="slide430.xml"/></Relationships>
</file>

<file path=ppt/slides/_rels/slide428.xml.rels><?xml version="1.0" encoding="UTF-8" standalone="yes"?>
<Relationships xmlns="http://schemas.openxmlformats.org/package/2006/relationships"><Relationship Id="rId2" Type="http://schemas.openxmlformats.org/officeDocument/2006/relationships/slide" Target="slide427.xml"/><Relationship Id="rId1" Type="http://schemas.openxmlformats.org/officeDocument/2006/relationships/slideLayout" Target="../slideLayouts/slideLayout2.xml"/></Relationships>
</file>

<file path=ppt/slides/_rels/slide429.xml.rels><?xml version="1.0" encoding="UTF-8" standalone="yes"?>
<Relationships xmlns="http://schemas.openxmlformats.org/package/2006/relationships"><Relationship Id="rId3" Type="http://schemas.openxmlformats.org/officeDocument/2006/relationships/slide" Target="slide431.xml"/><Relationship Id="rId2" Type="http://schemas.openxmlformats.org/officeDocument/2006/relationships/notesSlide" Target="../notesSlides/notesSlide3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430.xml.rels><?xml version="1.0" encoding="UTF-8" standalone="yes"?>
<Relationships xmlns="http://schemas.openxmlformats.org/package/2006/relationships"><Relationship Id="rId3" Type="http://schemas.openxmlformats.org/officeDocument/2006/relationships/slide" Target="slide427.xml"/><Relationship Id="rId2" Type="http://schemas.openxmlformats.org/officeDocument/2006/relationships/notesSlide" Target="../notesSlides/notesSlide3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1.xml.rels><?xml version="1.0" encoding="UTF-8" standalone="yes"?>
<Relationships xmlns="http://schemas.openxmlformats.org/package/2006/relationships"><Relationship Id="rId3" Type="http://schemas.openxmlformats.org/officeDocument/2006/relationships/slide" Target="slide431.xml"/><Relationship Id="rId2" Type="http://schemas.openxmlformats.org/officeDocument/2006/relationships/notesSlide" Target="../notesSlides/notesSlide3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33.xml"/><Relationship Id="rId4" Type="http://schemas.openxmlformats.org/officeDocument/2006/relationships/slide" Target="slide434.xml"/></Relationships>
</file>

<file path=ppt/slides/_rels/slide432.xml.rels><?xml version="1.0" encoding="UTF-8" standalone="yes"?>
<Relationships xmlns="http://schemas.openxmlformats.org/package/2006/relationships"><Relationship Id="rId2" Type="http://schemas.openxmlformats.org/officeDocument/2006/relationships/slide" Target="slide431.xml"/><Relationship Id="rId1" Type="http://schemas.openxmlformats.org/officeDocument/2006/relationships/slideLayout" Target="../slideLayouts/slideLayout2.xml"/></Relationships>
</file>

<file path=ppt/slides/_rels/slide433.xml.rels><?xml version="1.0" encoding="UTF-8" standalone="yes"?>
<Relationships xmlns="http://schemas.openxmlformats.org/package/2006/relationships"><Relationship Id="rId3" Type="http://schemas.openxmlformats.org/officeDocument/2006/relationships/slide" Target="slide435.xml"/><Relationship Id="rId2" Type="http://schemas.openxmlformats.org/officeDocument/2006/relationships/notesSlide" Target="../notesSlides/notesSlide3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4.xml.rels><?xml version="1.0" encoding="UTF-8" standalone="yes"?>
<Relationships xmlns="http://schemas.openxmlformats.org/package/2006/relationships"><Relationship Id="rId3" Type="http://schemas.openxmlformats.org/officeDocument/2006/relationships/slide" Target="slide431.xml"/><Relationship Id="rId2" Type="http://schemas.openxmlformats.org/officeDocument/2006/relationships/notesSlide" Target="../notesSlides/notesSlide3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5.xml.rels><?xml version="1.0" encoding="UTF-8" standalone="yes"?>
<Relationships xmlns="http://schemas.openxmlformats.org/package/2006/relationships"><Relationship Id="rId3" Type="http://schemas.openxmlformats.org/officeDocument/2006/relationships/slide" Target="slide438.xml"/><Relationship Id="rId2" Type="http://schemas.openxmlformats.org/officeDocument/2006/relationships/notesSlide" Target="../notesSlides/notesSlide3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35.xml"/><Relationship Id="rId4" Type="http://schemas.openxmlformats.org/officeDocument/2006/relationships/slide" Target="slide437.xml"/></Relationships>
</file>

<file path=ppt/slides/_rels/slide436.xml.rels><?xml version="1.0" encoding="UTF-8" standalone="yes"?>
<Relationships xmlns="http://schemas.openxmlformats.org/package/2006/relationships"><Relationship Id="rId2" Type="http://schemas.openxmlformats.org/officeDocument/2006/relationships/slide" Target="slide435.xml"/><Relationship Id="rId1" Type="http://schemas.openxmlformats.org/officeDocument/2006/relationships/slideLayout" Target="../slideLayouts/slideLayout2.xml"/></Relationships>
</file>

<file path=ppt/slides/_rels/slide437.xml.rels><?xml version="1.0" encoding="UTF-8" standalone="yes"?>
<Relationships xmlns="http://schemas.openxmlformats.org/package/2006/relationships"><Relationship Id="rId3" Type="http://schemas.openxmlformats.org/officeDocument/2006/relationships/slide" Target="slide439.xml"/><Relationship Id="rId2" Type="http://schemas.openxmlformats.org/officeDocument/2006/relationships/notesSlide" Target="../notesSlides/notesSlide3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8.xml.rels><?xml version="1.0" encoding="UTF-8" standalone="yes"?>
<Relationships xmlns="http://schemas.openxmlformats.org/package/2006/relationships"><Relationship Id="rId3" Type="http://schemas.openxmlformats.org/officeDocument/2006/relationships/slide" Target="slide435.xml"/><Relationship Id="rId2" Type="http://schemas.openxmlformats.org/officeDocument/2006/relationships/notesSlide" Target="../notesSlides/notesSlide3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9.xml.rels><?xml version="1.0" encoding="UTF-8" standalone="yes"?>
<Relationships xmlns="http://schemas.openxmlformats.org/package/2006/relationships"><Relationship Id="rId3" Type="http://schemas.openxmlformats.org/officeDocument/2006/relationships/slide" Target="slide439.xml"/><Relationship Id="rId2" Type="http://schemas.openxmlformats.org/officeDocument/2006/relationships/notesSlide" Target="../notesSlides/notesSlide3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42.xml"/><Relationship Id="rId4" Type="http://schemas.openxmlformats.org/officeDocument/2006/relationships/slide" Target="slide4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40.xml.rels><?xml version="1.0" encoding="UTF-8" standalone="yes"?>
<Relationships xmlns="http://schemas.openxmlformats.org/package/2006/relationships"><Relationship Id="rId2" Type="http://schemas.openxmlformats.org/officeDocument/2006/relationships/slide" Target="slide439.xml"/><Relationship Id="rId1" Type="http://schemas.openxmlformats.org/officeDocument/2006/relationships/slideLayout" Target="../slideLayouts/slideLayout2.xml"/></Relationships>
</file>

<file path=ppt/slides/_rels/slide441.xml.rels><?xml version="1.0" encoding="UTF-8" standalone="yes"?>
<Relationships xmlns="http://schemas.openxmlformats.org/package/2006/relationships"><Relationship Id="rId3" Type="http://schemas.openxmlformats.org/officeDocument/2006/relationships/slide" Target="slide443.xml"/><Relationship Id="rId2" Type="http://schemas.openxmlformats.org/officeDocument/2006/relationships/notesSlide" Target="../notesSlides/notesSlide3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2.xml.rels><?xml version="1.0" encoding="UTF-8" standalone="yes"?>
<Relationships xmlns="http://schemas.openxmlformats.org/package/2006/relationships"><Relationship Id="rId3" Type="http://schemas.openxmlformats.org/officeDocument/2006/relationships/slide" Target="slide439.xml"/><Relationship Id="rId2" Type="http://schemas.openxmlformats.org/officeDocument/2006/relationships/notesSlide" Target="../notesSlides/notesSlide3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43.xml.rels><?xml version="1.0" encoding="UTF-8" standalone="yes"?>
<Relationships xmlns="http://schemas.openxmlformats.org/package/2006/relationships"><Relationship Id="rId3" Type="http://schemas.openxmlformats.org/officeDocument/2006/relationships/slide" Target="slide443.xml"/><Relationship Id="rId2" Type="http://schemas.openxmlformats.org/officeDocument/2006/relationships/notesSlide" Target="../notesSlides/notesSlide3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45.xml"/><Relationship Id="rId4" Type="http://schemas.openxmlformats.org/officeDocument/2006/relationships/slide" Target="slide446.xml"/></Relationships>
</file>

<file path=ppt/slides/_rels/slide444.xml.rels><?xml version="1.0" encoding="UTF-8" standalone="yes"?>
<Relationships xmlns="http://schemas.openxmlformats.org/package/2006/relationships"><Relationship Id="rId2" Type="http://schemas.openxmlformats.org/officeDocument/2006/relationships/slide" Target="slide443.xml"/><Relationship Id="rId1" Type="http://schemas.openxmlformats.org/officeDocument/2006/relationships/slideLayout" Target="../slideLayouts/slideLayout2.xml"/></Relationships>
</file>

<file path=ppt/slides/_rels/slide445.xml.rels><?xml version="1.0" encoding="UTF-8" standalone="yes"?>
<Relationships xmlns="http://schemas.openxmlformats.org/package/2006/relationships"><Relationship Id="rId3" Type="http://schemas.openxmlformats.org/officeDocument/2006/relationships/slide" Target="slide447.xml"/><Relationship Id="rId2" Type="http://schemas.openxmlformats.org/officeDocument/2006/relationships/notesSlide" Target="../notesSlides/notesSlide3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6.xml.rels><?xml version="1.0" encoding="UTF-8" standalone="yes"?>
<Relationships xmlns="http://schemas.openxmlformats.org/package/2006/relationships"><Relationship Id="rId3" Type="http://schemas.openxmlformats.org/officeDocument/2006/relationships/slide" Target="slide443.xml"/><Relationship Id="rId2" Type="http://schemas.openxmlformats.org/officeDocument/2006/relationships/notesSlide" Target="../notesSlides/notesSlide3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47.xml.rels><?xml version="1.0" encoding="UTF-8" standalone="yes"?>
<Relationships xmlns="http://schemas.openxmlformats.org/package/2006/relationships"><Relationship Id="rId3" Type="http://schemas.openxmlformats.org/officeDocument/2006/relationships/slide" Target="slide447.xml"/><Relationship Id="rId2" Type="http://schemas.openxmlformats.org/officeDocument/2006/relationships/notesSlide" Target="../notesSlides/notesSlide3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49.xml"/><Relationship Id="rId4" Type="http://schemas.openxmlformats.org/officeDocument/2006/relationships/slide" Target="slide450.xml"/></Relationships>
</file>

<file path=ppt/slides/_rels/slide448.xml.rels><?xml version="1.0" encoding="UTF-8" standalone="yes"?>
<Relationships xmlns="http://schemas.openxmlformats.org/package/2006/relationships"><Relationship Id="rId2" Type="http://schemas.openxmlformats.org/officeDocument/2006/relationships/slide" Target="slide447.xml"/><Relationship Id="rId1" Type="http://schemas.openxmlformats.org/officeDocument/2006/relationships/slideLayout" Target="../slideLayouts/slideLayout2.xml"/></Relationships>
</file>

<file path=ppt/slides/_rels/slide449.xml.rels><?xml version="1.0" encoding="UTF-8" standalone="yes"?>
<Relationships xmlns="http://schemas.openxmlformats.org/package/2006/relationships"><Relationship Id="rId3" Type="http://schemas.openxmlformats.org/officeDocument/2006/relationships/slide" Target="slide451.xml"/><Relationship Id="rId2" Type="http://schemas.openxmlformats.org/officeDocument/2006/relationships/notesSlide" Target="../notesSlides/notesSlide3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0.xml.rels><?xml version="1.0" encoding="UTF-8" standalone="yes"?>
<Relationships xmlns="http://schemas.openxmlformats.org/package/2006/relationships"><Relationship Id="rId3" Type="http://schemas.openxmlformats.org/officeDocument/2006/relationships/slide" Target="slide447.xml"/><Relationship Id="rId2" Type="http://schemas.openxmlformats.org/officeDocument/2006/relationships/notesSlide" Target="../notesSlides/notesSlide3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51.xml.rels><?xml version="1.0" encoding="UTF-8" standalone="yes"?>
<Relationships xmlns="http://schemas.openxmlformats.org/package/2006/relationships"><Relationship Id="rId3" Type="http://schemas.openxmlformats.org/officeDocument/2006/relationships/slide" Target="slide451.xml"/><Relationship Id="rId2" Type="http://schemas.openxmlformats.org/officeDocument/2006/relationships/notesSlide" Target="../notesSlides/notesSlide3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53.xml"/><Relationship Id="rId4" Type="http://schemas.openxmlformats.org/officeDocument/2006/relationships/slide" Target="slide454.xml"/></Relationships>
</file>

<file path=ppt/slides/_rels/slide452.xml.rels><?xml version="1.0" encoding="UTF-8" standalone="yes"?>
<Relationships xmlns="http://schemas.openxmlformats.org/package/2006/relationships"><Relationship Id="rId2" Type="http://schemas.openxmlformats.org/officeDocument/2006/relationships/slide" Target="slide451.xml"/><Relationship Id="rId1" Type="http://schemas.openxmlformats.org/officeDocument/2006/relationships/slideLayout" Target="../slideLayouts/slideLayout2.xml"/></Relationships>
</file>

<file path=ppt/slides/_rels/slide453.xml.rels><?xml version="1.0" encoding="UTF-8" standalone="yes"?>
<Relationships xmlns="http://schemas.openxmlformats.org/package/2006/relationships"><Relationship Id="rId3" Type="http://schemas.openxmlformats.org/officeDocument/2006/relationships/slide" Target="slide455.xml"/><Relationship Id="rId2" Type="http://schemas.openxmlformats.org/officeDocument/2006/relationships/notesSlide" Target="../notesSlides/notesSlide3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4.xml.rels><?xml version="1.0" encoding="UTF-8" standalone="yes"?>
<Relationships xmlns="http://schemas.openxmlformats.org/package/2006/relationships"><Relationship Id="rId3" Type="http://schemas.openxmlformats.org/officeDocument/2006/relationships/slide" Target="slide451.xml"/><Relationship Id="rId2" Type="http://schemas.openxmlformats.org/officeDocument/2006/relationships/notesSlide" Target="../notesSlides/notesSlide3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55.xml.rels><?xml version="1.0" encoding="UTF-8" standalone="yes"?>
<Relationships xmlns="http://schemas.openxmlformats.org/package/2006/relationships"><Relationship Id="rId3" Type="http://schemas.openxmlformats.org/officeDocument/2006/relationships/slide" Target="slide458.xml"/><Relationship Id="rId2" Type="http://schemas.openxmlformats.org/officeDocument/2006/relationships/notesSlide" Target="../notesSlides/notesSlide3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55.xml"/><Relationship Id="rId4" Type="http://schemas.openxmlformats.org/officeDocument/2006/relationships/slide" Target="slide457.xml"/></Relationships>
</file>

<file path=ppt/slides/_rels/slide456.xml.rels><?xml version="1.0" encoding="UTF-8" standalone="yes"?>
<Relationships xmlns="http://schemas.openxmlformats.org/package/2006/relationships"><Relationship Id="rId2" Type="http://schemas.openxmlformats.org/officeDocument/2006/relationships/slide" Target="slide455.xml"/><Relationship Id="rId1" Type="http://schemas.openxmlformats.org/officeDocument/2006/relationships/slideLayout" Target="../slideLayouts/slideLayout2.xml"/></Relationships>
</file>

<file path=ppt/slides/_rels/slide457.xml.rels><?xml version="1.0" encoding="UTF-8" standalone="yes"?>
<Relationships xmlns="http://schemas.openxmlformats.org/package/2006/relationships"><Relationship Id="rId3" Type="http://schemas.openxmlformats.org/officeDocument/2006/relationships/slide" Target="slide459.xml"/><Relationship Id="rId2" Type="http://schemas.openxmlformats.org/officeDocument/2006/relationships/notesSlide" Target="../notesSlides/notesSlide3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8.xml.rels><?xml version="1.0" encoding="UTF-8" standalone="yes"?>
<Relationships xmlns="http://schemas.openxmlformats.org/package/2006/relationships"><Relationship Id="rId3" Type="http://schemas.openxmlformats.org/officeDocument/2006/relationships/slide" Target="slide455.xml"/><Relationship Id="rId2" Type="http://schemas.openxmlformats.org/officeDocument/2006/relationships/notesSlide" Target="../notesSlides/notesSlide3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59.xml.rels><?xml version="1.0" encoding="UTF-8" standalone="yes"?>
<Relationships xmlns="http://schemas.openxmlformats.org/package/2006/relationships"><Relationship Id="rId3" Type="http://schemas.openxmlformats.org/officeDocument/2006/relationships/slide" Target="slide459.xml"/><Relationship Id="rId2" Type="http://schemas.openxmlformats.org/officeDocument/2006/relationships/notesSlide" Target="../notesSlides/notesSlide3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2.xml"/><Relationship Id="rId4" Type="http://schemas.openxmlformats.org/officeDocument/2006/relationships/slide" Target="slide46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60.xml.rels><?xml version="1.0" encoding="UTF-8" standalone="yes"?>
<Relationships xmlns="http://schemas.openxmlformats.org/package/2006/relationships"><Relationship Id="rId2" Type="http://schemas.openxmlformats.org/officeDocument/2006/relationships/slide" Target="slide459.xml"/><Relationship Id="rId1" Type="http://schemas.openxmlformats.org/officeDocument/2006/relationships/slideLayout" Target="../slideLayouts/slideLayout2.xml"/></Relationships>
</file>

<file path=ppt/slides/_rels/slide461.xml.rels><?xml version="1.0" encoding="UTF-8" standalone="yes"?>
<Relationships xmlns="http://schemas.openxmlformats.org/package/2006/relationships"><Relationship Id="rId3" Type="http://schemas.openxmlformats.org/officeDocument/2006/relationships/slide" Target="slide463.xml"/><Relationship Id="rId2" Type="http://schemas.openxmlformats.org/officeDocument/2006/relationships/notesSlide" Target="../notesSlides/notesSlide3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2.xml.rels><?xml version="1.0" encoding="UTF-8" standalone="yes"?>
<Relationships xmlns="http://schemas.openxmlformats.org/package/2006/relationships"><Relationship Id="rId3" Type="http://schemas.openxmlformats.org/officeDocument/2006/relationships/slide" Target="slide459.xml"/><Relationship Id="rId2" Type="http://schemas.openxmlformats.org/officeDocument/2006/relationships/notesSlide" Target="../notesSlides/notesSlide3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63.xml.rels><?xml version="1.0" encoding="UTF-8" standalone="yes"?>
<Relationships xmlns="http://schemas.openxmlformats.org/package/2006/relationships"><Relationship Id="rId3" Type="http://schemas.openxmlformats.org/officeDocument/2006/relationships/slide" Target="slide463.xml"/><Relationship Id="rId2" Type="http://schemas.openxmlformats.org/officeDocument/2006/relationships/notesSlide" Target="../notesSlides/notesSlide3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5.xml"/><Relationship Id="rId4" Type="http://schemas.openxmlformats.org/officeDocument/2006/relationships/slide" Target="slide466.xml"/></Relationships>
</file>

<file path=ppt/slides/_rels/slide464.xml.rels><?xml version="1.0" encoding="UTF-8" standalone="yes"?>
<Relationships xmlns="http://schemas.openxmlformats.org/package/2006/relationships"><Relationship Id="rId2" Type="http://schemas.openxmlformats.org/officeDocument/2006/relationships/slide" Target="slide463.xml"/><Relationship Id="rId1" Type="http://schemas.openxmlformats.org/officeDocument/2006/relationships/slideLayout" Target="../slideLayouts/slideLayout2.xml"/></Relationships>
</file>

<file path=ppt/slides/_rels/slide465.xml.rels><?xml version="1.0" encoding="UTF-8" standalone="yes"?>
<Relationships xmlns="http://schemas.openxmlformats.org/package/2006/relationships"><Relationship Id="rId3" Type="http://schemas.openxmlformats.org/officeDocument/2006/relationships/slide" Target="slide467.xml"/><Relationship Id="rId2" Type="http://schemas.openxmlformats.org/officeDocument/2006/relationships/notesSlide" Target="../notesSlides/notesSlide3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6.xml.rels><?xml version="1.0" encoding="UTF-8" standalone="yes"?>
<Relationships xmlns="http://schemas.openxmlformats.org/package/2006/relationships"><Relationship Id="rId3" Type="http://schemas.openxmlformats.org/officeDocument/2006/relationships/slide" Target="slide463.xml"/><Relationship Id="rId2" Type="http://schemas.openxmlformats.org/officeDocument/2006/relationships/notesSlide" Target="../notesSlides/notesSlide3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67.xml.rels><?xml version="1.0" encoding="UTF-8" standalone="yes"?>
<Relationships xmlns="http://schemas.openxmlformats.org/package/2006/relationships"><Relationship Id="rId3" Type="http://schemas.openxmlformats.org/officeDocument/2006/relationships/slide" Target="slide467.xml"/><Relationship Id="rId2" Type="http://schemas.openxmlformats.org/officeDocument/2006/relationships/notesSlide" Target="../notesSlides/notesSlide3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9.xml"/><Relationship Id="rId4" Type="http://schemas.openxmlformats.org/officeDocument/2006/relationships/slide" Target="slide470.xml"/></Relationships>
</file>

<file path=ppt/slides/_rels/slide468.xml.rels><?xml version="1.0" encoding="UTF-8" standalone="yes"?>
<Relationships xmlns="http://schemas.openxmlformats.org/package/2006/relationships"><Relationship Id="rId2" Type="http://schemas.openxmlformats.org/officeDocument/2006/relationships/slide" Target="slide467.xml"/><Relationship Id="rId1" Type="http://schemas.openxmlformats.org/officeDocument/2006/relationships/slideLayout" Target="../slideLayouts/slideLayout2.xml"/></Relationships>
</file>

<file path=ppt/slides/_rels/slide469.xml.rels><?xml version="1.0" encoding="UTF-8" standalone="yes"?>
<Relationships xmlns="http://schemas.openxmlformats.org/package/2006/relationships"><Relationship Id="rId3" Type="http://schemas.openxmlformats.org/officeDocument/2006/relationships/slide" Target="slide471.xml"/><Relationship Id="rId2" Type="http://schemas.openxmlformats.org/officeDocument/2006/relationships/notesSlide" Target="../notesSlides/notesSlide3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.xml"/><Relationship Id="rId4" Type="http://schemas.openxmlformats.org/officeDocument/2006/relationships/slide" Target="slide50.xml"/></Relationships>
</file>

<file path=ppt/slides/_rels/slide470.xml.rels><?xml version="1.0" encoding="UTF-8" standalone="yes"?>
<Relationships xmlns="http://schemas.openxmlformats.org/package/2006/relationships"><Relationship Id="rId3" Type="http://schemas.openxmlformats.org/officeDocument/2006/relationships/slide" Target="slide467.xml"/><Relationship Id="rId2" Type="http://schemas.openxmlformats.org/officeDocument/2006/relationships/notesSlide" Target="../notesSlides/notesSlide3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1.xml.rels><?xml version="1.0" encoding="UTF-8" standalone="yes"?>
<Relationships xmlns="http://schemas.openxmlformats.org/package/2006/relationships"><Relationship Id="rId3" Type="http://schemas.openxmlformats.org/officeDocument/2006/relationships/slide" Target="slide471.xml"/><Relationship Id="rId2" Type="http://schemas.openxmlformats.org/officeDocument/2006/relationships/notesSlide" Target="../notesSlides/notesSlide3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73.xml"/><Relationship Id="rId4" Type="http://schemas.openxmlformats.org/officeDocument/2006/relationships/slide" Target="slide474.xml"/></Relationships>
</file>

<file path=ppt/slides/_rels/slide472.xml.rels><?xml version="1.0" encoding="UTF-8" standalone="yes"?>
<Relationships xmlns="http://schemas.openxmlformats.org/package/2006/relationships"><Relationship Id="rId2" Type="http://schemas.openxmlformats.org/officeDocument/2006/relationships/slide" Target="slide471.xml"/><Relationship Id="rId1" Type="http://schemas.openxmlformats.org/officeDocument/2006/relationships/slideLayout" Target="../slideLayouts/slideLayout2.xml"/></Relationships>
</file>

<file path=ppt/slides/_rels/slide473.xml.rels><?xml version="1.0" encoding="UTF-8" standalone="yes"?>
<Relationships xmlns="http://schemas.openxmlformats.org/package/2006/relationships"><Relationship Id="rId3" Type="http://schemas.openxmlformats.org/officeDocument/2006/relationships/slide" Target="slide475.xml"/><Relationship Id="rId2" Type="http://schemas.openxmlformats.org/officeDocument/2006/relationships/notesSlide" Target="../notesSlides/notesSlide3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4.xml.rels><?xml version="1.0" encoding="UTF-8" standalone="yes"?>
<Relationships xmlns="http://schemas.openxmlformats.org/package/2006/relationships"><Relationship Id="rId3" Type="http://schemas.openxmlformats.org/officeDocument/2006/relationships/slide" Target="slide471.xml"/><Relationship Id="rId2" Type="http://schemas.openxmlformats.org/officeDocument/2006/relationships/notesSlide" Target="../notesSlides/notesSlide3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5.xml.rels><?xml version="1.0" encoding="UTF-8" standalone="yes"?>
<Relationships xmlns="http://schemas.openxmlformats.org/package/2006/relationships"><Relationship Id="rId3" Type="http://schemas.openxmlformats.org/officeDocument/2006/relationships/slide" Target="slide478.xml"/><Relationship Id="rId2" Type="http://schemas.openxmlformats.org/officeDocument/2006/relationships/notesSlide" Target="../notesSlides/notesSlide3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75.xml"/><Relationship Id="rId4" Type="http://schemas.openxmlformats.org/officeDocument/2006/relationships/slide" Target="slide477.xml"/></Relationships>
</file>

<file path=ppt/slides/_rels/slide476.xml.rels><?xml version="1.0" encoding="UTF-8" standalone="yes"?>
<Relationships xmlns="http://schemas.openxmlformats.org/package/2006/relationships"><Relationship Id="rId2" Type="http://schemas.openxmlformats.org/officeDocument/2006/relationships/slide" Target="slide475.xml"/><Relationship Id="rId1" Type="http://schemas.openxmlformats.org/officeDocument/2006/relationships/slideLayout" Target="../slideLayouts/slideLayout2.xml"/></Relationships>
</file>

<file path=ppt/slides/_rels/slide477.xml.rels><?xml version="1.0" encoding="UTF-8" standalone="yes"?>
<Relationships xmlns="http://schemas.openxmlformats.org/package/2006/relationships"><Relationship Id="rId3" Type="http://schemas.openxmlformats.org/officeDocument/2006/relationships/slide" Target="slide479.xml"/><Relationship Id="rId2" Type="http://schemas.openxmlformats.org/officeDocument/2006/relationships/notesSlide" Target="../notesSlides/notesSlide3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8.xml.rels><?xml version="1.0" encoding="UTF-8" standalone="yes"?>
<Relationships xmlns="http://schemas.openxmlformats.org/package/2006/relationships"><Relationship Id="rId3" Type="http://schemas.openxmlformats.org/officeDocument/2006/relationships/slide" Target="slide475.xml"/><Relationship Id="rId2" Type="http://schemas.openxmlformats.org/officeDocument/2006/relationships/notesSlide" Target="../notesSlides/notesSlide3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9.xml.rels><?xml version="1.0" encoding="UTF-8" standalone="yes"?>
<Relationships xmlns="http://schemas.openxmlformats.org/package/2006/relationships"><Relationship Id="rId3" Type="http://schemas.openxmlformats.org/officeDocument/2006/relationships/slide" Target="slide479.xml"/><Relationship Id="rId2" Type="http://schemas.openxmlformats.org/officeDocument/2006/relationships/notesSlide" Target="../notesSlides/notesSlide3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81.xml"/><Relationship Id="rId4" Type="http://schemas.openxmlformats.org/officeDocument/2006/relationships/slide" Target="slide48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80.xml.rels><?xml version="1.0" encoding="UTF-8" standalone="yes"?>
<Relationships xmlns="http://schemas.openxmlformats.org/package/2006/relationships"><Relationship Id="rId2" Type="http://schemas.openxmlformats.org/officeDocument/2006/relationships/slide" Target="slide479.xml"/><Relationship Id="rId1" Type="http://schemas.openxmlformats.org/officeDocument/2006/relationships/slideLayout" Target="../slideLayouts/slideLayout2.xml"/></Relationships>
</file>

<file path=ppt/slides/_rels/slide481.xml.rels><?xml version="1.0" encoding="UTF-8" standalone="yes"?>
<Relationships xmlns="http://schemas.openxmlformats.org/package/2006/relationships"><Relationship Id="rId3" Type="http://schemas.openxmlformats.org/officeDocument/2006/relationships/slide" Target="slide483.xml"/><Relationship Id="rId2" Type="http://schemas.openxmlformats.org/officeDocument/2006/relationships/notesSlide" Target="../notesSlides/notesSlide3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82.xml.rels><?xml version="1.0" encoding="UTF-8" standalone="yes"?>
<Relationships xmlns="http://schemas.openxmlformats.org/package/2006/relationships"><Relationship Id="rId3" Type="http://schemas.openxmlformats.org/officeDocument/2006/relationships/slide" Target="slide479.xml"/><Relationship Id="rId2" Type="http://schemas.openxmlformats.org/officeDocument/2006/relationships/notesSlide" Target="../notesSlides/notesSlide3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83.xml.rels><?xml version="1.0" encoding="UTF-8" standalone="yes"?>
<Relationships xmlns="http://schemas.openxmlformats.org/package/2006/relationships"><Relationship Id="rId3" Type="http://schemas.openxmlformats.org/officeDocument/2006/relationships/slide" Target="slide483.xml"/><Relationship Id="rId2" Type="http://schemas.openxmlformats.org/officeDocument/2006/relationships/notesSlide" Target="../notesSlides/notesSlide3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85.xml"/><Relationship Id="rId4" Type="http://schemas.openxmlformats.org/officeDocument/2006/relationships/slide" Target="slide486.xml"/></Relationships>
</file>

<file path=ppt/slides/_rels/slide484.xml.rels><?xml version="1.0" encoding="UTF-8" standalone="yes"?>
<Relationships xmlns="http://schemas.openxmlformats.org/package/2006/relationships"><Relationship Id="rId2" Type="http://schemas.openxmlformats.org/officeDocument/2006/relationships/slide" Target="slide483.xml"/><Relationship Id="rId1" Type="http://schemas.openxmlformats.org/officeDocument/2006/relationships/slideLayout" Target="../slideLayouts/slideLayout2.xml"/></Relationships>
</file>

<file path=ppt/slides/_rels/slide485.xml.rels><?xml version="1.0" encoding="UTF-8" standalone="yes"?>
<Relationships xmlns="http://schemas.openxmlformats.org/package/2006/relationships"><Relationship Id="rId3" Type="http://schemas.openxmlformats.org/officeDocument/2006/relationships/slide" Target="slide487.xml"/><Relationship Id="rId2" Type="http://schemas.openxmlformats.org/officeDocument/2006/relationships/notesSlide" Target="../notesSlides/notesSlide3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86.xml.rels><?xml version="1.0" encoding="UTF-8" standalone="yes"?>
<Relationships xmlns="http://schemas.openxmlformats.org/package/2006/relationships"><Relationship Id="rId3" Type="http://schemas.openxmlformats.org/officeDocument/2006/relationships/slide" Target="slide483.xml"/><Relationship Id="rId2" Type="http://schemas.openxmlformats.org/officeDocument/2006/relationships/notesSlide" Target="../notesSlides/notesSlide3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87.xml.rels><?xml version="1.0" encoding="UTF-8" standalone="yes"?>
<Relationships xmlns="http://schemas.openxmlformats.org/package/2006/relationships"><Relationship Id="rId3" Type="http://schemas.openxmlformats.org/officeDocument/2006/relationships/slide" Target="slide487.xml"/><Relationship Id="rId2" Type="http://schemas.openxmlformats.org/officeDocument/2006/relationships/notesSlide" Target="../notesSlides/notesSlide3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89.xml"/><Relationship Id="rId4" Type="http://schemas.openxmlformats.org/officeDocument/2006/relationships/slide" Target="slide490.xml"/></Relationships>
</file>

<file path=ppt/slides/_rels/slide488.xml.rels><?xml version="1.0" encoding="UTF-8" standalone="yes"?>
<Relationships xmlns="http://schemas.openxmlformats.org/package/2006/relationships"><Relationship Id="rId2" Type="http://schemas.openxmlformats.org/officeDocument/2006/relationships/slide" Target="slide487.xml"/><Relationship Id="rId1" Type="http://schemas.openxmlformats.org/officeDocument/2006/relationships/slideLayout" Target="../slideLayouts/slideLayout2.xml"/></Relationships>
</file>

<file path=ppt/slides/_rels/slide489.xml.rels><?xml version="1.0" encoding="UTF-8" standalone="yes"?>
<Relationships xmlns="http://schemas.openxmlformats.org/package/2006/relationships"><Relationship Id="rId3" Type="http://schemas.openxmlformats.org/officeDocument/2006/relationships/slide" Target="slide491.xml"/><Relationship Id="rId2" Type="http://schemas.openxmlformats.org/officeDocument/2006/relationships/notesSlide" Target="../notesSlides/notesSlide3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90.xml.rels><?xml version="1.0" encoding="UTF-8" standalone="yes"?>
<Relationships xmlns="http://schemas.openxmlformats.org/package/2006/relationships"><Relationship Id="rId3" Type="http://schemas.openxmlformats.org/officeDocument/2006/relationships/slide" Target="slide487.xml"/><Relationship Id="rId2" Type="http://schemas.openxmlformats.org/officeDocument/2006/relationships/notesSlide" Target="../notesSlides/notesSlide3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91.xml.rels><?xml version="1.0" encoding="UTF-8" standalone="yes"?>
<Relationships xmlns="http://schemas.openxmlformats.org/package/2006/relationships"><Relationship Id="rId3" Type="http://schemas.openxmlformats.org/officeDocument/2006/relationships/slide" Target="slide491.xml"/><Relationship Id="rId2" Type="http://schemas.openxmlformats.org/officeDocument/2006/relationships/notesSlide" Target="../notesSlides/notesSlide3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4.xml"/><Relationship Id="rId4" Type="http://schemas.openxmlformats.org/officeDocument/2006/relationships/slide" Target="slide493.xml"/></Relationships>
</file>

<file path=ppt/slides/_rels/slide492.xml.rels><?xml version="1.0" encoding="UTF-8" standalone="yes"?>
<Relationships xmlns="http://schemas.openxmlformats.org/package/2006/relationships"><Relationship Id="rId2" Type="http://schemas.openxmlformats.org/officeDocument/2006/relationships/slide" Target="slide491.xml"/><Relationship Id="rId1" Type="http://schemas.openxmlformats.org/officeDocument/2006/relationships/slideLayout" Target="../slideLayouts/slideLayout2.xml"/></Relationships>
</file>

<file path=ppt/slides/_rels/slide493.xml.rels><?xml version="1.0" encoding="UTF-8" standalone="yes"?>
<Relationships xmlns="http://schemas.openxmlformats.org/package/2006/relationships"><Relationship Id="rId3" Type="http://schemas.openxmlformats.org/officeDocument/2006/relationships/slide" Target="slide495.xml"/><Relationship Id="rId2" Type="http://schemas.openxmlformats.org/officeDocument/2006/relationships/notesSlide" Target="../notesSlides/notesSlide3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94.xml.rels><?xml version="1.0" encoding="UTF-8" standalone="yes"?>
<Relationships xmlns="http://schemas.openxmlformats.org/package/2006/relationships"><Relationship Id="rId3" Type="http://schemas.openxmlformats.org/officeDocument/2006/relationships/slide" Target="slide491.xml"/><Relationship Id="rId2" Type="http://schemas.openxmlformats.org/officeDocument/2006/relationships/notesSlide" Target="../notesSlides/notesSlide3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95.xml.rels><?xml version="1.0" encoding="UTF-8" standalone="yes"?>
<Relationships xmlns="http://schemas.openxmlformats.org/package/2006/relationships"><Relationship Id="rId3" Type="http://schemas.openxmlformats.org/officeDocument/2006/relationships/slide" Target="slide497.xml"/><Relationship Id="rId2" Type="http://schemas.openxmlformats.org/officeDocument/2006/relationships/notesSlide" Target="../notesSlides/notesSlide3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5.xml"/><Relationship Id="rId4" Type="http://schemas.openxmlformats.org/officeDocument/2006/relationships/slide" Target="slide498.xml"/></Relationships>
</file>

<file path=ppt/slides/_rels/slide496.xml.rels><?xml version="1.0" encoding="UTF-8" standalone="yes"?>
<Relationships xmlns="http://schemas.openxmlformats.org/package/2006/relationships"><Relationship Id="rId2" Type="http://schemas.openxmlformats.org/officeDocument/2006/relationships/slide" Target="slide495.xml"/><Relationship Id="rId1" Type="http://schemas.openxmlformats.org/officeDocument/2006/relationships/slideLayout" Target="../slideLayouts/slideLayout2.xml"/></Relationships>
</file>

<file path=ppt/slides/_rels/slide497.xml.rels><?xml version="1.0" encoding="UTF-8" standalone="yes"?>
<Relationships xmlns="http://schemas.openxmlformats.org/package/2006/relationships"><Relationship Id="rId3" Type="http://schemas.openxmlformats.org/officeDocument/2006/relationships/slide" Target="slide499.xml"/><Relationship Id="rId2" Type="http://schemas.openxmlformats.org/officeDocument/2006/relationships/notesSlide" Target="../notesSlides/notesSlide3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98.xml.rels><?xml version="1.0" encoding="UTF-8" standalone="yes"?>
<Relationships xmlns="http://schemas.openxmlformats.org/package/2006/relationships"><Relationship Id="rId3" Type="http://schemas.openxmlformats.org/officeDocument/2006/relationships/slide" Target="slide495.xml"/><Relationship Id="rId2" Type="http://schemas.openxmlformats.org/officeDocument/2006/relationships/notesSlide" Target="../notesSlides/notesSlide3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99.xml.rels><?xml version="1.0" encoding="UTF-8" standalone="yes"?>
<Relationships xmlns="http://schemas.openxmlformats.org/package/2006/relationships"><Relationship Id="rId3" Type="http://schemas.openxmlformats.org/officeDocument/2006/relationships/slide" Target="slide499.xml"/><Relationship Id="rId2" Type="http://schemas.openxmlformats.org/officeDocument/2006/relationships/notesSlide" Target="../notesSlides/notesSlide3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01.xml"/><Relationship Id="rId4" Type="http://schemas.openxmlformats.org/officeDocument/2006/relationships/slide" Target="slide50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00.xml.rels><?xml version="1.0" encoding="UTF-8" standalone="yes"?>
<Relationships xmlns="http://schemas.openxmlformats.org/package/2006/relationships"><Relationship Id="rId2" Type="http://schemas.openxmlformats.org/officeDocument/2006/relationships/slide" Target="slide499.xml"/><Relationship Id="rId1" Type="http://schemas.openxmlformats.org/officeDocument/2006/relationships/slideLayout" Target="../slideLayouts/slideLayout2.xml"/></Relationships>
</file>

<file path=ppt/slides/_rels/slide501.xml.rels><?xml version="1.0" encoding="UTF-8" standalone="yes"?>
<Relationships xmlns="http://schemas.openxmlformats.org/package/2006/relationships"><Relationship Id="rId3" Type="http://schemas.openxmlformats.org/officeDocument/2006/relationships/slide" Target="slide503.xml"/><Relationship Id="rId2" Type="http://schemas.openxmlformats.org/officeDocument/2006/relationships/notesSlide" Target="../notesSlides/notesSlide3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2.xml.rels><?xml version="1.0" encoding="UTF-8" standalone="yes"?>
<Relationships xmlns="http://schemas.openxmlformats.org/package/2006/relationships"><Relationship Id="rId3" Type="http://schemas.openxmlformats.org/officeDocument/2006/relationships/slide" Target="slide499.xml"/><Relationship Id="rId2" Type="http://schemas.openxmlformats.org/officeDocument/2006/relationships/notesSlide" Target="../notesSlides/notesSlide3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03.xml.rels><?xml version="1.0" encoding="UTF-8" standalone="yes"?>
<Relationships xmlns="http://schemas.openxmlformats.org/package/2006/relationships"><Relationship Id="rId3" Type="http://schemas.openxmlformats.org/officeDocument/2006/relationships/slide" Target="slide503.xml"/><Relationship Id="rId2" Type="http://schemas.openxmlformats.org/officeDocument/2006/relationships/notesSlide" Target="../notesSlides/notesSlide3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05.xml"/><Relationship Id="rId4" Type="http://schemas.openxmlformats.org/officeDocument/2006/relationships/slide" Target="slide506.xml"/></Relationships>
</file>

<file path=ppt/slides/_rels/slide504.xml.rels><?xml version="1.0" encoding="UTF-8" standalone="yes"?>
<Relationships xmlns="http://schemas.openxmlformats.org/package/2006/relationships"><Relationship Id="rId2" Type="http://schemas.openxmlformats.org/officeDocument/2006/relationships/slide" Target="slide503.xml"/><Relationship Id="rId1" Type="http://schemas.openxmlformats.org/officeDocument/2006/relationships/slideLayout" Target="../slideLayouts/slideLayout2.xml"/></Relationships>
</file>

<file path=ppt/slides/_rels/slide505.xml.rels><?xml version="1.0" encoding="UTF-8" standalone="yes"?>
<Relationships xmlns="http://schemas.openxmlformats.org/package/2006/relationships"><Relationship Id="rId3" Type="http://schemas.openxmlformats.org/officeDocument/2006/relationships/slide" Target="slide507.xml"/><Relationship Id="rId2" Type="http://schemas.openxmlformats.org/officeDocument/2006/relationships/notesSlide" Target="../notesSlides/notesSlide3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6.xml.rels><?xml version="1.0" encoding="UTF-8" standalone="yes"?>
<Relationships xmlns="http://schemas.openxmlformats.org/package/2006/relationships"><Relationship Id="rId3" Type="http://schemas.openxmlformats.org/officeDocument/2006/relationships/slide" Target="slide503.xml"/><Relationship Id="rId2" Type="http://schemas.openxmlformats.org/officeDocument/2006/relationships/notesSlide" Target="../notesSlides/notesSlide3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07.xml.rels><?xml version="1.0" encoding="UTF-8" standalone="yes"?>
<Relationships xmlns="http://schemas.openxmlformats.org/package/2006/relationships"><Relationship Id="rId3" Type="http://schemas.openxmlformats.org/officeDocument/2006/relationships/slide" Target="slide507.xml"/><Relationship Id="rId2" Type="http://schemas.openxmlformats.org/officeDocument/2006/relationships/notesSlide" Target="../notesSlides/notesSlide3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09.xml"/><Relationship Id="rId4" Type="http://schemas.openxmlformats.org/officeDocument/2006/relationships/slide" Target="slide510.xml"/></Relationships>
</file>

<file path=ppt/slides/_rels/slide508.xml.rels><?xml version="1.0" encoding="UTF-8" standalone="yes"?>
<Relationships xmlns="http://schemas.openxmlformats.org/package/2006/relationships"><Relationship Id="rId2" Type="http://schemas.openxmlformats.org/officeDocument/2006/relationships/slide" Target="slide507.xml"/><Relationship Id="rId1" Type="http://schemas.openxmlformats.org/officeDocument/2006/relationships/slideLayout" Target="../slideLayouts/slideLayout2.xml"/></Relationships>
</file>

<file path=ppt/slides/_rels/slide509.xml.rels><?xml version="1.0" encoding="UTF-8" standalone="yes"?>
<Relationships xmlns="http://schemas.openxmlformats.org/package/2006/relationships"><Relationship Id="rId3" Type="http://schemas.openxmlformats.org/officeDocument/2006/relationships/slide" Target="slide511.xml"/><Relationship Id="rId2" Type="http://schemas.openxmlformats.org/officeDocument/2006/relationships/notesSlide" Target="../notesSlides/notesSlide3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.xml"/><Relationship Id="rId4" Type="http://schemas.openxmlformats.org/officeDocument/2006/relationships/slide" Target="slide53.xml"/></Relationships>
</file>

<file path=ppt/slides/_rels/slide510.xml.rels><?xml version="1.0" encoding="UTF-8" standalone="yes"?>
<Relationships xmlns="http://schemas.openxmlformats.org/package/2006/relationships"><Relationship Id="rId3" Type="http://schemas.openxmlformats.org/officeDocument/2006/relationships/slide" Target="slide507.xml"/><Relationship Id="rId2" Type="http://schemas.openxmlformats.org/officeDocument/2006/relationships/notesSlide" Target="../notesSlides/notesSlide3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1.xml.rels><?xml version="1.0" encoding="UTF-8" standalone="yes"?>
<Relationships xmlns="http://schemas.openxmlformats.org/package/2006/relationships"><Relationship Id="rId3" Type="http://schemas.openxmlformats.org/officeDocument/2006/relationships/slide" Target="slide511.xml"/><Relationship Id="rId2" Type="http://schemas.openxmlformats.org/officeDocument/2006/relationships/notesSlide" Target="../notesSlides/notesSlide3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3.xml"/><Relationship Id="rId4" Type="http://schemas.openxmlformats.org/officeDocument/2006/relationships/slide" Target="slide514.xml"/></Relationships>
</file>

<file path=ppt/slides/_rels/slide512.xml.rels><?xml version="1.0" encoding="UTF-8" standalone="yes"?>
<Relationships xmlns="http://schemas.openxmlformats.org/package/2006/relationships"><Relationship Id="rId2" Type="http://schemas.openxmlformats.org/officeDocument/2006/relationships/slide" Target="slide511.xml"/><Relationship Id="rId1" Type="http://schemas.openxmlformats.org/officeDocument/2006/relationships/slideLayout" Target="../slideLayouts/slideLayout2.xml"/></Relationships>
</file>

<file path=ppt/slides/_rels/slide513.xml.rels><?xml version="1.0" encoding="UTF-8" standalone="yes"?>
<Relationships xmlns="http://schemas.openxmlformats.org/package/2006/relationships"><Relationship Id="rId3" Type="http://schemas.openxmlformats.org/officeDocument/2006/relationships/slide" Target="slide515.xml"/><Relationship Id="rId2" Type="http://schemas.openxmlformats.org/officeDocument/2006/relationships/notesSlide" Target="../notesSlides/notesSlide3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14.xml.rels><?xml version="1.0" encoding="UTF-8" standalone="yes"?>
<Relationships xmlns="http://schemas.openxmlformats.org/package/2006/relationships"><Relationship Id="rId3" Type="http://schemas.openxmlformats.org/officeDocument/2006/relationships/slide" Target="slide511.xml"/><Relationship Id="rId2" Type="http://schemas.openxmlformats.org/officeDocument/2006/relationships/notesSlide" Target="../notesSlides/notesSlide3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5.xml.rels><?xml version="1.0" encoding="UTF-8" standalone="yes"?>
<Relationships xmlns="http://schemas.openxmlformats.org/package/2006/relationships"><Relationship Id="rId3" Type="http://schemas.openxmlformats.org/officeDocument/2006/relationships/slide" Target="slide518.xml"/><Relationship Id="rId2" Type="http://schemas.openxmlformats.org/officeDocument/2006/relationships/notesSlide" Target="../notesSlides/notesSlide3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5.xml"/><Relationship Id="rId4" Type="http://schemas.openxmlformats.org/officeDocument/2006/relationships/slide" Target="slide517.xml"/></Relationships>
</file>

<file path=ppt/slides/_rels/slide516.xml.rels><?xml version="1.0" encoding="UTF-8" standalone="yes"?>
<Relationships xmlns="http://schemas.openxmlformats.org/package/2006/relationships"><Relationship Id="rId2" Type="http://schemas.openxmlformats.org/officeDocument/2006/relationships/slide" Target="slide515.xml"/><Relationship Id="rId1" Type="http://schemas.openxmlformats.org/officeDocument/2006/relationships/slideLayout" Target="../slideLayouts/slideLayout2.xml"/></Relationships>
</file>

<file path=ppt/slides/_rels/slide517.xml.rels><?xml version="1.0" encoding="UTF-8" standalone="yes"?>
<Relationships xmlns="http://schemas.openxmlformats.org/package/2006/relationships"><Relationship Id="rId3" Type="http://schemas.openxmlformats.org/officeDocument/2006/relationships/slide" Target="slide519.xml"/><Relationship Id="rId2" Type="http://schemas.openxmlformats.org/officeDocument/2006/relationships/notesSlide" Target="../notesSlides/notesSlide3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18.xml.rels><?xml version="1.0" encoding="UTF-8" standalone="yes"?>
<Relationships xmlns="http://schemas.openxmlformats.org/package/2006/relationships"><Relationship Id="rId3" Type="http://schemas.openxmlformats.org/officeDocument/2006/relationships/slide" Target="slide515.xml"/><Relationship Id="rId2" Type="http://schemas.openxmlformats.org/officeDocument/2006/relationships/notesSlide" Target="../notesSlides/notesSlide3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9.xml.rels><?xml version="1.0" encoding="UTF-8" standalone="yes"?>
<Relationships xmlns="http://schemas.openxmlformats.org/package/2006/relationships"><Relationship Id="rId3" Type="http://schemas.openxmlformats.org/officeDocument/2006/relationships/slide" Target="slide519.xml"/><Relationship Id="rId2" Type="http://schemas.openxmlformats.org/officeDocument/2006/relationships/notesSlide" Target="../notesSlides/notesSlide3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1.xml"/><Relationship Id="rId4" Type="http://schemas.openxmlformats.org/officeDocument/2006/relationships/slide" Target="slide52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20.xml.rels><?xml version="1.0" encoding="UTF-8" standalone="yes"?>
<Relationships xmlns="http://schemas.openxmlformats.org/package/2006/relationships"><Relationship Id="rId2" Type="http://schemas.openxmlformats.org/officeDocument/2006/relationships/slide" Target="slide519.xml"/><Relationship Id="rId1" Type="http://schemas.openxmlformats.org/officeDocument/2006/relationships/slideLayout" Target="../slideLayouts/slideLayout2.xml"/></Relationships>
</file>

<file path=ppt/slides/_rels/slide521.xml.rels><?xml version="1.0" encoding="UTF-8" standalone="yes"?>
<Relationships xmlns="http://schemas.openxmlformats.org/package/2006/relationships"><Relationship Id="rId3" Type="http://schemas.openxmlformats.org/officeDocument/2006/relationships/slide" Target="slide523.xml"/><Relationship Id="rId2" Type="http://schemas.openxmlformats.org/officeDocument/2006/relationships/notesSlide" Target="../notesSlides/notesSlide3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22.xml.rels><?xml version="1.0" encoding="UTF-8" standalone="yes"?>
<Relationships xmlns="http://schemas.openxmlformats.org/package/2006/relationships"><Relationship Id="rId3" Type="http://schemas.openxmlformats.org/officeDocument/2006/relationships/slide" Target="slide519.xml"/><Relationship Id="rId2" Type="http://schemas.openxmlformats.org/officeDocument/2006/relationships/notesSlide" Target="../notesSlides/notesSlide3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23.xml.rels><?xml version="1.0" encoding="UTF-8" standalone="yes"?>
<Relationships xmlns="http://schemas.openxmlformats.org/package/2006/relationships"><Relationship Id="rId3" Type="http://schemas.openxmlformats.org/officeDocument/2006/relationships/slide" Target="slide523.xml"/><Relationship Id="rId2" Type="http://schemas.openxmlformats.org/officeDocument/2006/relationships/notesSlide" Target="../notesSlides/notesSlide3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5.xml"/><Relationship Id="rId4" Type="http://schemas.openxmlformats.org/officeDocument/2006/relationships/slide" Target="slide526.xml"/></Relationships>
</file>

<file path=ppt/slides/_rels/slide524.xml.rels><?xml version="1.0" encoding="UTF-8" standalone="yes"?>
<Relationships xmlns="http://schemas.openxmlformats.org/package/2006/relationships"><Relationship Id="rId2" Type="http://schemas.openxmlformats.org/officeDocument/2006/relationships/slide" Target="slide523.xml"/><Relationship Id="rId1" Type="http://schemas.openxmlformats.org/officeDocument/2006/relationships/slideLayout" Target="../slideLayouts/slideLayout2.xml"/></Relationships>
</file>

<file path=ppt/slides/_rels/slide525.xml.rels><?xml version="1.0" encoding="UTF-8" standalone="yes"?>
<Relationships xmlns="http://schemas.openxmlformats.org/package/2006/relationships"><Relationship Id="rId3" Type="http://schemas.openxmlformats.org/officeDocument/2006/relationships/slide" Target="slide527.xml"/><Relationship Id="rId2" Type="http://schemas.openxmlformats.org/officeDocument/2006/relationships/notesSlide" Target="../notesSlides/notesSlide3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26.xml.rels><?xml version="1.0" encoding="UTF-8" standalone="yes"?>
<Relationships xmlns="http://schemas.openxmlformats.org/package/2006/relationships"><Relationship Id="rId3" Type="http://schemas.openxmlformats.org/officeDocument/2006/relationships/slide" Target="slide523.xml"/><Relationship Id="rId2" Type="http://schemas.openxmlformats.org/officeDocument/2006/relationships/notesSlide" Target="../notesSlides/notesSlide3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27.xml.rels><?xml version="1.0" encoding="UTF-8" standalone="yes"?>
<Relationships xmlns="http://schemas.openxmlformats.org/package/2006/relationships"><Relationship Id="rId3" Type="http://schemas.openxmlformats.org/officeDocument/2006/relationships/slide" Target="slide527.xml"/><Relationship Id="rId2" Type="http://schemas.openxmlformats.org/officeDocument/2006/relationships/notesSlide" Target="../notesSlides/notesSlide3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9.xml"/><Relationship Id="rId4" Type="http://schemas.openxmlformats.org/officeDocument/2006/relationships/slide" Target="slide530.xml"/></Relationships>
</file>

<file path=ppt/slides/_rels/slide528.xml.rels><?xml version="1.0" encoding="UTF-8" standalone="yes"?>
<Relationships xmlns="http://schemas.openxmlformats.org/package/2006/relationships"><Relationship Id="rId2" Type="http://schemas.openxmlformats.org/officeDocument/2006/relationships/slide" Target="slide527.xml"/><Relationship Id="rId1" Type="http://schemas.openxmlformats.org/officeDocument/2006/relationships/slideLayout" Target="../slideLayouts/slideLayout2.xml"/></Relationships>
</file>

<file path=ppt/slides/_rels/slide529.xml.rels><?xml version="1.0" encoding="UTF-8" standalone="yes"?>
<Relationships xmlns="http://schemas.openxmlformats.org/package/2006/relationships"><Relationship Id="rId3" Type="http://schemas.openxmlformats.org/officeDocument/2006/relationships/slide" Target="slide531.xml"/><Relationship Id="rId2" Type="http://schemas.openxmlformats.org/officeDocument/2006/relationships/notesSlide" Target="../notesSlides/notesSlide3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0.xml.rels><?xml version="1.0" encoding="UTF-8" standalone="yes"?>
<Relationships xmlns="http://schemas.openxmlformats.org/package/2006/relationships"><Relationship Id="rId3" Type="http://schemas.openxmlformats.org/officeDocument/2006/relationships/slide" Target="slide527.xml"/><Relationship Id="rId2" Type="http://schemas.openxmlformats.org/officeDocument/2006/relationships/notesSlide" Target="../notesSlides/notesSlide3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31.xml.rels><?xml version="1.0" encoding="UTF-8" standalone="yes"?>
<Relationships xmlns="http://schemas.openxmlformats.org/package/2006/relationships"><Relationship Id="rId3" Type="http://schemas.openxmlformats.org/officeDocument/2006/relationships/slide" Target="slide531.xml"/><Relationship Id="rId2" Type="http://schemas.openxmlformats.org/officeDocument/2006/relationships/notesSlide" Target="../notesSlides/notesSlide3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33.xml"/><Relationship Id="rId4" Type="http://schemas.openxmlformats.org/officeDocument/2006/relationships/slide" Target="slide534.xml"/></Relationships>
</file>

<file path=ppt/slides/_rels/slide532.xml.rels><?xml version="1.0" encoding="UTF-8" standalone="yes"?>
<Relationships xmlns="http://schemas.openxmlformats.org/package/2006/relationships"><Relationship Id="rId2" Type="http://schemas.openxmlformats.org/officeDocument/2006/relationships/slide" Target="slide531.xml"/><Relationship Id="rId1" Type="http://schemas.openxmlformats.org/officeDocument/2006/relationships/slideLayout" Target="../slideLayouts/slideLayout2.xml"/></Relationships>
</file>

<file path=ppt/slides/_rels/slide533.xml.rels><?xml version="1.0" encoding="UTF-8" standalone="yes"?>
<Relationships xmlns="http://schemas.openxmlformats.org/package/2006/relationships"><Relationship Id="rId3" Type="http://schemas.openxmlformats.org/officeDocument/2006/relationships/slide" Target="slide535.xml"/><Relationship Id="rId2" Type="http://schemas.openxmlformats.org/officeDocument/2006/relationships/notesSlide" Target="../notesSlides/notesSlide4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4.xml.rels><?xml version="1.0" encoding="UTF-8" standalone="yes"?>
<Relationships xmlns="http://schemas.openxmlformats.org/package/2006/relationships"><Relationship Id="rId3" Type="http://schemas.openxmlformats.org/officeDocument/2006/relationships/slide" Target="slide531.xml"/><Relationship Id="rId2" Type="http://schemas.openxmlformats.org/officeDocument/2006/relationships/notesSlide" Target="../notesSlides/notesSlide4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35.xml.rels><?xml version="1.0" encoding="UTF-8" standalone="yes"?>
<Relationships xmlns="http://schemas.openxmlformats.org/package/2006/relationships"><Relationship Id="rId3" Type="http://schemas.openxmlformats.org/officeDocument/2006/relationships/slide" Target="slide538.xml"/><Relationship Id="rId2" Type="http://schemas.openxmlformats.org/officeDocument/2006/relationships/notesSlide" Target="../notesSlides/notesSlide40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35.xml"/><Relationship Id="rId4" Type="http://schemas.openxmlformats.org/officeDocument/2006/relationships/slide" Target="slide537.xml"/></Relationships>
</file>

<file path=ppt/slides/_rels/slide536.xml.rels><?xml version="1.0" encoding="UTF-8" standalone="yes"?>
<Relationships xmlns="http://schemas.openxmlformats.org/package/2006/relationships"><Relationship Id="rId2" Type="http://schemas.openxmlformats.org/officeDocument/2006/relationships/slide" Target="slide535.xml"/><Relationship Id="rId1" Type="http://schemas.openxmlformats.org/officeDocument/2006/relationships/slideLayout" Target="../slideLayouts/slideLayout2.xml"/></Relationships>
</file>

<file path=ppt/slides/_rels/slide537.xml.rels><?xml version="1.0" encoding="UTF-8" standalone="yes"?>
<Relationships xmlns="http://schemas.openxmlformats.org/package/2006/relationships"><Relationship Id="rId3" Type="http://schemas.openxmlformats.org/officeDocument/2006/relationships/slide" Target="slide539.xml"/><Relationship Id="rId2" Type="http://schemas.openxmlformats.org/officeDocument/2006/relationships/notesSlide" Target="../notesSlides/notesSlide4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8.xml.rels><?xml version="1.0" encoding="UTF-8" standalone="yes"?>
<Relationships xmlns="http://schemas.openxmlformats.org/package/2006/relationships"><Relationship Id="rId3" Type="http://schemas.openxmlformats.org/officeDocument/2006/relationships/slide" Target="slide535.xml"/><Relationship Id="rId2" Type="http://schemas.openxmlformats.org/officeDocument/2006/relationships/notesSlide" Target="../notesSlides/notesSlide4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39.xml.rels><?xml version="1.0" encoding="UTF-8" standalone="yes"?>
<Relationships xmlns="http://schemas.openxmlformats.org/package/2006/relationships"><Relationship Id="rId3" Type="http://schemas.openxmlformats.org/officeDocument/2006/relationships/slide" Target="slide539.xml"/><Relationship Id="rId2" Type="http://schemas.openxmlformats.org/officeDocument/2006/relationships/notesSlide" Target="../notesSlides/notesSlide40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41.xml"/><Relationship Id="rId4" Type="http://schemas.openxmlformats.org/officeDocument/2006/relationships/slide" Target="slide5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40.xml.rels><?xml version="1.0" encoding="UTF-8" standalone="yes"?>
<Relationships xmlns="http://schemas.openxmlformats.org/package/2006/relationships"><Relationship Id="rId2" Type="http://schemas.openxmlformats.org/officeDocument/2006/relationships/slide" Target="slide539.xml"/><Relationship Id="rId1" Type="http://schemas.openxmlformats.org/officeDocument/2006/relationships/slideLayout" Target="../slideLayouts/slideLayout2.xml"/></Relationships>
</file>

<file path=ppt/slides/_rels/slide541.xml.rels><?xml version="1.0" encoding="UTF-8" standalone="yes"?>
<Relationships xmlns="http://schemas.openxmlformats.org/package/2006/relationships"><Relationship Id="rId3" Type="http://schemas.openxmlformats.org/officeDocument/2006/relationships/slide" Target="slide543.xml"/><Relationship Id="rId2" Type="http://schemas.openxmlformats.org/officeDocument/2006/relationships/notesSlide" Target="../notesSlides/notesSlide4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2.xml.rels><?xml version="1.0" encoding="UTF-8" standalone="yes"?>
<Relationships xmlns="http://schemas.openxmlformats.org/package/2006/relationships"><Relationship Id="rId3" Type="http://schemas.openxmlformats.org/officeDocument/2006/relationships/slide" Target="slide539.xml"/><Relationship Id="rId2" Type="http://schemas.openxmlformats.org/officeDocument/2006/relationships/notesSlide" Target="../notesSlides/notesSlide4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43.xml.rels><?xml version="1.0" encoding="UTF-8" standalone="yes"?>
<Relationships xmlns="http://schemas.openxmlformats.org/package/2006/relationships"><Relationship Id="rId3" Type="http://schemas.openxmlformats.org/officeDocument/2006/relationships/slide" Target="slide543.xml"/><Relationship Id="rId2" Type="http://schemas.openxmlformats.org/officeDocument/2006/relationships/notesSlide" Target="../notesSlides/notesSlide4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45.xml"/><Relationship Id="rId4" Type="http://schemas.openxmlformats.org/officeDocument/2006/relationships/slide" Target="slide546.xml"/></Relationships>
</file>

<file path=ppt/slides/_rels/slide544.xml.rels><?xml version="1.0" encoding="UTF-8" standalone="yes"?>
<Relationships xmlns="http://schemas.openxmlformats.org/package/2006/relationships"><Relationship Id="rId2" Type="http://schemas.openxmlformats.org/officeDocument/2006/relationships/slide" Target="slide543.xml"/><Relationship Id="rId1" Type="http://schemas.openxmlformats.org/officeDocument/2006/relationships/slideLayout" Target="../slideLayouts/slideLayout2.xml"/></Relationships>
</file>

<file path=ppt/slides/_rels/slide545.xml.rels><?xml version="1.0" encoding="UTF-8" standalone="yes"?>
<Relationships xmlns="http://schemas.openxmlformats.org/package/2006/relationships"><Relationship Id="rId3" Type="http://schemas.openxmlformats.org/officeDocument/2006/relationships/slide" Target="slide547.xml"/><Relationship Id="rId2" Type="http://schemas.openxmlformats.org/officeDocument/2006/relationships/notesSlide" Target="../notesSlides/notesSlide4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6.xml.rels><?xml version="1.0" encoding="UTF-8" standalone="yes"?>
<Relationships xmlns="http://schemas.openxmlformats.org/package/2006/relationships"><Relationship Id="rId3" Type="http://schemas.openxmlformats.org/officeDocument/2006/relationships/slide" Target="slide543.xml"/><Relationship Id="rId2" Type="http://schemas.openxmlformats.org/officeDocument/2006/relationships/notesSlide" Target="../notesSlides/notesSlide4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47.xml.rels><?xml version="1.0" encoding="UTF-8" standalone="yes"?>
<Relationships xmlns="http://schemas.openxmlformats.org/package/2006/relationships"><Relationship Id="rId3" Type="http://schemas.openxmlformats.org/officeDocument/2006/relationships/slide" Target="slide547.xml"/><Relationship Id="rId2" Type="http://schemas.openxmlformats.org/officeDocument/2006/relationships/notesSlide" Target="../notesSlides/notesSlide4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50.xml"/><Relationship Id="rId4" Type="http://schemas.openxmlformats.org/officeDocument/2006/relationships/slide" Target="slide549.xml"/></Relationships>
</file>

<file path=ppt/slides/_rels/slide548.xml.rels><?xml version="1.0" encoding="UTF-8" standalone="yes"?>
<Relationships xmlns="http://schemas.openxmlformats.org/package/2006/relationships"><Relationship Id="rId2" Type="http://schemas.openxmlformats.org/officeDocument/2006/relationships/slide" Target="slide547.xml"/><Relationship Id="rId1" Type="http://schemas.openxmlformats.org/officeDocument/2006/relationships/slideLayout" Target="../slideLayouts/slideLayout2.xml"/></Relationships>
</file>

<file path=ppt/slides/_rels/slide549.xml.rels><?xml version="1.0" encoding="UTF-8" standalone="yes"?>
<Relationships xmlns="http://schemas.openxmlformats.org/package/2006/relationships"><Relationship Id="rId3" Type="http://schemas.openxmlformats.org/officeDocument/2006/relationships/slide" Target="slide551.xml"/><Relationship Id="rId2" Type="http://schemas.openxmlformats.org/officeDocument/2006/relationships/notesSlide" Target="../notesSlides/notesSlide4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50.xml.rels><?xml version="1.0" encoding="UTF-8" standalone="yes"?>
<Relationships xmlns="http://schemas.openxmlformats.org/package/2006/relationships"><Relationship Id="rId3" Type="http://schemas.openxmlformats.org/officeDocument/2006/relationships/slide" Target="slide547.xml"/><Relationship Id="rId2" Type="http://schemas.openxmlformats.org/officeDocument/2006/relationships/notesSlide" Target="../notesSlides/notesSlide4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1.xml.rels><?xml version="1.0" encoding="UTF-8" standalone="yes"?>
<Relationships xmlns="http://schemas.openxmlformats.org/package/2006/relationships"><Relationship Id="rId3" Type="http://schemas.openxmlformats.org/officeDocument/2006/relationships/slide" Target="slide551.xml"/><Relationship Id="rId2" Type="http://schemas.openxmlformats.org/officeDocument/2006/relationships/notesSlide" Target="../notesSlides/notesSlide4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54.xml"/><Relationship Id="rId4" Type="http://schemas.openxmlformats.org/officeDocument/2006/relationships/slide" Target="slide553.xml"/></Relationships>
</file>

<file path=ppt/slides/_rels/slide552.xml.rels><?xml version="1.0" encoding="UTF-8" standalone="yes"?>
<Relationships xmlns="http://schemas.openxmlformats.org/package/2006/relationships"><Relationship Id="rId2" Type="http://schemas.openxmlformats.org/officeDocument/2006/relationships/slide" Target="slide551.xml"/><Relationship Id="rId1" Type="http://schemas.openxmlformats.org/officeDocument/2006/relationships/slideLayout" Target="../slideLayouts/slideLayout2.xml"/></Relationships>
</file>

<file path=ppt/slides/_rels/slide553.xml.rels><?xml version="1.0" encoding="UTF-8" standalone="yes"?>
<Relationships xmlns="http://schemas.openxmlformats.org/package/2006/relationships"><Relationship Id="rId3" Type="http://schemas.openxmlformats.org/officeDocument/2006/relationships/slide" Target="slide555.xml"/><Relationship Id="rId2" Type="http://schemas.openxmlformats.org/officeDocument/2006/relationships/notesSlide" Target="../notesSlides/notesSlide4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54.xml.rels><?xml version="1.0" encoding="UTF-8" standalone="yes"?>
<Relationships xmlns="http://schemas.openxmlformats.org/package/2006/relationships"><Relationship Id="rId3" Type="http://schemas.openxmlformats.org/officeDocument/2006/relationships/slide" Target="slide551.xml"/><Relationship Id="rId2" Type="http://schemas.openxmlformats.org/officeDocument/2006/relationships/notesSlide" Target="../notesSlides/notesSlide4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5.xml.rels><?xml version="1.0" encoding="UTF-8" standalone="yes"?>
<Relationships xmlns="http://schemas.openxmlformats.org/package/2006/relationships"><Relationship Id="rId3" Type="http://schemas.openxmlformats.org/officeDocument/2006/relationships/slide" Target="slide557.xml"/><Relationship Id="rId2" Type="http://schemas.openxmlformats.org/officeDocument/2006/relationships/notesSlide" Target="../notesSlides/notesSlide4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55.xml"/><Relationship Id="rId4" Type="http://schemas.openxmlformats.org/officeDocument/2006/relationships/slide" Target="slide558.xml"/></Relationships>
</file>

<file path=ppt/slides/_rels/slide556.xml.rels><?xml version="1.0" encoding="UTF-8" standalone="yes"?>
<Relationships xmlns="http://schemas.openxmlformats.org/package/2006/relationships"><Relationship Id="rId2" Type="http://schemas.openxmlformats.org/officeDocument/2006/relationships/slide" Target="slide555.xml"/><Relationship Id="rId1" Type="http://schemas.openxmlformats.org/officeDocument/2006/relationships/slideLayout" Target="../slideLayouts/slideLayout2.xml"/></Relationships>
</file>

<file path=ppt/slides/_rels/slide557.xml.rels><?xml version="1.0" encoding="UTF-8" standalone="yes"?>
<Relationships xmlns="http://schemas.openxmlformats.org/package/2006/relationships"><Relationship Id="rId3" Type="http://schemas.openxmlformats.org/officeDocument/2006/relationships/slide" Target="slide559.xml"/><Relationship Id="rId2" Type="http://schemas.openxmlformats.org/officeDocument/2006/relationships/notesSlide" Target="../notesSlides/notesSlide4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58.xml.rels><?xml version="1.0" encoding="UTF-8" standalone="yes"?>
<Relationships xmlns="http://schemas.openxmlformats.org/package/2006/relationships"><Relationship Id="rId3" Type="http://schemas.openxmlformats.org/officeDocument/2006/relationships/slide" Target="slide555.xml"/><Relationship Id="rId2" Type="http://schemas.openxmlformats.org/officeDocument/2006/relationships/notesSlide" Target="../notesSlides/notesSlide4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9.xml.rels><?xml version="1.0" encoding="UTF-8" standalone="yes"?>
<Relationships xmlns="http://schemas.openxmlformats.org/package/2006/relationships"><Relationship Id="rId3" Type="http://schemas.openxmlformats.org/officeDocument/2006/relationships/slide" Target="slide559.xml"/><Relationship Id="rId2" Type="http://schemas.openxmlformats.org/officeDocument/2006/relationships/notesSlide" Target="../notesSlides/notesSlide4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61.xml"/><Relationship Id="rId4" Type="http://schemas.openxmlformats.org/officeDocument/2006/relationships/slide" Target="slide56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60.xml.rels><?xml version="1.0" encoding="UTF-8" standalone="yes"?>
<Relationships xmlns="http://schemas.openxmlformats.org/package/2006/relationships"><Relationship Id="rId2" Type="http://schemas.openxmlformats.org/officeDocument/2006/relationships/slide" Target="slide559.xml"/><Relationship Id="rId1" Type="http://schemas.openxmlformats.org/officeDocument/2006/relationships/slideLayout" Target="../slideLayouts/slideLayout2.xml"/></Relationships>
</file>

<file path=ppt/slides/_rels/slide561.xml.rels><?xml version="1.0" encoding="UTF-8" standalone="yes"?>
<Relationships xmlns="http://schemas.openxmlformats.org/package/2006/relationships"><Relationship Id="rId3" Type="http://schemas.openxmlformats.org/officeDocument/2006/relationships/slide" Target="slide563.xml"/><Relationship Id="rId2" Type="http://schemas.openxmlformats.org/officeDocument/2006/relationships/notesSlide" Target="../notesSlides/notesSlide4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62.xml.rels><?xml version="1.0" encoding="UTF-8" standalone="yes"?>
<Relationships xmlns="http://schemas.openxmlformats.org/package/2006/relationships"><Relationship Id="rId3" Type="http://schemas.openxmlformats.org/officeDocument/2006/relationships/slide" Target="slide559.xml"/><Relationship Id="rId2" Type="http://schemas.openxmlformats.org/officeDocument/2006/relationships/notesSlide" Target="../notesSlides/notesSlide4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2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9.xml"/><Relationship Id="rId4" Type="http://schemas.openxmlformats.org/officeDocument/2006/relationships/slide" Target="slide7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3.xml"/><Relationship Id="rId4" Type="http://schemas.openxmlformats.org/officeDocument/2006/relationships/slide" Target="slide7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8.xml"/><Relationship Id="rId4" Type="http://schemas.openxmlformats.org/officeDocument/2006/relationships/slide" Target="slide7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9.xml"/><Relationship Id="rId4" Type="http://schemas.openxmlformats.org/officeDocument/2006/relationships/slide" Target="slide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6.xml"/><Relationship Id="rId4" Type="http://schemas.openxmlformats.org/officeDocument/2006/relationships/slide" Target="slide8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9.xml"/><Relationship Id="rId4" Type="http://schemas.openxmlformats.org/officeDocument/2006/relationships/slide" Target="slide9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1.xml"/><Relationship Id="rId4" Type="http://schemas.openxmlformats.org/officeDocument/2006/relationships/slide" Target="slide9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7.xml"/><Relationship Id="rId4" Type="http://schemas.openxmlformats.org/officeDocument/2006/relationships/slide" Target="slide9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9.xml"/><Relationship Id="rId4" Type="http://schemas.openxmlformats.org/officeDocument/2006/relationships/slide" Target="slide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8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1735492" y="195198"/>
            <a:ext cx="376956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2 வணிகவியல்</a:t>
            </a:r>
            <a:endParaRPr lang="ta-IN" sz="4000" b="1" dirty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483522" y="3195520"/>
            <a:ext cx="23631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8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563619" y="4902197"/>
            <a:ext cx="74355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ta-IN" sz="6000" b="1" dirty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ஒரு </a:t>
            </a:r>
            <a:r>
              <a:rPr lang="ta-IN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மதிப்பெண்</a:t>
            </a:r>
            <a:r>
              <a:rPr lang="en-US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தேர்வு</a:t>
            </a:r>
            <a:r>
              <a:rPr lang="ta-IN" sz="6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ta-IN" sz="9600" b="1" dirty="0">
              <a:solidFill>
                <a:srgbClr val="002060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2" name="Frame 1"/>
          <p:cNvSpPr/>
          <p:nvPr/>
        </p:nvSpPr>
        <p:spPr>
          <a:xfrm>
            <a:off x="6671388" y="513184"/>
            <a:ext cx="5327779" cy="3452326"/>
          </a:xfrm>
          <a:prstGeom prst="fram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9" name="Picture 2" descr="Best Courses after 12th Commerce Stream 2022: High Salary Courses - Jobs  Dig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7" y="942393"/>
            <a:ext cx="4441371" cy="2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681135" y="1912776"/>
            <a:ext cx="3974841" cy="4562669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4" descr="School Writing Test Learning Lesson, PNG, 4367x3459px, Watercolor, Cartoon,  Flower, Frame, Heart Download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4" y="2796944"/>
            <a:ext cx="3250099" cy="2572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607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55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69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5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87624" y="298579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அழைப்பு பணச் சந்தையில் முதலீடு செய்யும் பணத்திற்கு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உடன் அதிக நீர்மத்தன்மையை வழங்குகிறது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301623" y="2164707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வரையறுக்கப்பட்ட இலாபத்தன்மை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896947" y="1859712"/>
            <a:ext cx="4870579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உயர்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இலாபத்தன்மை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43913" y="4026168"/>
            <a:ext cx="3769567" cy="194075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குறைந்த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இலாபத் தன்மை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16825" y="3923532"/>
            <a:ext cx="4310743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நடுத்தர இலாபத் தன்மை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47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990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0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01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754154" y="415218"/>
            <a:ext cx="9181323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பணச் சந்தையில் முக்கிய பங்காற்றும் அமைப்பு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71602" y="2780522"/>
            <a:ext cx="2080726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 </a:t>
            </a:r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93493" y="2765362"/>
            <a:ext cx="2099388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பாரத ஸ்டேட் 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8" y="4702630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மைய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6016" y="2737369"/>
            <a:ext cx="2332654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 ரிசர்வ் 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84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282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95535" y="485191"/>
            <a:ext cx="8537509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அறிவியல் பூர்வ மேலாண்மை கோட்பாட்டை உருவாக்கி வளர்த்தவர்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72817" y="2785187"/>
            <a:ext cx="25285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ஃபோயல்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122506" y="2677886"/>
            <a:ext cx="2724539" cy="1483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டேலர்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8546840" y="2677886"/>
            <a:ext cx="2164702" cy="167018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மேயோ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4842588" y="4497354"/>
            <a:ext cx="3004457" cy="177281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ஜேக்கப்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19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75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58416" y="111968"/>
            <a:ext cx="10356980" cy="20527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குறுகிய கால நிதி ஆதாரங்களை ஏற்படுத்துவதற்காக பணச்சந்தையில் நிறும அமைப்புகள் வெளியிடும் கடன் ஆவணங்கள்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என்று அழைக்கப்படுகிறது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58416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கருவூல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225143" y="2491273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தாள்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184988" y="4348065"/>
            <a:ext cx="46559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அரசுப்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652727" y="4702627"/>
            <a:ext cx="3853541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வைப்புச் சான்றிதழ்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79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4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56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549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27585" y="4366726"/>
            <a:ext cx="3433666" cy="154888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 சந்தை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80922" y="2360645"/>
            <a:ext cx="4537383" cy="148495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கருவூல இரசீது சந்தை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652728" y="4483358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மூலதனச் சந்தை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27585" y="2491459"/>
            <a:ext cx="3163076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வணிகத்தாள் சந்தை 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958347" y="187623"/>
            <a:ext cx="10045149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வணிக மாற்றுச்சீட்டுகளை வாங்குவதற்கும் விற்பதற்குமான சந்தையை _____ என்று அழைக்கலாம். 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18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66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859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8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5154" y="32085"/>
            <a:ext cx="10907485" cy="25752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சந்தைப்படுத்தக் கூடிய உரிமையியலான ஆவணம், காலமுறை வைப்பாக ஒரு குறிப்பிட்ட காலத்திற்கு எனக் குறிப்பிடப்படும் ஆவணத்தை ______ என்று குறிப்பிடுகிறோம்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82146" y="3020903"/>
            <a:ext cx="264989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கருவூல இரசீது  </a:t>
            </a: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92689" y="3000026"/>
            <a:ext cx="325638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வைப்புச் சான்றிதழ்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792689" y="4772479"/>
            <a:ext cx="306976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அரசுப் பத்திரங்கள்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901110" y="4651755"/>
            <a:ext cx="2411963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வணிக இரசீது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12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9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18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12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39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87624" y="298579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 இதுவே உலகின் பழமையான பங்குச் சந்தையாகும்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87624" y="2164707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இலண்டன் பங்குச் சந்தை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789645" y="1934357"/>
            <a:ext cx="4814187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பம்பாய் பங்குச் சந்தை 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08922" y="4208105"/>
            <a:ext cx="3338027" cy="218978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தேசிய பங்குச் சந்தை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673012" y="3974851"/>
            <a:ext cx="4930820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ஆம்ஸ்டர்டான் பங்குச் சந்தை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2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95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7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66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360643" y="583165"/>
            <a:ext cx="7492483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நாட்டில்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 பங்குச் சந்தைகள்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உள்ளன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889446" y="2824261"/>
            <a:ext cx="1800809" cy="120365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92277" y="2836506"/>
            <a:ext cx="1828801" cy="11161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95324" y="4594162"/>
            <a:ext cx="2351313" cy="93306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25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09322" y="2765362"/>
            <a:ext cx="2090058" cy="120948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24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67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36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59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8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59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20686" y="293505"/>
            <a:ext cx="7623111" cy="9045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தன் வணிகர் பங்குச்சந்தையில் 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ஈடுபடுவது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0628" y="1950098"/>
            <a:ext cx="4562013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அவர்களின் வாடிக்கையாளர்களுக்காக </a:t>
            </a: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4870580" y="1749039"/>
            <a:ext cx="7147247" cy="188011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தனது சொந்த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நடவடிக்கைகளுக்காக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522514" y="4180114"/>
            <a:ext cx="5007265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மற்ற தரகர்களுக்காக 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839339" y="4572000"/>
            <a:ext cx="4377203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மற்ற உறுப்பினர்களுக்காக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24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70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29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806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828800" y="199622"/>
            <a:ext cx="8502894" cy="1237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நம்பிக்கையற்ற ஊகவணிகர்கள்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என்பவர்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1026" name="Picture 2" descr="Covid-19 in animals: Coronavirus spillover to deer could affect humans - Vox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8" y="1810631"/>
            <a:ext cx="2406900" cy="24069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ar - Wikipedi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49" y="4507405"/>
            <a:ext cx="2870750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llikattu news: 1 dead, 60 wounded as bulls run amok in Madurai - Report |  Latest News India - Hindustan Time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52" y="4507405"/>
            <a:ext cx="2991044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03 Lame Duck Images, Stock Photos &amp; Vectors | Shuttersto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45" y="1663430"/>
            <a:ext cx="2560359" cy="247628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06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3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54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55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78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894114" y="199622"/>
            <a:ext cx="8437580" cy="1237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நம்பிக்கையுள்ள ஊகவணிகர்கள்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என்பவர்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1026" name="Picture 2" descr="Covid-19 in animals: Coronavirus spillover to deer could affect humans - Vox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619" y="1732810"/>
            <a:ext cx="2406900" cy="24069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ar - Wikipedi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54" y="4591381"/>
            <a:ext cx="2870750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llikattu news: 1 dead, 60 wounded as bulls run amok in Madurai - Report |  Latest News India - Hindustan Time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84" y="4591381"/>
            <a:ext cx="2991044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03 Lame Duck Images, Stock Photos &amp; Vectors | Shuttersto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07" y="1732810"/>
            <a:ext cx="2560359" cy="247628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191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085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276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43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42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98373" y="335903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இந்தியாவில் இந்திய பத்திரங்கள் மற்றும் பரிமாற்ற வாரியம் </a:t>
            </a:r>
            <a:r>
              <a:rPr lang="ta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SEBI) 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தோற்றுவிக்கப்பட்ட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ஆண்டு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40766" y="2397967"/>
            <a:ext cx="2202025" cy="83976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1988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98165" y="2321569"/>
            <a:ext cx="2873828" cy="117274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1992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099387" y="4192358"/>
            <a:ext cx="2153039" cy="145557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484777" y="4170783"/>
            <a:ext cx="2687216" cy="147715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1998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962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26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609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5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754154" y="415218"/>
            <a:ext cx="9181323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செபியின் தலைமையகம் _____ ஆகும்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20" y="2677889"/>
            <a:ext cx="2299994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கல்கத்தா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93493" y="2765362"/>
            <a:ext cx="2341984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சென்னை </a:t>
            </a: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702630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தில்லி 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6016" y="2737369"/>
            <a:ext cx="2332654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மும்பை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04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88637" y="37322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24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77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19673" y="485191"/>
            <a:ext cx="9451911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வேலையை பல்வேறு சிறு பணிகளாக பிரிப்பதை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.................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என்பர்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60239" y="2841172"/>
            <a:ext cx="1898781" cy="104502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ஒழுங்கு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4739952" y="2827176"/>
            <a:ext cx="2351314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பயன்பாடு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</a:t>
            </a: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136293" y="2827176"/>
            <a:ext cx="2799184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வேலைப்பகிர்வு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875246" y="4637314"/>
            <a:ext cx="208072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சமத்துவம்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077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29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58416" y="111968"/>
            <a:ext cx="10356980" cy="20527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 முதலீட்டு திட்டங்களின் செயல்பாட்டை பதிவு செய்தல் மற்றும் கட்டுப்படுத்துதல் _________ எனப்படுகிறது.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092501" y="2454442"/>
            <a:ext cx="3208911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பரஸ்பர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14008" y="2172887"/>
            <a:ext cx="4364270" cy="203734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பட்டியல்  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017036" y="4348065"/>
            <a:ext cx="55703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மறுபுறத்தோற்ற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மற்ற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பத்திரங்கள் 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932645" y="4739951"/>
            <a:ext cx="3545633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புறத்தோற்றமற்ற பத்திரங்கள்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858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3" y="41054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346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37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212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82147" y="4562669"/>
            <a:ext cx="2687217" cy="129695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6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59420" y="2575249"/>
            <a:ext cx="3240428" cy="96244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128589" y="4562669"/>
            <a:ext cx="2248677" cy="109168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7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75453" y="2439288"/>
            <a:ext cx="235131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25014" y="55986"/>
            <a:ext cx="10300996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ஒவ்வொரு பங்குச்சந்தையின் ஆட்சிக் குழுவில் _____ உறுப்பினர்களை நியமிக்கும் பொருட்டு நிதி அமைச்சகம் செபியிடம் அதிகாரம் அளிக்கிறது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7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0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6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5154" y="32085"/>
            <a:ext cx="10907485" cy="25752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தேசிய பங்குச் சந்தையில் புறத்தோற்றமற்ற பத்திர வர்த்தகம் தொடங்கிய ஆண்டு _____ ஆகும். 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35494" y="3081553"/>
            <a:ext cx="2705878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ஜனவரி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1996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007288" y="3020903"/>
            <a:ext cx="2537927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ஜீன்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1998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13980" y="4867987"/>
            <a:ext cx="2631235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>
                <a:latin typeface="TAU-Marutham" panose="020B0604020202020204" pitchFamily="34" charset="0"/>
                <a:cs typeface="TAU-Marutham" panose="020B0604020202020204" pitchFamily="34" charset="0"/>
              </a:rPr>
              <a:t>டிசம்பர் 1998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35494" y="4860990"/>
            <a:ext cx="2701211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டிசம்பர்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1996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99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47871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70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70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8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87624" y="298579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மனித வளம் என்பது ஒரு ____________ சொத்து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50098" y="2225355"/>
            <a:ext cx="237930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கண்ணுக்கு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புலனாகும்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477070" y="1959435"/>
            <a:ext cx="4833257" cy="190986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கண்ணுக்கு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புலனாகா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847461" y="4096147"/>
            <a:ext cx="2908819" cy="200317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நிலையான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139542" y="4376057"/>
            <a:ext cx="3456583" cy="169526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நடப்பு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7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94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73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4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054360" y="139960"/>
            <a:ext cx="9881118" cy="183813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மனித வள மேலாண்மை என்பது ___________ மற்றும் ___________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ஆகும்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19" y="2677889"/>
            <a:ext cx="2677885" cy="141825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அறிவியல் மற்றும் கலை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34872" y="2597411"/>
            <a:ext cx="2341984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வரலாறு மற்றும்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புவியியல்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3872204" y="4683968"/>
            <a:ext cx="443670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குறிப்பிடப்பட்ட எதுவும் இல்லை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81330" y="2547841"/>
            <a:ext cx="2799184" cy="171624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கோட்பாடு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 நடைமுறை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280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08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92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59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794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51722" y="317241"/>
            <a:ext cx="10356980" cy="11849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திட்டமிடல் என்பது ___________ செயல்பாடு ஆகும்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951722" y="2416628"/>
            <a:ext cx="3983518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தேர்ந்தெடுக்கப்பட்ட </a:t>
            </a: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51331" y="2164702"/>
            <a:ext cx="4774817" cy="203734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பரவலான / ஊடுருவலான</a:t>
            </a: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184988" y="4348064"/>
            <a:ext cx="5199483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உள்ள எதுவும் இல்லை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617736" y="4480080"/>
            <a:ext cx="5046675" cy="1859124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தேர்ந்தெடுக்கப்பட்ட </a:t>
            </a:r>
          </a:p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மற்றும் பரவலான / ஊடுருவலான</a:t>
            </a:r>
          </a:p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இரண்டும்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615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43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1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502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02229" y="4200477"/>
            <a:ext cx="3965510" cy="191107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வேலைக்காரன் 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223518" y="2491459"/>
            <a:ext cx="4509392" cy="127949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முதலாளி, தொழிலாளி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72605" y="4348065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முதல்வர், முகவர்</a:t>
            </a: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772817" y="2491459"/>
            <a:ext cx="2080726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அக,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புற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25014" y="55986"/>
            <a:ext cx="11111172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மனித வள மேலாண்மை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உறவினை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 நிர்ணயிக்கிறது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88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058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944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09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5154" y="32085"/>
            <a:ext cx="10907485" cy="16660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பணியாளர் சுழற்சி வீதம் என்பது நிறுவனத்தில் பணியாளர்களின்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நிலை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__________பொழுது 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ஏற்படுகிறது.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26366" y="2610356"/>
            <a:ext cx="416145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நிறுவனத்திற்குள் உள்ளே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வரும்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92686" y="2549707"/>
            <a:ext cx="387220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நிறுவனத்தை விட்டு வெளியே செல்லும்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792686" y="4632519"/>
            <a:ext cx="3872204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குறிப்பிடப்பட்ட எதுவும் இல்லை </a:t>
            </a: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026366" y="4483594"/>
            <a:ext cx="3970175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சம்பளம் பிரச்சனையின்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253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0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77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94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38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87624" y="298579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ஆட்சேர்ப்பு என்பது _______ அடையாளம் காண்பதற்கான செயல்முறை ஆகும்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53547" y="2304666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சரியான வேலைக்கு சரியான நபர் </a:t>
            </a: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624735" y="1859712"/>
            <a:ext cx="3694922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நன்கு செயலாக்குபவர்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83009" y="4071053"/>
            <a:ext cx="2983464" cy="194719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சரியான நபர்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84979" y="4022951"/>
            <a:ext cx="4790861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குறிப்பிடப்பட்ட எதுவும் இல்லை.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10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7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7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60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64600" y="251928"/>
            <a:ext cx="9806475" cy="184746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ஆட்சேர்ப்பு என்பது ______ மற்றும் _____ க்கு இடையே பாலமாக இருக்கிறது.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27786" y="2435290"/>
            <a:ext cx="3685592" cy="2062068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வேலை தேடுபவர் மற்றும் வேலை வழங்குநர்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93492" y="2267339"/>
            <a:ext cx="2892491" cy="199675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வேலை வழங்குநர் மற்றும் உரிமையாளர்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156784" y="5056020"/>
            <a:ext cx="443670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உரிமையாளர் மற்றும் வேலைக்காரன்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29199" y="2855751"/>
            <a:ext cx="2799184" cy="193376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வேலை தேடுபவர் மற்றும் முகவர்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31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9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99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50303" y="485191"/>
            <a:ext cx="9405256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பரந்த அளவு வீச்செல்லையில்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அதிகாரப்படி நிலை மட்டங்களின் அளவு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..............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22917" y="2733870"/>
            <a:ext cx="1898781" cy="113833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அதிகம்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4655975" y="2864498"/>
            <a:ext cx="2407298" cy="100770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குறைவு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8192277" y="2864498"/>
            <a:ext cx="2379306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பன்மடங்கு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791270" y="4599991"/>
            <a:ext cx="2323322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16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957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58416" y="111968"/>
            <a:ext cx="10356980" cy="20527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விளம்பரம் என்பது ஒரு _____ஆட்சேர்ப்பு வளமாகும்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071397" y="2491273"/>
            <a:ext cx="2724538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அக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வளங்கள்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776356" y="2237709"/>
            <a:ext cx="4233765" cy="203734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புற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வளங்கள்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211355" y="4394718"/>
            <a:ext cx="3949181" cy="123863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93599" y="4648981"/>
            <a:ext cx="3692590" cy="9843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புறத்திறனீட்டல்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74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51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3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48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175657" y="4196479"/>
            <a:ext cx="3853543" cy="178214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புறத்திறனீட்டல்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820678" y="2416628"/>
            <a:ext cx="3259088" cy="109168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புற வள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44681" y="4196479"/>
            <a:ext cx="3135085" cy="188478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குறிப்பிடப்பட்ட எதுவும் இல்லை.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94116" y="2487461"/>
            <a:ext cx="2127378" cy="128349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அக வள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25014" y="55986"/>
            <a:ext cx="11111172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பணி மாற்றம் என்பது ஒரு ______ ஆட்சேர்ப்பு வளமாகும்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02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78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8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1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46453" y="324723"/>
            <a:ext cx="10534258" cy="13301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இணையவழி ஆட்சேர்ப்பு என்பது ____ மூலமே சாத்தியம்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56792" y="2591699"/>
            <a:ext cx="266855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அகன்ற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வரிசை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904654" y="2591699"/>
            <a:ext cx="2220686" cy="82821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கணினி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04654" y="4332540"/>
            <a:ext cx="2435287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4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ஜி 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922106" y="4455610"/>
            <a:ext cx="2397968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இணையம்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87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026488" y="894206"/>
            <a:ext cx="33091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Prepared by ….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617031" y="2677302"/>
            <a:ext cx="577564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M.MuthuSelvam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.,M.Com.M.Ed.,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M.Phil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PG Asst. in Commerce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MLWA HSS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(Run by Jain Educational &amp; Empowerment Trust)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Madurai 625 001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Cell No: 98421 04826</a:t>
            </a:r>
          </a:p>
        </p:txBody>
      </p:sp>
      <p:sp>
        <p:nvSpPr>
          <p:cNvPr id="3" name="Oval 2"/>
          <p:cNvSpPr/>
          <p:nvPr/>
        </p:nvSpPr>
        <p:spPr>
          <a:xfrm>
            <a:off x="270588" y="1996750"/>
            <a:ext cx="5486400" cy="37602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2" name="Picture 6" descr="5,506,772 Prepared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26" y="2578902"/>
            <a:ext cx="3402524" cy="25959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61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861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500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110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87624" y="298579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ஆட்சேர்ப்பு மற்றும் தேர்ந்தெடுத்தல் செயல்முறையின் இலக்கு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___________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87624" y="2323328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சரியான நபர்கள்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868954" y="2164706"/>
            <a:ext cx="4450703" cy="15739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சரியான நேரத்தில் 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287624" y="3872204"/>
            <a:ext cx="3993502" cy="241372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சரியான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செயல்களை செய்வதற்கு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68954" y="4057367"/>
            <a:ext cx="4930820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உள்ள அனைத்தும்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34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5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73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6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40970" y="615821"/>
            <a:ext cx="9563877" cy="126896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தேர்வு பொதுவாக ஒரு _____ செயலாக கருதப்படுகிறது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558212" y="2677889"/>
            <a:ext cx="2295330" cy="942389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நேர்மறை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388220" y="2677889"/>
            <a:ext cx="2341984" cy="117215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இயற்கை </a:t>
            </a: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62668" y="4310159"/>
            <a:ext cx="3181740" cy="97038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இவை ஒன்றும் இல்லை 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935893" y="2677889"/>
            <a:ext cx="2435290" cy="118440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எதிர்மறை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924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4523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70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0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37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58416" y="111968"/>
            <a:ext cx="10356980" cy="20527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பணியாளர்களை தேர்ந்தெடுப்பதில் பின்வருவனவற்றில் எவை பல்வேறு பண்புகளை அளவிட பயன்படுகிறது வேட்பாளர்கள்?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14196" y="2535238"/>
            <a:ext cx="3488994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உடல்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பரிசோதனை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454442"/>
            <a:ext cx="5502604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உளவியல் சோதனை</a:t>
            </a: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614196" y="4063480"/>
            <a:ext cx="4599338" cy="180314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அணுகுமுறை டெஸ்ட் 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298871" y="4763282"/>
            <a:ext cx="3916525" cy="108701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நிபுணத்துவம் சோதனைகள்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108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017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1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0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46853" y="4376058"/>
            <a:ext cx="3013788" cy="150222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நேர்காணல் 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90253" y="2439288"/>
            <a:ext cx="3874910" cy="109306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ஆட்சேர்ப்பு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848669" y="4376058"/>
            <a:ext cx="2388637" cy="12969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தூண்டுதல் 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080727" y="2439288"/>
            <a:ext cx="2146040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தேர்வு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15938" y="363893"/>
            <a:ext cx="11111172" cy="12782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பொருத்தமற்ற விண்ணப்பதாரரை நீக்குவதற்கான செயல்முறை _______ அழைக்கப்படுகிறது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060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2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03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75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65113" y="433301"/>
            <a:ext cx="10907485" cy="124620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முதலில் வேலை, அடுத்து மனிதர் என்பது ஒரு ____ கோட்பாடு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1" y="3020903"/>
            <a:ext cx="2258009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சோதனை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764693" y="3020903"/>
            <a:ext cx="2397967" cy="93084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நேர்காணல் </a:t>
            </a: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95322" y="4745061"/>
            <a:ext cx="2481943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பணியமர்த்தல் </a:t>
            </a: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744824" y="4745061"/>
            <a:ext cx="2258009" cy="108701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பயிற்சி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28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28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07299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08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7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75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903445" y="373224"/>
            <a:ext cx="8528179" cy="7651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பணிவழியற்ற பயிற்சி எங்கு அளிக்கப்படுகிறது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07502" y="2043403"/>
            <a:ext cx="2677886" cy="100771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வகுப்பறையில் </a:t>
            </a: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673012" y="1844252"/>
            <a:ext cx="4646645" cy="159262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தொழிற்சாலைக்கு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வெளியே 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36914" y="3791135"/>
            <a:ext cx="3599284" cy="222710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வேலையில்லா நாட்களில் 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673012" y="4142792"/>
            <a:ext cx="4930820" cy="187545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விளையாட்டு மைதானத்தில்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38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2" y="33590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24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84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744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702129" y="163286"/>
            <a:ext cx="11489871" cy="18148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பயிற்சி பெறுபவர் உயர் அதிகாரி அல்லது மூத்த தொழிலாளர்களுக்கு மிகவும் நெருக்கமானவராக இருக்கும்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270587" y="2330321"/>
            <a:ext cx="4627982" cy="173840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தொழிற்சாலைக்குள் பயிற்சி முறை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9237305" y="2410805"/>
            <a:ext cx="2341984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பங்கு நாடகம்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8" y="4702630"/>
            <a:ext cx="443670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தொழிற் பயிற்சி முறை 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271795" y="2330321"/>
            <a:ext cx="2799184" cy="193376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புதுப்பிக்கும் பயிற்சி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47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32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83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174033" y="4152122"/>
            <a:ext cx="3237721" cy="15626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திட்டமிடுதல்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143463" y="2027431"/>
            <a:ext cx="48759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கட்டுப்படுத்துதல்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249887" y="4275638"/>
            <a:ext cx="3498980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முடிவெடுத்தல்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82960" y="2062437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புதுமைப்படுத்துதல்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259633" y="373356"/>
            <a:ext cx="10300996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மேலாண்மையின் செயல்பாடுகளில் முதன்மையானது எது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15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586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77585" y="428291"/>
            <a:ext cx="11610761" cy="11569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 ஊழியர்களின் திறமை குறைபாடுகளைத் தடுக்க உதவுகிறது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82966" y="2688878"/>
            <a:ext cx="2471793" cy="1020430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பயிற்சி </a:t>
            </a: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571207" y="2391995"/>
            <a:ext cx="4186988" cy="161419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வேலை பகுப்பாய்வு  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40768" y="4516017"/>
            <a:ext cx="3886977" cy="1366934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தேர்வு</a:t>
            </a: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317532" y="4739955"/>
            <a:ext cx="3440663" cy="114299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ஆட்சேர்ப்பு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344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78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48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70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16832" y="3554963"/>
            <a:ext cx="3946849" cy="282950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வேலை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பகுப்பாய்வு மற்றும் வேலை வடிவமைப்பு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186196" y="1679510"/>
            <a:ext cx="4546714" cy="209144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பணிவழி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 பணிவழியற்ற பயிற்சி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315200" y="4189445"/>
            <a:ext cx="2864498" cy="168884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உடல் மற்றும் மனம் </a:t>
            </a: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343609" y="1925291"/>
            <a:ext cx="3648268" cy="137308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வேலை சுழற்சி மற்றும் வேலை செறிவூட்டல்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75656" y="179746"/>
            <a:ext cx="9882285" cy="13504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பயிற்சி முறைகளை _____ பயிற்சி ___________என வகைப்படுத்தலாம்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5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8255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31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35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691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5154" y="293342"/>
            <a:ext cx="10907485" cy="143282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சிறந்த வேலை செயல்திறனை உறுதிப்படுத்துவதற்காக பணியாளர்களின் திறன் நிலைகளை எது மேம்படுத்துகிறது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54155" y="2796968"/>
            <a:ext cx="2369975" cy="636697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பயிற்சி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932646" y="2866949"/>
            <a:ext cx="2817845" cy="56671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தேர்ந்தெடுப்பு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699383" y="4735731"/>
            <a:ext cx="3470985" cy="64860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>
                <a:latin typeface="TAU-Marutham" panose="020B0604020202020204" pitchFamily="34" charset="0"/>
                <a:cs typeface="TAU-Marutham" panose="020B0604020202020204" pitchFamily="34" charset="0"/>
              </a:rPr>
              <a:t>செயல்திறன் மதிப்பீடு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54155" y="4735731"/>
            <a:ext cx="2393301" cy="53606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ஆட்சேர்ப்பு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31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41984" y="485192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78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68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3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16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45030" y="298579"/>
            <a:ext cx="10524930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பண்டங்கள் மற்றும் பணிகளை பணத்தின் அடிப்படையில் மாற்றம் செய்பவர் எவ்வாறு அழைக்கப்படுகிறார்?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306287" y="2276670"/>
            <a:ext cx="2855166" cy="97038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விற்பனையாளர்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416420" y="1859712"/>
            <a:ext cx="4903237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சந்தையிடுகையாளர்  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203648" y="3974851"/>
            <a:ext cx="3923523" cy="190343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08913" y="3974850"/>
            <a:ext cx="4548265" cy="176348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மேலாளர்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914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072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356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9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702129" y="163286"/>
            <a:ext cx="11489871" cy="18148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சந்தையிடுகையில் சந்தையிடுகையாளர் முதலில் தெரிந்து கொள்ள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விரும்புவது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67952" y="2317504"/>
            <a:ext cx="4413378" cy="188769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வாடிக்கையாளரின் தகுதி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92275" y="2511986"/>
            <a:ext cx="3598507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வாடிக்கையாளரின் பின்புலம்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8" y="4702630"/>
            <a:ext cx="443670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வாடிக்கையாளரின் தேவைகள்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917232" y="2373478"/>
            <a:ext cx="2799184" cy="193376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பொருளின் தரம்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1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56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372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20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22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83771" y="298580"/>
            <a:ext cx="11123237" cy="12036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உடனடி சந்தை எதன் அடிப்படையில் வகைப்படுத்தப்படுகிறது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62269" y="2454442"/>
            <a:ext cx="3246400" cy="89913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073589"/>
            <a:ext cx="4513559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பரிவர்த்தனை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534681" y="4224295"/>
            <a:ext cx="4810708" cy="142291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ஒழுங்குமுறை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932645" y="4672168"/>
            <a:ext cx="3947995" cy="97504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காலம்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8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486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2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17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23528" y="3770954"/>
            <a:ext cx="2780523" cy="178214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உள்ளூர்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232850" y="1996752"/>
            <a:ext cx="3956179" cy="165151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தயாரிப்பு பொருள் சந்தை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445828" y="3956180"/>
            <a:ext cx="2295331" cy="145557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குடும்ப சந்தை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623528" y="2167035"/>
            <a:ext cx="2500603" cy="856084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பங்கு சந்தை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06608" y="102637"/>
            <a:ext cx="11111172" cy="14507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கீழ்க்கண்டவற்றுள் எது பங்குகள் மற்றும் பத்திரங்களை வாங்கி, விற்கும் நடவடிக்கையை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மேற்கொள்கிறது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5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955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3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28800" y="200035"/>
            <a:ext cx="9162663" cy="13768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பங்கு பரிவர்த்தனை சந்தை மேலும் இவ்வாறு அழைக்கப்படுகிறது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192694" y="2584580"/>
            <a:ext cx="2864499" cy="91685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களச்சந்தை </a:t>
            </a: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00595" y="2584580"/>
            <a:ext cx="2957805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உள்ளூர் சந்தை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65909" y="4612100"/>
            <a:ext cx="2892491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தேசிய சந்தை 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44014" y="4509138"/>
            <a:ext cx="2813179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பத்திரங்களின்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10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32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914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68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141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11864" y="186611"/>
            <a:ext cx="8593494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சந்தையிடுகை முறையின் ஆரம்ப நிலை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17442" y="2125427"/>
            <a:ext cx="2745532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முற்றுரிமை முறை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696339" y="2125427"/>
            <a:ext cx="4418045" cy="1286675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பணத்திற்கு மாற்றுதல்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917442" y="4058816"/>
            <a:ext cx="3111759" cy="208715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பண்டமாற்று முறை 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111551" y="4189445"/>
            <a:ext cx="3932444" cy="166084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தற்சார்பு உற்பத்தி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21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17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3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5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120382" y="830424"/>
            <a:ext cx="7891363" cy="95172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சந்தையில் உயர் நிலையில் இருப்பவர் யார்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59837" y="2639408"/>
            <a:ext cx="3690256" cy="121589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602823" y="2679642"/>
            <a:ext cx="3013790" cy="108818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மொத்த விற்பனையாளர்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338734" y="4460035"/>
            <a:ext cx="443670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விற்பனையாளர்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09017" y="2691884"/>
            <a:ext cx="3722914" cy="114766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விற்பனையாளர்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066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47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61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814804" y="394218"/>
            <a:ext cx="8500187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பின்வருவனவற்றுள் எது முக்கிய பணிகள் அல்ல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89"/>
            <a:ext cx="3498979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முடிவெடுத்தல்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612572"/>
            <a:ext cx="3200401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ஒழுங்கமைத்தல்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25348" y="4758613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பணியமர்த்துதல்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25348" y="2690717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திட்டமிடுதல்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51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20739" y="355053"/>
            <a:ext cx="11077770" cy="12969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கீழ்கொடுக்கப்பட்டுள்ள கூறுகளில் சந்தையிடுகை கலவைக்கு தொடர்பு இல்லாத ஒரு கூறு எது?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10614" y="2384077"/>
            <a:ext cx="3031796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இடக் கூறு </a:t>
            </a: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859624" y="2207181"/>
            <a:ext cx="4572000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பொருள் கூறு 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41243" y="4354572"/>
            <a:ext cx="3915746" cy="123630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திட்டக்கூறு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951305" y="4551007"/>
            <a:ext cx="2873828" cy="111033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விலை கூறு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437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599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86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50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67543" y="4320073"/>
            <a:ext cx="2836506" cy="177514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நுகர்வோர்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006210" y="2141375"/>
            <a:ext cx="4655977" cy="184333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விற்பனையாளர்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035282" y="4404049"/>
            <a:ext cx="3023118" cy="178214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விற்பனையாளர்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67543" y="2407298"/>
            <a:ext cx="2659224" cy="131148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மொத்த விற்பனையாளர்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50624" y="100703"/>
            <a:ext cx="11111172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சந்தையிடுகை கலவை என்பது சந்தையிடுகை திட்டமிடல் மூலம் நிறுவனத்தின் குறிக்கோள் ______ தேவை மற்றும் மன நிறைவு மூலம் லாபம் பெறுகிறது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99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77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18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04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84985" y="466530"/>
            <a:ext cx="10049072" cy="127305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கீழ்க்கண்டவற்றுள் கண்ணுக்கு புலப்படாத பொருள் எது? 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47462" y="2754916"/>
            <a:ext cx="1950097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கல்வி </a:t>
            </a: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209521" y="2694266"/>
            <a:ext cx="1968759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கைபேசி </a:t>
            </a: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332236" y="4404731"/>
            <a:ext cx="225800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வாகனங்கள்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3349690" y="4404731"/>
            <a:ext cx="2421294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ஆடைகள்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05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759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531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34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95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87624" y="298579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இணையம் மூலம் பொருட்கள் (அ) சேவைகளை விற்பனை செய்யும் முறையை ____ என்கிறோம்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67543" y="2127380"/>
            <a:ext cx="2612572" cy="93306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பசுமை சந்தையிடுதல் </a:t>
            </a: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803642" y="1984217"/>
            <a:ext cx="4441371" cy="148064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மின் சந்தையிடுதல் 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679510" y="3825555"/>
            <a:ext cx="3494314" cy="1996752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சமூக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சந்தையிடுதல் 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952930" y="3974851"/>
            <a:ext cx="4650901" cy="169816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மெட்டா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சந்தையிடுத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ல்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73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52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683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92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036407" y="606489"/>
            <a:ext cx="8535177" cy="9517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இணையத்திற்கு நுழைவு வாயில்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2939" y="2579917"/>
            <a:ext cx="2318656" cy="110101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போர்டல்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25542" y="2766240"/>
            <a:ext cx="1978092" cy="69046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மோடம் </a:t>
            </a: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5142333" y="4441373"/>
            <a:ext cx="2323324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வெநராங்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122506" y="2640569"/>
            <a:ext cx="2164702" cy="94180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சிபியு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451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65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75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7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293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89551" y="543995"/>
            <a:ext cx="11610761" cy="90506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சமூக சந்தைப்படுத்துதல் என்பது _______யுடன் தொடர்புடையது.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67542" y="2355840"/>
            <a:ext cx="2154719" cy="87502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சமூகம்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94932" y="2099879"/>
            <a:ext cx="3888408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சமூக வகுப்பு </a:t>
            </a: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800808" y="3778897"/>
            <a:ext cx="2836507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சமூக மாற்றம்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76359" y="4660645"/>
            <a:ext cx="3030116" cy="9843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சமூக தீமை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9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093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3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28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52939" y="3956180"/>
            <a:ext cx="4786604" cy="248194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வாங்குபவரிலிருந்து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 ஒரு வாங்குபவராக  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18919" y="1929577"/>
            <a:ext cx="5722370" cy="197014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வியாபாரிலிருந்து வாடிக்கையாளராக </a:t>
            </a:r>
          </a:p>
          <a:p>
            <a:pPr fontAlgn="ctr"/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249887" y="4264091"/>
            <a:ext cx="3191069" cy="158620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சந்தையாளருக்கு நேரடி தொடர்பு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40972" y="2286000"/>
            <a:ext cx="3890864" cy="94939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வாடிக்கையாளரிலிருந்து வாங்குபவராக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240972" y="114431"/>
            <a:ext cx="10039739" cy="14507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சமூக ஊடக சந்தைப்படுத்துதலை சிறப்பாக செயல்படுத்துவது _____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விகிதத்தை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அதிகரிக்கும்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65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06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169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66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43815" y="312008"/>
            <a:ext cx="10907485" cy="13581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தூய சில்லறை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விற்பனையாளர்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என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அழைக்கப்படுபவர்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959429" y="2547374"/>
            <a:ext cx="298579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 உருவாக்குநர்கள்  </a:t>
            </a: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43396" y="2540377"/>
            <a:ext cx="2892490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 தரகர்கள் 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643397" y="4497589"/>
            <a:ext cx="2892490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முகவர்கள்</a:t>
            </a: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034074" y="4408950"/>
            <a:ext cx="2911150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வியாபாரிகள்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194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062066" y="3867766"/>
            <a:ext cx="2911150" cy="159997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solidFill>
                  <a:schemeClr val="bg1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மேலாளர்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75512" y="2062437"/>
            <a:ext cx="44187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கீழ்ப்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பணியாளர்</a:t>
            </a:r>
            <a:endParaRPr lang="en-IN" dirty="0"/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536094" y="4089254"/>
            <a:ext cx="3498980" cy="115699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மேற்பார்வையாளர்</a:t>
            </a:r>
            <a:endParaRPr lang="en-IN" dirty="0"/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192695" y="2165674"/>
            <a:ext cx="2332652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உயரதிகாரி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062066" y="404468"/>
            <a:ext cx="7977673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 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................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ன் செயல் ஆகும்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75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577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35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81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02838" y="629507"/>
            <a:ext cx="9265300" cy="8986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"நுகர்வோரியல்" எனும் சொல் தோன்றிய ஆண்டு 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295329" y="2397967"/>
            <a:ext cx="2136711" cy="5971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1960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335488" y="2167617"/>
            <a:ext cx="2855166" cy="82751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1957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715208" y="3965510"/>
            <a:ext cx="1478902" cy="1219403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1954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475446" y="4083911"/>
            <a:ext cx="2715208" cy="124096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1958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40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97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041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10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381642" y="905069"/>
            <a:ext cx="6641061" cy="92490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நுகர்வோர் இயக்கத்தின் தந்தை யார்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0608" y="2547841"/>
            <a:ext cx="2491274" cy="155179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மகாத்மா காந்தி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15910" y="2589254"/>
            <a:ext cx="2528598" cy="119431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ரால்ப் நேடர் </a:t>
            </a: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95934" y="4170784"/>
            <a:ext cx="2799184" cy="992546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ஜவஹர்லால் நேரு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64700" y="2656896"/>
            <a:ext cx="3228392" cy="1073021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ஜான் எப்.கென்னடி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784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78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801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82353" y="310242"/>
            <a:ext cx="951722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...............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ல் நிர்வாக செயல்பாடுகளும் உள்ளடங்கியுள்ளது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18257" y="2458615"/>
            <a:ext cx="3256385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</a:t>
            </a:r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ஒருங்கிணைத்தல்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</a:t>
            </a: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550091" y="2132043"/>
            <a:ext cx="3937518" cy="192210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</a:t>
            </a:r>
          </a:p>
          <a:p>
            <a:pPr algn="ctr"/>
            <a:r>
              <a:rPr lang="en-US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கட்டுப்படுத்துதல்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082353" y="4763275"/>
            <a:ext cx="3844212" cy="137160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பணியமர்த்துதல்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50295" y="4376055"/>
            <a:ext cx="5337110" cy="184279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ஒழுங்கமைத்தல்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4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34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46245" y="307911"/>
            <a:ext cx="9443726" cy="10450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பொருட்கள் விற்பனைச் சட்டம் இயற்றப்பட்ட ஆண்டு 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82147" y="2596672"/>
            <a:ext cx="1942448" cy="666218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1962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484776" y="2454442"/>
            <a:ext cx="2715207" cy="119382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1972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03446" y="4163788"/>
            <a:ext cx="2528596" cy="93772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1930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16619" y="4383547"/>
            <a:ext cx="2080727" cy="73244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1985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514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867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65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44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38131" y="3770954"/>
            <a:ext cx="2519265" cy="138326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15. 04. 1987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17973" y="1919081"/>
            <a:ext cx="3147121" cy="150128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01. 04. 1986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  <a:p>
            <a:pPr fontAlgn="ctr"/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333862" y="4098472"/>
            <a:ext cx="2435289" cy="99837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15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04. 1990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996750" y="2269672"/>
            <a:ext cx="2202025" cy="80010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01. 01. 1986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229729" y="479019"/>
            <a:ext cx="9551793" cy="9019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நுகர்வோர் பாதுகாப்புச்சட்டம் நடைமுறைக்கு வந்த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நாள்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191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857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985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418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81138" y="228028"/>
            <a:ext cx="10468943" cy="205309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நுகர்வோர் உரிமைகள் மற்றும் பொறுப்புகள் குறித்து விழிப்புணர்வு ஏற்ப்படுத்த ஒவ்வொரு ஆண்டும் _____ நுகர்வோர் பாதுகாப்பு தினமாக அறிவிக்கப்பட்டுள்ளது.  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1" y="3086218"/>
            <a:ext cx="2052735" cy="59004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ஆகஸ்டு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00597" y="2960255"/>
            <a:ext cx="2397968" cy="53872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ஏப்ரல்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00597" y="4432705"/>
            <a:ext cx="2467944" cy="57805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செப்டம்பர் 15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838132" y="4484025"/>
            <a:ext cx="2052734" cy="52673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மார்ச்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237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65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97968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887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530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85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39551" y="460114"/>
            <a:ext cx="8864082" cy="8584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நவீன சந்தையியலின்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இறுதியான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நோக்கம்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39550" y="2164707"/>
            <a:ext cx="2360645" cy="106368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அதிகமான இலாபம்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673012" y="1987420"/>
            <a:ext cx="4646645" cy="132494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குறைவான இலாபம்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27584" y="4074568"/>
            <a:ext cx="2817844" cy="176639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நுகர்வோர்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திருப்தி  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673012" y="3974852"/>
            <a:ext cx="4917233" cy="186611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சமுதாயத்திற்கு சேவை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29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05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714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68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084685" y="426287"/>
            <a:ext cx="9860124" cy="116633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 என்பவர் நவீன சந்தையியலின் மன்னர்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ஆவார்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75655" y="2579332"/>
            <a:ext cx="2570583" cy="115641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நுகர்வோர்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02218" y="2662142"/>
            <a:ext cx="2687218" cy="86774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உற்பத்தியாளர்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245427" y="4525348"/>
            <a:ext cx="3741577" cy="503852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74636" y="2579332"/>
            <a:ext cx="2799184" cy="105377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மொத்த வியாபாரி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67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35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060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73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13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24239" y="484096"/>
            <a:ext cx="11610761" cy="125030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நுகர்வோரின் உரிமைகள் அவர்கள் கொண்டுள்ள நிலையில் ____ ஆகும்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822581" y="2705877"/>
            <a:ext cx="2422806" cy="940197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அளவீடுகள்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701005" y="2622322"/>
            <a:ext cx="5521266" cy="157418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அதிகப்படுத்துதல்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22581" y="4338734"/>
            <a:ext cx="4074367" cy="116166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841671" y="4418049"/>
            <a:ext cx="3580623" cy="108234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கடமைகள்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74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1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87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53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605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28800" y="4562669"/>
            <a:ext cx="3582955" cy="159553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நுகரும் உரிமை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326154" y="2354813"/>
            <a:ext cx="4889241" cy="141825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தேர்ந்தெடுக்கும் உரிமை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865706" y="4562669"/>
            <a:ext cx="2551922" cy="131561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தெரிவிக்கும் உரிமை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28800" y="2640563"/>
            <a:ext cx="2953139" cy="119951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பாதுகாப்பு உரிமை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74626" y="363893"/>
            <a:ext cx="11111172" cy="13879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ஜான் எப் கென்னடி அவர்களின் கூற்றுப்படி பின்வருபவற்றில் நுகர்வோர் உரிமையில் இடம் பெறாதவை எது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610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9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305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81138" y="395979"/>
            <a:ext cx="10907485" cy="15447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நுகர்வோரின் பொறுப்பு என்பது அவர் பெற்றுள்ள _____ ஆவணமே பொருட்களை வாங்கியதற்கான அடையாளமாகும்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27585" y="2831841"/>
            <a:ext cx="2649894" cy="669589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ரொக்க ரசீது </a:t>
            </a: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57999" y="2892489"/>
            <a:ext cx="3387013" cy="60894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உத்தரவாத அட்டை </a:t>
            </a: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57999" y="4236541"/>
            <a:ext cx="3387013" cy="792659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மேற்காணும் அனைத்தும்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427585" y="4236541"/>
            <a:ext cx="2649894" cy="79265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இடாப்பு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44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83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744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15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38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54664" y="662471"/>
            <a:ext cx="10282335" cy="7744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தேசிய நுகர்வோர் மறுவாழ்வுக் குழுவின் தலைவர் யார்?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334277" y="2164699"/>
            <a:ext cx="4744616" cy="1408927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 உச்ச நீதிமன்றத்தின் சேவை அல்லது ஓய்வு பெற்ற நீதிபதி </a:t>
            </a: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7380514" y="2341984"/>
            <a:ext cx="3144416" cy="137801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பிரதம மந்திரி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968759" y="4161453"/>
            <a:ext cx="3111759" cy="185678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இந்தியத்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தலைவர்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635691" y="4506684"/>
            <a:ext cx="6153538" cy="151155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குறிப்பிடப்பட்டவை அல்ல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906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6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6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5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495232" y="569167"/>
            <a:ext cx="9346940" cy="9517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மாநில நுகர்வோர் பாதுகாப்பு சபையின் தலைவர் யார்?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625151" y="2395056"/>
            <a:ext cx="3452328" cy="161710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உயர் நீதிமன்றத்தின் நீதிபதி 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93493" y="2789852"/>
            <a:ext cx="2733870" cy="78377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நிதி மந்திரி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394717" y="4389477"/>
            <a:ext cx="3984173" cy="126487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குறிப்பிடப்பட்டவை அல்ல</a:t>
            </a: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02627" y="2659240"/>
            <a:ext cx="3163077" cy="102578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முதலமைச்சர்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89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86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8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88841" y="485191"/>
            <a:ext cx="8677469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பின்வருவனவற்றுள் சரிபார்ப்பு செயல்பாடு எது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26771" y="2363561"/>
            <a:ext cx="25285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திட்டமிடுதல்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909319" y="2058566"/>
            <a:ext cx="3802224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ஒழுங்கமைத்தல்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55881" y="4029657"/>
            <a:ext cx="3769567" cy="198858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பணியமர்த்துதல்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87617" y="4310743"/>
            <a:ext cx="5411755" cy="160486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கட்டுப்படுத்துதல்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364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92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589369" y="277157"/>
            <a:ext cx="6806558" cy="12223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மாவட்ட மன்றத்தின் தலைவர் யார்? 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099387" y="2669046"/>
            <a:ext cx="2799185" cy="95123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மாவட்ட நீதிபதி </a:t>
            </a: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277160"/>
            <a:ext cx="4709502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உயர் நீதிமன்ற நீதிபதி 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775929" y="4086809"/>
            <a:ext cx="4783491" cy="1838130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உச்ச நீதிமன்ற நீதிபதி </a:t>
            </a: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76357" y="4735290"/>
            <a:ext cx="3804557" cy="118964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குறிப்பிடப்பட்ட எதுவும் இல்லை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86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61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01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233974" y="4133462"/>
            <a:ext cx="3498980" cy="218336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 3 லட்சம் ஆனால் ரூ. 5 லட்சம்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868955" y="1838131"/>
            <a:ext cx="4917233" cy="2295331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ரூ 20 இலட்சத்திற்கு மிகையாக ஆனால் ரூ 1 கோடிக்கு மிகாமல் 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820678" y="4282750"/>
            <a:ext cx="3503644" cy="188478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ரூ. 4 லட்சம் ஆனால் 20 லட்சம் ரூபாய் இல்லை </a:t>
            </a: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464905" y="2379306"/>
            <a:ext cx="2402633" cy="105022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ரூ. 2 இலட்சம் ரூ. 5 இலட்சம்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55965" y="111968"/>
            <a:ext cx="11111172" cy="18381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பொருட்களின் அல்லது சேவைகளின் மதிப்பு மற்றும் இழப்பீட்டுத் தொகை ஆகியவற்றிற்கு அதிகமாக இருந்தால் மாநில ஆணையம் புகார் தெரிவிக்கலாம்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67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63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363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949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38339" y="433301"/>
            <a:ext cx="9405254" cy="15727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நுகர்வோர் சங்கங்களின் சர்வதேச அமைப்பு (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IOCU)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முதன்முதலில் நிறுவப்பட்டது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341984" y="2776198"/>
            <a:ext cx="2178697" cy="65535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1960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39035" y="2776198"/>
            <a:ext cx="1754155" cy="655358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1965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739035" y="4096581"/>
            <a:ext cx="1754155" cy="58738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1987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341984" y="4201673"/>
            <a:ext cx="2178697" cy="59204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1967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4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7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09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2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24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19470" y="380812"/>
            <a:ext cx="8005666" cy="9423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VUCA ______, _______, ______,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18253" y="1850386"/>
            <a:ext cx="4100804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,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நிச்சயமின்மை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,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சிக்கலானது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,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தெளிவில்லாதது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041572" y="1709551"/>
            <a:ext cx="4613988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 தவிர்க்க இயலாதது நிறும மற்றும் அதிகாரம்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240971" y="3387012"/>
            <a:ext cx="4432040" cy="292690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மாற்றம்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கட்டுப்பாட்டிற்கு அப்பாற்பட்டது நிறுமம் ஏலம்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22303" y="3946867"/>
            <a:ext cx="5271797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மேற்கூறிய அனைத்தும்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4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86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47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05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437623" y="410547"/>
            <a:ext cx="7182238" cy="107302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ஜி.எஸ்.டி என்பது _____, ______,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01012" y="2395055"/>
            <a:ext cx="3046444" cy="1477149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 மற்றும் வெற்றிவரி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341565" y="2463865"/>
            <a:ext cx="2817847" cy="1408339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 மற்றும் விற்பனை வரி </a:t>
            </a: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021492" y="4362639"/>
            <a:ext cx="481459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 மற்றும் ஊதிய வரி</a:t>
            </a: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842588" y="2463865"/>
            <a:ext cx="3116424" cy="132436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 மற்றும் சேவை வரி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2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594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02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498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874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5151" y="429208"/>
            <a:ext cx="10963469" cy="9610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ஒரு நிறுவனத்திற்குள் உள்ள காரணிகள் _______ சூழல் ஆகும்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56049" y="2400546"/>
            <a:ext cx="3477208" cy="83926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அக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சிந்தனையாளர்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1931928"/>
            <a:ext cx="4737494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புற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நோக்கியான்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96009" y="4250097"/>
            <a:ext cx="4046375" cy="159086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சக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மனிதர்கள்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897656" y="4504354"/>
            <a:ext cx="3067438" cy="108235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மேற்கூறிய அனைத்தும்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08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82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99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57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950098" y="3993502"/>
            <a:ext cx="3111759" cy="195242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சமாளிக்க கூடியது 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102220" y="2009580"/>
            <a:ext cx="4777273" cy="13622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கட்டுப்பாட்டிற்கு உட்பட்டது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97960" y="4292083"/>
            <a:ext cx="2901820" cy="143691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சமாளிக்க முடியாதது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09834" y="2234682"/>
            <a:ext cx="3592285" cy="91206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கட்டுப்படுத்த முடியாது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376266" y="384082"/>
            <a:ext cx="9054565" cy="116538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வணிகத்தின் பரந்த சூழல் ஒரு ______ காரணியாகும்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10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3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76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53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56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99799" y="517277"/>
            <a:ext cx="10907485" cy="11808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 முக்கிய வாணிபச் சூழல்கள் _______ மற்றும் ______ ஆகும்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56791" y="2741090"/>
            <a:ext cx="3023118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அகம் மற்றும் புறம் </a:t>
            </a: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391468" y="2741090"/>
            <a:ext cx="3638939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உட்புறம் மற்றும் வெளிப்புறம்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484774" y="4371837"/>
            <a:ext cx="3750906" cy="1281781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அனுமதிக்கத்தக்கது மற்றும் அனுமதிக்கமுடியாதது</a:t>
            </a: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856791" y="4371837"/>
            <a:ext cx="308376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நல்லது மற்றும் கெட்டது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59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17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34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748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890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87624" y="298579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 புதிய தொழிற்துறைக் கொள்கையின் விளைவாகும், இதனால் உரிமம் முறை அகற்றப்பட்டது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64905" y="2024747"/>
            <a:ext cx="305577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உலகமயமாக்கல்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952932" y="2012210"/>
            <a:ext cx="4413379" cy="15739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தனியார்மயமாக்கல்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287624" y="3727589"/>
            <a:ext cx="4261756" cy="253791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தாராளமயமாக்கல்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36906" y="3974851"/>
            <a:ext cx="4954556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இவற்றில் எதுவுமே இல்லை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3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0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64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17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33975" y="335902"/>
            <a:ext cx="9402924" cy="161420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பொதுத்துறைக்கு ஒதுக்கப்பட்ட தொழில்களை தனியார் துறைகள் துவங்க அனுமதிப்பது _______ ஆகும்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981270" y="2332668"/>
            <a:ext cx="4030826" cy="114765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தாராளமயமாக்கல்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1351385" y="4105470"/>
            <a:ext cx="3290595" cy="134943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உலகமயமாக்கல்  </a:t>
            </a: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6396133" y="4292082"/>
            <a:ext cx="3722916" cy="1162826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பொது நிறுவனம்</a:t>
            </a: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935437" y="2332668"/>
            <a:ext cx="4296746" cy="118440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தனியார்மயமாக்கல்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63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95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2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58416" y="485191"/>
            <a:ext cx="1044095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.............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உதவியுடன்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இலக்குகள்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அடையப்படுகின்றன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58416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 b="1" dirty="0" err="1" smtClean="0">
                <a:solidFill>
                  <a:schemeClr val="tx1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செயலூக்கமளித்தல்</a:t>
            </a:r>
            <a:endParaRPr lang="en-IN" sz="2800" dirty="0">
              <a:solidFill>
                <a:schemeClr val="tx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355772" y="2332653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solidFill>
                  <a:schemeClr val="bg1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கட்டுப்படுத்துதல்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998375" y="4599992"/>
            <a:ext cx="4655976" cy="131561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 dirty="0" err="1" smtClean="0">
                <a:solidFill>
                  <a:schemeClr val="tx1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திட்டமிடுதல்</a:t>
            </a:r>
            <a:endParaRPr lang="en-IN" sz="2800" dirty="0">
              <a:solidFill>
                <a:schemeClr val="tx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08709" y="4665306"/>
            <a:ext cx="3461657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solidFill>
                  <a:schemeClr val="bg1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பணியமர்த்துதல்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77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36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98884" y="216653"/>
            <a:ext cx="11208398" cy="18668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 உரிமைகள் சர்வதேச மட்டத்தில் வலுவான அஸ்திவாரத்தின் காரணமாக தைரியமான மேலாண்மை முடிவுகளை எடுக்கின்றன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65034" y="2715699"/>
            <a:ext cx="2506781" cy="857925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தனியார்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454443"/>
            <a:ext cx="3701796" cy="150173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65034" y="4364393"/>
            <a:ext cx="4599337" cy="133661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கார்ப்பரேஷன்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76357" y="4735290"/>
            <a:ext cx="2796851" cy="965714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MNC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இன்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11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341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684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022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06286" y="4599991"/>
            <a:ext cx="4049486" cy="152089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உலகமயமாக்கல்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96879" y="2565420"/>
            <a:ext cx="5153202" cy="126909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தாராளமயமாக்கல்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399176" y="4599991"/>
            <a:ext cx="2766524" cy="152089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வெளிநாட்டு வர்த்தகம்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48881" y="2830940"/>
            <a:ext cx="3055776" cy="100357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தனியார்மயமாக்கல்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29209" y="83974"/>
            <a:ext cx="11303243" cy="26405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_____ பொருட்கள், சேவைகள், மூலதனம் மற்றும் உழைப்பு ஆகியவற்றை ஊக்குவிப்பதற்காக தேசிய பொருளாதாரங்களுக்கு இடையில் தடைகளை அகற்றுவதால் ஏற்படும்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விளைவுகளாகும்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614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57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968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800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59839" y="387482"/>
            <a:ext cx="11308699" cy="14234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புதிய பொருளாதாரக் கொள்கை ஆண்டு அறிமுகப்படுத்தப்பட்டது 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323322" y="2897392"/>
            <a:ext cx="1509225" cy="71379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1980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25342" y="2897392"/>
            <a:ext cx="1474237" cy="64824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04652" y="4277455"/>
            <a:ext cx="1539552" cy="77160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2015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273169" y="4304250"/>
            <a:ext cx="1609529" cy="71801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2013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7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84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54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517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443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90868" y="578488"/>
            <a:ext cx="8705462" cy="100770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 விற்பனைச் சட்டம் இயற்றப்பட்ட ஆண்டு 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94113" y="2351321"/>
            <a:ext cx="2318657" cy="718452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1940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59420" y="2146040"/>
            <a:ext cx="2789853" cy="106369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136709" y="3977749"/>
            <a:ext cx="2076061" cy="140601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1930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16823" y="4030835"/>
            <a:ext cx="3275046" cy="13529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1960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46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61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35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40972" y="270588"/>
            <a:ext cx="10011748" cy="183871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 விற்பனை ஒப்பந்தத்திற்கு எது முக்கிய உறுப்பாக இருக்கிறது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38335" y="2659232"/>
            <a:ext cx="3125755" cy="123163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இருதரப்பினர்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00188" y="2659224"/>
            <a:ext cx="2752532" cy="98904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விலை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81329" y="4403757"/>
            <a:ext cx="3554965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581329" y="2547842"/>
            <a:ext cx="3097765" cy="134302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சொத்துரிமை மாற்றம்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242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291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410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060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53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98375" y="175432"/>
            <a:ext cx="10442101" cy="14555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விற்பனைச்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சட்டத்தில்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எது சரக்கு என்ற பொருளை உள்ளடங்காதது ?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60848" y="2719780"/>
            <a:ext cx="2567599" cy="66198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சரக்கிருப்பு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454442"/>
            <a:ext cx="4364270" cy="140843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வரவேண்டிய பங்காதாயம் </a:t>
            </a: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754154" y="4324737"/>
            <a:ext cx="2673998" cy="115000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பயிர் 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944308" y="4686308"/>
            <a:ext cx="2946141" cy="78843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தண்ணீர்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048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983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419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83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32857" y="4166813"/>
            <a:ext cx="3023119" cy="180711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வாடகைக்கு எடுப்பவர்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444749" y="2120383"/>
            <a:ext cx="3025823" cy="122369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விற்பவர்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806682" y="4384567"/>
            <a:ext cx="2663890" cy="137160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அனுப்பப் பெற்றவர்</a:t>
            </a: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84785" y="2380002"/>
            <a:ext cx="2659223" cy="65081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வாங்குனர்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93288" y="562047"/>
            <a:ext cx="11111172" cy="10356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 ஒப்பந்தத்தில் யாருக்கு விற்பதற்கு உரிமை உண்டு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92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48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589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307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780522" y="539263"/>
            <a:ext cx="6820680" cy="10689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பொருளின் மீதான உரிமை என்பது 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649894" y="2465837"/>
            <a:ext cx="2864497" cy="1126449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பொருளின் உடைமை </a:t>
            </a: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98571" y="2335207"/>
            <a:ext cx="2481943" cy="1126449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பொருளைப் பாதுகாத்தல்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98571" y="4460257"/>
            <a:ext cx="2481943" cy="143269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இவற்றில் ஏதுமில்லை 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649894" y="4534901"/>
            <a:ext cx="3102426" cy="1432693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பொருளின் மீதான உரிமை பாத்தியம் வைத்திருப்பவர்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9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09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413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65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800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67746" y="404130"/>
            <a:ext cx="10571584" cy="91440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மாற்றுமுறை ஆவணச் சட்டம் எந்த ஆண்டு இயற்றப்பட்டது? 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74032" y="2202029"/>
            <a:ext cx="1632857" cy="821089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1981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867330" y="2288920"/>
            <a:ext cx="2351314" cy="73419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1881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2330321" y="4189455"/>
            <a:ext cx="1812471" cy="104501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1994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587412" y="3993507"/>
            <a:ext cx="2995128" cy="114765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1818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73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88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81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08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103345" y="643811"/>
            <a:ext cx="9990753" cy="98438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மாற்றுச்சீட்டில் ஈடுபட்டுள்ள தரப்பினர்கள் எத்தனை பேர்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71599" y="2674970"/>
            <a:ext cx="2174031" cy="83975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62863" y="2708796"/>
            <a:ext cx="1446247" cy="74936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693296" y="4122379"/>
            <a:ext cx="2211357" cy="76511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4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823925" y="2674970"/>
            <a:ext cx="1670181" cy="78318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6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801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48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922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39756" y="186620"/>
            <a:ext cx="10786188" cy="195709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.................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முறை தனிப்பட்ட வலிமை மற்றும் பொறுப்பிற்கு முழுவடிவம் கொடுக்கிறது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89"/>
            <a:ext cx="3498979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குறியிலக்கு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668558"/>
            <a:ext cx="3200401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முதுகலை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</a:t>
            </a: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04050" y="4898571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முதுகலை வணிக நிர்வாகம்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62669" y="2690717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விதிவிலக்கு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3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32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30699" y="565480"/>
            <a:ext cx="7662766" cy="1324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மாற்றுமுறை ஆவணச்சட்டம் 1881 பிரிவு 6 எதைப் பற்றி இயம்புகிறது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198649" y="2622105"/>
            <a:ext cx="3108775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கடனுறுதிச்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சீட்டு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69993" y="2482145"/>
            <a:ext cx="3720457" cy="137838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காசோலை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198649" y="4550217"/>
            <a:ext cx="4416755" cy="146957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மாற்றுச் சீட்டு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76358" y="4452250"/>
            <a:ext cx="3114092" cy="156753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மேற்கூறிய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எதுவுமில்லை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55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474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80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689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32950" y="3946155"/>
            <a:ext cx="4040155" cy="149220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மாற்றுச்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சீட்டு</a:t>
            </a: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232848" y="1864689"/>
            <a:ext cx="3716288" cy="168237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>
                <a:latin typeface="TAU-Marutham" panose="020B0604020202020204" pitchFamily="34" charset="0"/>
                <a:cs typeface="TAU-Marutham" panose="020B0604020202020204" pitchFamily="34" charset="0"/>
              </a:rPr>
              <a:t>கடனுறுதிச்சீட்டு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885991" y="3946155"/>
            <a:ext cx="2561253" cy="1409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>
                <a:latin typeface="TAU-Marutham" panose="020B0604020202020204" pitchFamily="34" charset="0"/>
                <a:cs typeface="TAU-Marutham" panose="020B0604020202020204" pitchFamily="34" charset="0"/>
              </a:rPr>
              <a:t>மேற்கூறிய ஏதும் அல்ல 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2071397" y="2287962"/>
            <a:ext cx="2295329" cy="83582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காசோலை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532950" y="495214"/>
            <a:ext cx="8205480" cy="970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எது கொணர்பவர் பத்திரமாக இருக்க முடியாது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73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129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37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15823" y="545269"/>
            <a:ext cx="10907485" cy="10782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எத்தனை மாதங்களுக்கு பின் காசோலை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காலாவதியாகிறது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26164" y="2960254"/>
            <a:ext cx="2435289" cy="697345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3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மாதங்கள் </a:t>
            </a: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7361853" y="2960255"/>
            <a:ext cx="2295331" cy="69734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4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மாதங்கள் </a:t>
            </a: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282546" y="4871022"/>
            <a:ext cx="2374637" cy="75533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மாதங்கள்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26164" y="4857029"/>
            <a:ext cx="2435289" cy="76933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5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மாதங்கள்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32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71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962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45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45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01620" y="538850"/>
            <a:ext cx="9274629" cy="9330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கீழ் குறிப்பிடப்பட்டவைகளில் எது உற்பத்திக் காரணி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10137" y="2253348"/>
            <a:ext cx="2439955" cy="699797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நிலம்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246846" y="2253348"/>
            <a:ext cx="3149082" cy="96746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உழைப்பு 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83567" y="4516018"/>
            <a:ext cx="3839547" cy="128762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தொழில்முனை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938935" y="4273424"/>
            <a:ext cx="4380722" cy="156754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மேற்கூறிய அனைத்தும்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84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46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785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633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411256" y="297333"/>
            <a:ext cx="9253634" cy="1814809"/>
          </a:xfrm>
          <a:prstGeom prst="wave">
            <a:avLst>
              <a:gd name="adj1" fmla="val 12500"/>
              <a:gd name="adj2" fmla="val -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 முனைவோரை கீழ் குறிப்பிட்டபடி எப்படி வகைப்படுத்த முடியாது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558212" y="2547841"/>
            <a:ext cx="2668554" cy="132298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இடர்தாங்கி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630818" y="2672055"/>
            <a:ext cx="1875454" cy="88290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ஊழியர் </a:t>
            </a: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973215" y="4450704"/>
            <a:ext cx="2911153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அமைப்பாளர் </a:t>
            </a: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131837" y="2705770"/>
            <a:ext cx="2593910" cy="100712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புதுமை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படைப்பவர்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237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31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9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745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93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17342" y="383186"/>
            <a:ext cx="9155664" cy="12223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கீழ் குறிப்பிடப்பட்டுள்ள எந்தெந்த பண்புகள் தொழில் முனைவோர்க்கு உரித்தானவை?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272074" y="2454442"/>
            <a:ext cx="3230072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துணிகர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உணர்வு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142000" y="2398949"/>
            <a:ext cx="3972384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நெளிவு சுளிவு </a:t>
            </a: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436915" y="4159119"/>
            <a:ext cx="4935894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தன்னம்பிக்கை</a:t>
            </a: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11043" y="4781937"/>
            <a:ext cx="3216729" cy="131561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18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475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04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65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11560" y="4114801"/>
            <a:ext cx="3685592" cy="146490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அமைப்பாற்றல்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258110" y="1876886"/>
            <a:ext cx="3713584" cy="141125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சந்தையிடல்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32646" y="4212773"/>
            <a:ext cx="2845838" cy="126896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கட்டுப்பாடு காத்தல்</a:t>
            </a: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623526" y="2015412"/>
            <a:ext cx="2523931" cy="91026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திட்டமிடல்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343607" y="408215"/>
            <a:ext cx="9829007" cy="9797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கீழ் குறிப்பிடப்பட்டவைகளில் எது மேலாண்பணி அல்ல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640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005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09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994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82352" y="526608"/>
            <a:ext cx="9787809" cy="12368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கீழ் குறிப்பிடப்பட்டுள்ள பணிகளில் எது வணிகப் பணியை சார்ந்தது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74238" y="2960254"/>
            <a:ext cx="2873828" cy="97726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 பணி </a:t>
            </a: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7305870" y="2769082"/>
            <a:ext cx="2855167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ஒருங்கிணைப்பு </a:t>
            </a: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305870" y="4750172"/>
            <a:ext cx="2953136" cy="89062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திட்டமிடல்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567543" y="4647090"/>
            <a:ext cx="2780523" cy="109679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வாய்ப்பை கண்டறிதல்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393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75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356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8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58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968759" y="416671"/>
            <a:ext cx="7567127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கீழ் குறிப்பிட்ட எந்த செயல் வியாபார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முனைவோரைச்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சார்ந்தது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92694" y="2475682"/>
            <a:ext cx="2150706" cy="76510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575040" y="2317059"/>
            <a:ext cx="3438331" cy="108235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சந்தையிடுகை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968759" y="4268759"/>
            <a:ext cx="2808515" cy="145557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செயல்பாடு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673011" y="3974851"/>
            <a:ext cx="4170785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மேற்கூறிய அனைத்தும்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85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2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138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717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44726" y="564989"/>
            <a:ext cx="10224018" cy="110101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வணிக தொழில் முனைவோரைச் சாராத பணியைக் கண்டறி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19" y="2405582"/>
            <a:ext cx="2565916" cy="107105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203945" y="2543575"/>
            <a:ext cx="2267339" cy="830424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வாங்கல்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604075" y="4130757"/>
            <a:ext cx="2756029" cy="64381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தயாரிப்பு </a:t>
            </a: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839090" y="2440938"/>
            <a:ext cx="2286000" cy="103569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கழிவு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44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41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72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5154" y="485191"/>
            <a:ext cx="1090748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குறியிலக்கு மேலாண்மை செயல்முறையின் முதல் நிலை எது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26368" y="2635895"/>
            <a:ext cx="416145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முக்கிய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முடிவு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பகுதியை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நிர்ணயிப்பது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361853" y="2575247"/>
            <a:ext cx="3349690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நடவடிக்கைகளை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மதிப்பீடு செய்வது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204860" y="4373721"/>
            <a:ext cx="532777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</a:t>
            </a:r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அமைப்பின்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குறிக்கோள்களை </a:t>
            </a:r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</a:t>
            </a:r>
          </a:p>
          <a:p>
            <a:r>
              <a:rPr lang="en-US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      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வரையறுப்பது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881743" y="4359727"/>
            <a:ext cx="4450701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குறிக்கோள்களுடன்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வளங்களைப்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பொருத்துவது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7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646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60849" y="447870"/>
            <a:ext cx="9369081" cy="97038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கூட்டுப்பங்கு தொழில் முனைவோரின் வேறு பெயர்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60849" y="2272110"/>
            <a:ext cx="3500660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அகத்தொழில்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முனைவோர்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99403" y="2202515"/>
            <a:ext cx="5511935" cy="152039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தோற்றுவிப்பாளர்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968760" y="4364393"/>
            <a:ext cx="3433665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மேலாளர்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74025" y="5089853"/>
            <a:ext cx="4255905" cy="113366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பங்குநர்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81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438539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98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91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10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76874" y="4281585"/>
            <a:ext cx="3928188" cy="204573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 முனைவு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766317" y="1831605"/>
            <a:ext cx="5589037" cy="232470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 துவக்கும் மற்றும் வளர்க்கும் தொழில் முனைவு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193902" y="4460032"/>
            <a:ext cx="3093098" cy="168884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தொழிற்சாலை தொழில் முனைவு </a:t>
            </a: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84783" y="2304661"/>
            <a:ext cx="3111759" cy="141412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நவீன தொழில் முனைவு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278295" y="291817"/>
            <a:ext cx="9110549" cy="13879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கீழ் குறிப்பிடப்பட்டவையில் எது தொழில் நுட்பத்தை அடிப்படையாக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கொண்டது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30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05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97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914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81743" y="377318"/>
            <a:ext cx="10650896" cy="13861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கீழ் குறிப்பிடப்பட்டுள்ள எது காலம் தாழ்த்தும் பழமை விரும்பி தொழில் முனைவோருக்குப் பொருந்தாது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63486" y="3020903"/>
            <a:ext cx="3065105" cy="69268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பழமை பேணுவது </a:t>
            </a: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226559" y="2960255"/>
            <a:ext cx="3093098" cy="753329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இடர் வெறுப்பது </a:t>
            </a: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226559" y="4490475"/>
            <a:ext cx="3172408" cy="771990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மாற்றிக்கொள்வது </a:t>
            </a: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763486" y="4609765"/>
            <a:ext cx="3065105" cy="65270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ஐயப்படுவது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337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80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116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60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84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83771" y="165034"/>
            <a:ext cx="10809514" cy="19623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 இந்திய அரசாங்கங்களும் மின்னணு முறையில் கிடைக்கச் செய்ய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,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 பொருளாதாரத்தை நவீனமயமாக்க _______ முன் முயற்சி தொடங்கப்பட்டது.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20890" y="2454251"/>
            <a:ext cx="3037114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ஸ்டாண்ட் அப் இந்தியா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400799" y="2301755"/>
            <a:ext cx="3769567" cy="142145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ஸ்டார்ட்டப்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20890" y="4385387"/>
            <a:ext cx="2850502" cy="163285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டிஜிட்டல்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673012" y="4096449"/>
            <a:ext cx="5323114" cy="17354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இந்தியாவில் தயாரிப்போம் திட்டம்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16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537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394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42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83469" y="494523"/>
            <a:ext cx="11045112" cy="152089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 இந்தியாவை உலகளாவிய வடிவமைப்பு மற்றும் உற்பத்தி மையமாக மாற்றுவதற்காக வடிவமைக்கப்பட்டுள்ளது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838196" y="2547841"/>
            <a:ext cx="3239279" cy="140695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டிஜிட்டல் இந்தியா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93494" y="2678691"/>
            <a:ext cx="2817846" cy="107221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ஸ்டார்ட்டப் இந்தியா </a:t>
            </a: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60335" y="4655977"/>
            <a:ext cx="355029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வடிவமைப்பு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07292" y="2501772"/>
            <a:ext cx="3256384" cy="140695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இந்தியாவில் தயாரிப்போம் திட்டம்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08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108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85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612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983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09128" y="171768"/>
            <a:ext cx="10648562" cy="1324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புதிது புனைதல் மற்றும் தொழில் முனைவோர் கலாச்சாரத்தை ஊக்குவிக்க இந்திய அரசு _______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முயற்சிக்கிறது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088408" y="1621827"/>
            <a:ext cx="4579858" cy="86944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அடல் புதுமை புகுத்தல்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திட்டம்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4450702" y="2241040"/>
            <a:ext cx="7502959" cy="227433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பெண்களுக்கு பயிற்சி மற்றும் வேலைவாய்ப்பு திட்டத்திற்கான ஆதரவு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709128" y="2696547"/>
            <a:ext cx="6372808" cy="360628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விஞ்ஞான அடிப்படையில் அதிகாரமளித்தல் மற்றும் அபிவிருத்தி</a:t>
            </a: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464490" y="4959224"/>
            <a:ext cx="4223249" cy="97504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அடல் இன்புவேஷன் சென்டர்ஸ்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98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33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4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859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23526" y="4541678"/>
            <a:ext cx="3034782" cy="181013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திட்ட அறிக்கை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05330" y="2750735"/>
            <a:ext cx="3667302" cy="144157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ஸ்டார்ட்டப்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361853" y="4945224"/>
            <a:ext cx="2554256" cy="140659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வளர்ச்சி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623526" y="3144416"/>
            <a:ext cx="2983464" cy="104789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தொழில்நுட்ப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89392" y="203478"/>
            <a:ext cx="11123628" cy="25472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 நிதி ஆதாரங்கள், தொழில் நுட்ப அறிவு, தொழிலாளர் ஆதாரங்கள் மற்றும் மூலப்பொருட்கள், சந்தை திறன் மற்றும் இலாபகத்தன்மை ஆகியவற்றை ஆதாரங்களாகக் கொண்டிருக்கிறது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01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56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49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26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37727" y="442633"/>
            <a:ext cx="10450282" cy="13208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 திட்ட அறிக்கையில் துணிகரம் செய்வதற்கான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நெறிமுறையை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உள்ளடக்கியது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511560" y="2843621"/>
            <a:ext cx="2761861" cy="767326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வங்கியர் </a:t>
            </a: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979297" y="2843621"/>
            <a:ext cx="3648269" cy="76732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அரசு </a:t>
            </a: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979298" y="4824810"/>
            <a:ext cx="3648269" cy="110101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 முனைவோர் </a:t>
            </a: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511561" y="4824811"/>
            <a:ext cx="2761860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கடன் அளிக்கும் நிறுவனங்கள்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17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191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87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23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1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41173" y="62392"/>
            <a:ext cx="11210731" cy="1866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ஒரு நிறுமம் தனது பதிவு அலுவலகம் அமைந்துள்ள இடம் பற்றிய அறிக்கையை ______ நாட்களுக்குள் நிறுமப் பதிவாளருக்கு தெரிவிக்க வேண்டும்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16224" y="2549006"/>
            <a:ext cx="2626568" cy="949974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14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நாட்கள்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419461" y="2549006"/>
            <a:ext cx="3396343" cy="105261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21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நாட்கள்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16224" y="4119466"/>
            <a:ext cx="2757197" cy="155821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30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நாட்கள் 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26154" y="4189455"/>
            <a:ext cx="3582956" cy="147422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60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நாட்கள்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26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683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09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91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112677" y="325325"/>
            <a:ext cx="10466614" cy="18148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ஒரு நபரின் கருத்து மற்றும் எண்ணங்களின் வெளிப்பாட்டின் மூலம் நிருமத்தை தோற்றுவித்தால் அவர்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660848" y="2765285"/>
            <a:ext cx="2752529" cy="110976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இயக்குபவர்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09518" y="2831540"/>
            <a:ext cx="2547258" cy="78377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பதிவாளர்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767941" y="4544009"/>
            <a:ext cx="3610949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தோற்றுவிப்பாளர்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106177" y="2815362"/>
            <a:ext cx="2710541" cy="110976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 செயலாளர்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751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401217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609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75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690465" y="4096135"/>
            <a:ext cx="4226767" cy="211804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முதுகலை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வணிக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</a:p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828928" y="2424623"/>
            <a:ext cx="4875990" cy="154245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விதிவிலக்கு </a:t>
            </a:r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</a:t>
            </a:r>
          </a:p>
          <a:p>
            <a:r>
              <a:rPr lang="en-US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699381" y="4478694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குறியிலக்கு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</a:p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175658" y="2556105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முதுகலை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வணிகநிர்வாகம்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85192" y="55986"/>
            <a:ext cx="11103428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முக்கியமான சிக்கல்களைக் கண்டறிவதன் மூலம் வாய்ப்புக்களையும்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அச்சுறுத்தல்களையும் மேலாண்மை எச்சரிக்கையாக வைத்திருக்க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………….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உதவுகிறது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51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79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91786" y="83240"/>
            <a:ext cx="11608428" cy="18831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பங்குகளில் எது முந்தைய பங்குதாரர்களின் துணை கொண்டு தனது நிறுமத்தின் முதலை உயர்த்தி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வெளியிடும்பங்கு______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99592" y="2634840"/>
            <a:ext cx="3491330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சாதாரணப்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பங்குகள்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97983" y="2454442"/>
            <a:ext cx="3851086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உரிமைப்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பங்குகள்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474236" y="4223758"/>
            <a:ext cx="4838700" cy="164452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முன்னுரிமைப் பங்குகள்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57697" y="4687961"/>
            <a:ext cx="3394010" cy="118031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ஊக்கப் பங்குகள்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75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47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34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150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75453" y="4244484"/>
            <a:ext cx="3118758" cy="155821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உரிமைப் பங்குகள் 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279502" y="2388640"/>
            <a:ext cx="3405673" cy="15768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சாதாரணப் பங்குகள்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25648" y="4467032"/>
            <a:ext cx="2759527" cy="133566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முன்னுரிமைப் பங்குகள் 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987421" y="2388640"/>
            <a:ext cx="2554256" cy="1296954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ஊக்கப் பங்குகள்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243305" y="441821"/>
            <a:ext cx="9406795" cy="13879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முந்தைய பங்குதாரர்களுக்கு எந்தவித கட்டணமும் இல்லாமல் வெளியிடும் பங்குகள்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72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719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065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375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74443" y="443075"/>
            <a:ext cx="10907485" cy="13581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முந்தைய பங்குதாரர்களுக்கு பங்குகளின் விலையை குறைத்து அவர்களுக்கு சாதகமாக வழங்குவது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2" y="2743642"/>
            <a:ext cx="234198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ஊக்கப் பங்குகள் </a:t>
            </a: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47249" y="2743642"/>
            <a:ext cx="2752531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சாதாரணப் பங்குகள்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263885" y="4647086"/>
            <a:ext cx="2635895" cy="121297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முன்னுரிமைப் பங்குகள் 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838131" y="4647086"/>
            <a:ext cx="2341984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உரிமைப் பங்குகள்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264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25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52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57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592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24947" y="416671"/>
            <a:ext cx="967584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நிறுமச் சட்டம் 2013-ன் படி ஒரு நபர் இயக்குனராக ______ நிறுமங்களுக்கு மேல் பதவி வகிக்க கூடாது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19470" y="2379306"/>
            <a:ext cx="2766526" cy="989049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5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 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915607" y="2376098"/>
            <a:ext cx="4086808" cy="135935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10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 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09531" y="4006043"/>
            <a:ext cx="3186404" cy="191919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20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 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654351" y="4369936"/>
            <a:ext cx="4875244" cy="13902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15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61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57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115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551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08619" y="639146"/>
            <a:ext cx="9356271" cy="18148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ஒரு தனியார் நிறுமம் குறைந்தது ______ இயக்குநர்கள் இருக்க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838131" y="2547842"/>
            <a:ext cx="1520888" cy="96980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ஏழு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54955" y="2757199"/>
            <a:ext cx="1530221" cy="68696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மூன்று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62668" y="4376058"/>
            <a:ext cx="2388638" cy="68113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 </a:t>
            </a: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758611" y="2740869"/>
            <a:ext cx="1707501" cy="63389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ஐந்து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687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0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48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234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78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56013" y="216260"/>
            <a:ext cx="11367019" cy="20527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ஒரு பொது நிறுமத்தில் செலுத்தப்பட்ட மூலதனம் ரூபாய் _____ அல்லது அதற்கு மேல் இருக்கும் பொழுது சிறிய பங்குதாரர்களால் இயக்குனர்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தேர்ந்தெடுக்கப்படலாம்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40025" y="2613061"/>
            <a:ext cx="2469502" cy="1016545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கோடி ரூபாய்</a:t>
            </a: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871412" y="2454442"/>
            <a:ext cx="4308286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3 கோடி ரூபாய் 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40025" y="4334068"/>
            <a:ext cx="4009053" cy="172849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5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கோடி ரூபாய்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76358" y="4735290"/>
            <a:ext cx="3114092" cy="13272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7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கோடி</a:t>
            </a:r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ரூபாய்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80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644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23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27890" y="4028361"/>
            <a:ext cx="3128086" cy="179147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 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840592" y="1861459"/>
            <a:ext cx="4115171" cy="191743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பங்குதாரர்கள்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5840592" y="4152123"/>
            <a:ext cx="4650516" cy="188478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பொறுப்பாண்மையாளர்கள்</a:t>
            </a: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443914" y="2124917"/>
            <a:ext cx="3212062" cy="100083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வங்கியாளர்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67629" y="473530"/>
            <a:ext cx="11111172" cy="7114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இயக்குநர்கள் நிறுமத்தின் பணத்திற்கு ______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ஆகிறார்கள்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64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241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58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547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18460" y="349326"/>
            <a:ext cx="10907485" cy="13861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று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மச்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சட்டப்படி இயக்குனர்கள்  ______  மூலம் நியமிக்கப்பட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26368" y="3020903"/>
            <a:ext cx="3839547" cy="102170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மத்திய அரசு  </a:t>
            </a: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361853" y="2960255"/>
            <a:ext cx="387220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 சட்ட வாரியம்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361853" y="4871023"/>
            <a:ext cx="3872204" cy="101659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இயக்குனர்கள் குழு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026368" y="4973658"/>
            <a:ext cx="3839547" cy="97927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 ஆண்டு பொதுக்கூட்டம்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213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5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20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47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96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56996" y="437082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நிறுமத்தின் செயலர் அந்த நிறுமத்தின் ஓர் ______ ஆவார்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87624" y="2164707"/>
            <a:ext cx="41287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உறுப்பினர்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78082" y="2164707"/>
            <a:ext cx="3666930" cy="123806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இயக்குனர் 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287624" y="4170783"/>
            <a:ext cx="4128796" cy="184746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தன்னிச்சையான ஒப்பந்ததாரர்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438122" y="4292082"/>
            <a:ext cx="3946849" cy="172616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ஊழியர்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23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18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57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84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784480" y="503853"/>
            <a:ext cx="8255258" cy="111697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யார் ஒருவர் நிறுமத்தின் செயலாளராக முடியும்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912774" y="2409265"/>
            <a:ext cx="1978091" cy="108038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தனிநபர்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164285" y="2409265"/>
            <a:ext cx="2901821" cy="110684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 சங்கம்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8" y="4702630"/>
            <a:ext cx="3387014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தொழிற்சங்கம் </a:t>
            </a: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04353" y="2382806"/>
            <a:ext cx="3363684" cy="152030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கூட்டாண்மை நிறுமம்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39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1234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519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43608" y="391891"/>
            <a:ext cx="9461241" cy="2080727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................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உதவியால் அதிகாரப் பகிர்வு எளிதாகச் செய்யப்படுகிறது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41176" y="2901820"/>
            <a:ext cx="3732243" cy="175415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முதுகலை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5" y="2901820"/>
            <a:ext cx="3200401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குறியிலக்கு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30011" y="4945225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முதுகலை வணிக நிர்வாகம்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688630" y="3029535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விதிவிலக்கு மேலாண்ம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57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405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76638" y="583056"/>
            <a:ext cx="10956472" cy="11010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  கூட்டம் நிறுமத்தின் வாழ்நாளில் ஒரு முறை மட்டுமே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கூட்டப்படும்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21364" y="2725029"/>
            <a:ext cx="2754210" cy="110985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சட்டமுறை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44637" y="2641055"/>
            <a:ext cx="3813764" cy="165102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ஆண்டுப்</a:t>
            </a:r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96008" y="4647843"/>
            <a:ext cx="3365240" cy="127129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சிறப்பு</a:t>
            </a: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906985" y="5037401"/>
            <a:ext cx="2862165" cy="88173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வகுப்பு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834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71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773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1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30523" y="4206457"/>
            <a:ext cx="2204358" cy="142758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பகராள்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43093" y="2407298"/>
            <a:ext cx="2862167" cy="131467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பங்குநர்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743701" y="4460714"/>
            <a:ext cx="2460949" cy="117332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இயக்குனர் 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02229" y="2482848"/>
            <a:ext cx="2705877" cy="97284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தணிக்கையாளர்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84870" y="473530"/>
            <a:ext cx="10451824" cy="12585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நிறுமத்தின் ஆண்டுப் பொதுக் கூட்டத்தில் _____ க்கு பேச உரிமை இல்லை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6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086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12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57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69170" y="386648"/>
            <a:ext cx="10907485" cy="13301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 பதிவு செய்யப்பட்ட நாளிலிருந்து _____ மாதத்திற்குள் முதல் ஆண்டு பொதுக்கூட்டத்தை கூட்ட வேண்டும்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26164" y="2722543"/>
            <a:ext cx="2202025" cy="57138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smtClean="0">
                <a:latin typeface="TAU-Marutham" panose="020B0604020202020204" pitchFamily="34" charset="0"/>
                <a:cs typeface="TAU-Marutham" panose="020B0604020202020204" pitchFamily="34" charset="0"/>
              </a:rPr>
              <a:t>12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456784" y="2722543"/>
            <a:ext cx="2453951" cy="571383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456784" y="4242152"/>
            <a:ext cx="2453951" cy="74039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21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26163" y="4395161"/>
            <a:ext cx="2202025" cy="58738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18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820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885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461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095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29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351" y="460829"/>
            <a:ext cx="10515600" cy="1768021"/>
          </a:xfrm>
        </p:spPr>
        <p:txBody>
          <a:bodyPr>
            <a:normAutofit lnSpcReduction="10000"/>
          </a:bodyPr>
          <a:lstStyle/>
          <a:p>
            <a:pPr algn="ctr"/>
            <a:r>
              <a:rPr lang="ta-IN" sz="6000" dirty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ஆண்டு பொதுத் தேர்வில் </a:t>
            </a:r>
            <a:endParaRPr lang="en-US" sz="6000" dirty="0" smtClean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அதிக </a:t>
            </a:r>
            <a:r>
              <a:rPr lang="ta-IN" sz="4800" dirty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மதிப்பெண் </a:t>
            </a:r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பெற </a:t>
            </a:r>
            <a:r>
              <a:rPr lang="ta-IN" sz="4800" dirty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வாழ்த்துக்கள் </a:t>
            </a:r>
            <a:endParaRPr lang="en-US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endParaRPr lang="en-IN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298233" y="67895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endParaRPr lang="en-US" sz="4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endParaRPr lang="en-IN" sz="4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9" name="Picture 2" descr="Clapping Hands on Apple iOS 15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02" y="2396605"/>
            <a:ext cx="3596498" cy="35965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81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50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92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84988" y="485191"/>
            <a:ext cx="10114383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குறியிலக்கு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மேலாண்மையானது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என்பவரால் அமெரிக்காவில் பிரபலப்படுத்தப்பட்டது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84988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ஜார்ஜ் ஓடியோர்ன்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23722" y="2211354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பேராசிரியர்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</a:t>
            </a: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ரெட்டின்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24947" y="4282751"/>
            <a:ext cx="46559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ஹென்றி போயல்</a:t>
            </a:r>
            <a:endParaRPr lang="en-IN" sz="2800" dirty="0">
              <a:solidFill>
                <a:schemeClr val="tx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00595" y="4674637"/>
            <a:ext cx="3461657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பீட்டர்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டிரக்கர்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62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88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5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11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01013" y="485191"/>
            <a:ext cx="10198360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உதவுகிறது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26771" y="2363561"/>
            <a:ext cx="2841172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நிதிகளை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திரட்டுவதற்கு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909319" y="2058566"/>
            <a:ext cx="3802224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பணியாட்களை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தேர்வு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55881" y="4029657"/>
            <a:ext cx="3769567" cy="198858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விற்பனையை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அதிகரிப்பதற்கு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87618" y="4185946"/>
            <a:ext cx="5411755" cy="214604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தேவையை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குறைப்பதற்கு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154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863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8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31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15616" y="445663"/>
            <a:ext cx="9461241" cy="1511564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மூலதனச்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07706" y="2901821"/>
            <a:ext cx="3265713" cy="139959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குறுகிய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74222" y="2901820"/>
            <a:ext cx="2939141" cy="124097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நீண்ட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385384" y="4644183"/>
            <a:ext cx="3876871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குறுகிய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நடுத்தர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861248" y="3029535"/>
            <a:ext cx="2925145" cy="111325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நடுத்தர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385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34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77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424336" y="403548"/>
            <a:ext cx="5561043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 என்பது ஒரு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................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231641" y="2686048"/>
            <a:ext cx="2080726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கலை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18848" y="2634731"/>
            <a:ext cx="2612572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கலை மற்றும்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அறிவியல்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41372" y="4702629"/>
            <a:ext cx="2985796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கலை அல்லது அறிவியல்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581331" y="2429455"/>
            <a:ext cx="2575249" cy="190344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அறிவியல்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91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5155" y="485191"/>
            <a:ext cx="10655556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எனவும்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26368" y="2635895"/>
            <a:ext cx="416145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இரண்டாம்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361853" y="2575247"/>
            <a:ext cx="3349690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277878" y="4373721"/>
            <a:ext cx="3433665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மறைமுக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026368" y="4359727"/>
            <a:ext cx="4245428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புதிய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வெளியீடுகளுக்கான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484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61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007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93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54359" y="87540"/>
            <a:ext cx="9983755" cy="206206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உடனடிச்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கருவிகளை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விநியோகம்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செலுத்துவதும்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நடைபெறும்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20890" y="2583480"/>
            <a:ext cx="3582955" cy="98904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உடனடியாக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42180" y="2211354"/>
            <a:ext cx="4795933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எதிர்காலத்தில்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604865" y="4282751"/>
            <a:ext cx="4320074" cy="135293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நிலையானது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75240" y="4478694"/>
            <a:ext cx="3172409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மாதத்திற்குப்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பின்னர்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586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663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366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09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99592" y="4357397"/>
            <a:ext cx="3610947" cy="169817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மூன்று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 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75512" y="2489759"/>
            <a:ext cx="4518722" cy="141030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 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965909" y="4548673"/>
            <a:ext cx="2537927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பலமுறை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716832" y="2620573"/>
            <a:ext cx="311642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ஒரே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ஒரு 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25014" y="74648"/>
            <a:ext cx="10300996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இரண்டாம் நிலைச் சந்தையில் ஒரு பிணையம் எத்தனை முறை விற்கப்படலாம்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113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64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00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457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22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34073" y="457198"/>
            <a:ext cx="8332237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மூலதன 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ஐ வழங்குவதில்லை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670180" y="2351320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குறுகிய கால 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770982" y="2286005"/>
            <a:ext cx="5388429" cy="169233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கடனுறுதி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பத்திரங்கள்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754155" y="4310743"/>
            <a:ext cx="3366019" cy="179789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சமநிலை 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47656" y="4439913"/>
            <a:ext cx="5411755" cy="153955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நீண்ட கால 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16629" y="438540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2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15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5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855167" y="508525"/>
            <a:ext cx="6326154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NSEI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தோற்றுவிக்கப்பட்ட ஆண்டு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20" y="2677889"/>
            <a:ext cx="2080726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1990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31627" y="2788692"/>
            <a:ext cx="2099388" cy="11196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1998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497357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1997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27983" y="2765362"/>
            <a:ext cx="2118049" cy="13027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1992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71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51318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77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612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65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4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92898" y="4189445"/>
            <a:ext cx="3377682" cy="15395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மூன்றாம்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447453" y="2508606"/>
            <a:ext cx="3881535" cy="146219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இரண்டாம்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32645" y="4301412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பலமுறை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92898" y="2508606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முதன் 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25014" y="149296"/>
            <a:ext cx="10300996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முதல் நிலைச் சந்தை என்பது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பத்திரங்களை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பிணையங்களை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 ______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முறை வியாபாரம் செய்யும் ஒரு சந்தை ஆகும்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 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9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0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58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6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44828" y="485191"/>
            <a:ext cx="8808098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மூலதனச் சந்தையின் பங்கேற்பாளர்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ஆவர்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79514" y="2332652"/>
            <a:ext cx="28831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தனிநபர்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456784" y="2272004"/>
            <a:ext cx="3834881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நிறுமங்கள்</a:t>
            </a:r>
            <a:r>
              <a:rPr lang="en-IN" dirty="0"/>
              <a:t> 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744828" y="4217436"/>
            <a:ext cx="4404049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உள்ள அனைத்தும்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531428" y="4618653"/>
            <a:ext cx="3881534" cy="128762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நிதி நிறுவனங்கள்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16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02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05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44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99592" y="4357397"/>
            <a:ext cx="3610947" cy="169817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பரஸ்பர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75512" y="2489759"/>
            <a:ext cx="4518722" cy="141030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ஏட்டுக்கடன்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65909" y="4548673"/>
            <a:ext cx="2537927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துணிகர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16832" y="2620573"/>
            <a:ext cx="311642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உடனடி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மாற்றகம்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25014" y="55986"/>
            <a:ext cx="10300996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முழுவதும்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மின்னணு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நோக்கத்தோடு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முதன்மை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உருவாக்கப்பட்டதே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...............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565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4013</TotalTime>
  <Words>10485</Words>
  <Application>Microsoft Office PowerPoint</Application>
  <PresentationFormat>Widescreen</PresentationFormat>
  <Paragraphs>2739</Paragraphs>
  <Slides>563</Slides>
  <Notes>422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563</vt:i4>
      </vt:variant>
    </vt:vector>
  </HeadingPairs>
  <TitlesOfParts>
    <vt:vector size="567" baseType="lpstr">
      <vt:lpstr>Arial</vt:lpstr>
      <vt:lpstr>Calibri</vt:lpstr>
      <vt:lpstr>TAU-Marutham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 raj</dc:creator>
  <cp:lastModifiedBy>Kanthamani S</cp:lastModifiedBy>
  <cp:revision>327</cp:revision>
  <dcterms:created xsi:type="dcterms:W3CDTF">2022-09-24T06:45:25Z</dcterms:created>
  <dcterms:modified xsi:type="dcterms:W3CDTF">2023-09-02T02:13:15Z</dcterms:modified>
</cp:coreProperties>
</file>