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ppt/notesSlides/notesSlide288.xml" ContentType="application/vnd.openxmlformats-officedocument.presentationml.notesSlide+xml"/>
  <Override PartName="/ppt/notesSlides/notesSlide289.xml" ContentType="application/vnd.openxmlformats-officedocument.presentationml.notesSlide+xml"/>
  <Override PartName="/ppt/notesSlides/notesSlide290.xml" ContentType="application/vnd.openxmlformats-officedocument.presentationml.notesSlide+xml"/>
  <Override PartName="/ppt/notesSlides/notesSlide291.xml" ContentType="application/vnd.openxmlformats-officedocument.presentationml.notesSlide+xml"/>
  <Override PartName="/ppt/notesSlides/notesSlide292.xml" ContentType="application/vnd.openxmlformats-officedocument.presentationml.notesSlide+xml"/>
  <Override PartName="/ppt/notesSlides/notesSlide293.xml" ContentType="application/vnd.openxmlformats-officedocument.presentationml.notesSlide+xml"/>
  <Override PartName="/ppt/notesSlides/notesSlide294.xml" ContentType="application/vnd.openxmlformats-officedocument.presentationml.notesSlide+xml"/>
  <Override PartName="/ppt/notesSlides/notesSlide295.xml" ContentType="application/vnd.openxmlformats-officedocument.presentationml.notesSlide+xml"/>
  <Override PartName="/ppt/notesSlides/notesSlide296.xml" ContentType="application/vnd.openxmlformats-officedocument.presentationml.notesSlide+xml"/>
  <Override PartName="/ppt/notesSlides/notesSlide297.xml" ContentType="application/vnd.openxmlformats-officedocument.presentationml.notesSlide+xml"/>
  <Override PartName="/ppt/notesSlides/notesSlide298.xml" ContentType="application/vnd.openxmlformats-officedocument.presentationml.notesSlide+xml"/>
  <Override PartName="/ppt/notesSlides/notesSlide299.xml" ContentType="application/vnd.openxmlformats-officedocument.presentationml.notesSlide+xml"/>
  <Override PartName="/ppt/notesSlides/notesSlide300.xml" ContentType="application/vnd.openxmlformats-officedocument.presentationml.notesSlide+xml"/>
  <Override PartName="/ppt/notesSlides/notesSlide301.xml" ContentType="application/vnd.openxmlformats-officedocument.presentationml.notesSlide+xml"/>
  <Override PartName="/ppt/notesSlides/notesSlide302.xml" ContentType="application/vnd.openxmlformats-officedocument.presentationml.notesSlide+xml"/>
  <Override PartName="/ppt/notesSlides/notesSlide303.xml" ContentType="application/vnd.openxmlformats-officedocument.presentationml.notesSlide+xml"/>
  <Override PartName="/ppt/notesSlides/notesSlide304.xml" ContentType="application/vnd.openxmlformats-officedocument.presentationml.notesSlide+xml"/>
  <Override PartName="/ppt/notesSlides/notesSlide305.xml" ContentType="application/vnd.openxmlformats-officedocument.presentationml.notesSlide+xml"/>
  <Override PartName="/ppt/notesSlides/notesSlide306.xml" ContentType="application/vnd.openxmlformats-officedocument.presentationml.notesSlide+xml"/>
  <Override PartName="/ppt/notesSlides/notesSlide307.xml" ContentType="application/vnd.openxmlformats-officedocument.presentationml.notesSlide+xml"/>
  <Override PartName="/ppt/notesSlides/notesSlide308.xml" ContentType="application/vnd.openxmlformats-officedocument.presentationml.notesSlide+xml"/>
  <Override PartName="/ppt/notesSlides/notesSlide309.xml" ContentType="application/vnd.openxmlformats-officedocument.presentationml.notesSlide+xml"/>
  <Override PartName="/ppt/notesSlides/notesSlide310.xml" ContentType="application/vnd.openxmlformats-officedocument.presentationml.notesSlide+xml"/>
  <Override PartName="/ppt/notesSlides/notesSlide311.xml" ContentType="application/vnd.openxmlformats-officedocument.presentationml.notesSlide+xml"/>
  <Override PartName="/ppt/notesSlides/notesSlide312.xml" ContentType="application/vnd.openxmlformats-officedocument.presentationml.notesSlide+xml"/>
  <Override PartName="/ppt/notesSlides/notesSlide313.xml" ContentType="application/vnd.openxmlformats-officedocument.presentationml.notesSlide+xml"/>
  <Override PartName="/ppt/notesSlides/notesSlide314.xml" ContentType="application/vnd.openxmlformats-officedocument.presentationml.notesSlide+xml"/>
  <Override PartName="/ppt/notesSlides/notesSlide315.xml" ContentType="application/vnd.openxmlformats-officedocument.presentationml.notesSlide+xml"/>
  <Override PartName="/ppt/notesSlides/notesSlide316.xml" ContentType="application/vnd.openxmlformats-officedocument.presentationml.notesSlide+xml"/>
  <Override PartName="/ppt/notesSlides/notesSlide317.xml" ContentType="application/vnd.openxmlformats-officedocument.presentationml.notesSlide+xml"/>
  <Override PartName="/ppt/notesSlides/notesSlide318.xml" ContentType="application/vnd.openxmlformats-officedocument.presentationml.notesSlide+xml"/>
  <Override PartName="/ppt/notesSlides/notesSlide319.xml" ContentType="application/vnd.openxmlformats-officedocument.presentationml.notesSlide+xml"/>
  <Override PartName="/ppt/notesSlides/notesSlide320.xml" ContentType="application/vnd.openxmlformats-officedocument.presentationml.notesSlide+xml"/>
  <Override PartName="/ppt/notesSlides/notesSlide321.xml" ContentType="application/vnd.openxmlformats-officedocument.presentationml.notesSlide+xml"/>
  <Override PartName="/ppt/notesSlides/notesSlide322.xml" ContentType="application/vnd.openxmlformats-officedocument.presentationml.notesSlide+xml"/>
  <Override PartName="/ppt/notesSlides/notesSlide323.xml" ContentType="application/vnd.openxmlformats-officedocument.presentationml.notesSlide+xml"/>
  <Override PartName="/ppt/notesSlides/notesSlide324.xml" ContentType="application/vnd.openxmlformats-officedocument.presentationml.notesSlide+xml"/>
  <Override PartName="/ppt/notesSlides/notesSlide325.xml" ContentType="application/vnd.openxmlformats-officedocument.presentationml.notesSlide+xml"/>
  <Override PartName="/ppt/notesSlides/notesSlide326.xml" ContentType="application/vnd.openxmlformats-officedocument.presentationml.notesSlide+xml"/>
  <Override PartName="/ppt/notesSlides/notesSlide327.xml" ContentType="application/vnd.openxmlformats-officedocument.presentationml.notesSlide+xml"/>
  <Override PartName="/ppt/notesSlides/notesSlide328.xml" ContentType="application/vnd.openxmlformats-officedocument.presentationml.notesSlide+xml"/>
  <Override PartName="/ppt/notesSlides/notesSlide329.xml" ContentType="application/vnd.openxmlformats-officedocument.presentationml.notesSlide+xml"/>
  <Override PartName="/ppt/notesSlides/notesSlide330.xml" ContentType="application/vnd.openxmlformats-officedocument.presentationml.notesSlide+xml"/>
  <Override PartName="/ppt/notesSlides/notesSlide331.xml" ContentType="application/vnd.openxmlformats-officedocument.presentationml.notesSlide+xml"/>
  <Override PartName="/ppt/notesSlides/notesSlide332.xml" ContentType="application/vnd.openxmlformats-officedocument.presentationml.notesSlide+xml"/>
  <Override PartName="/ppt/notesSlides/notesSlide333.xml" ContentType="application/vnd.openxmlformats-officedocument.presentationml.notesSlide+xml"/>
  <Override PartName="/ppt/notesSlides/notesSlide334.xml" ContentType="application/vnd.openxmlformats-officedocument.presentationml.notesSlide+xml"/>
  <Override PartName="/ppt/notesSlides/notesSlide335.xml" ContentType="application/vnd.openxmlformats-officedocument.presentationml.notesSlide+xml"/>
  <Override PartName="/ppt/notesSlides/notesSlide336.xml" ContentType="application/vnd.openxmlformats-officedocument.presentationml.notesSlide+xml"/>
  <Override PartName="/ppt/notesSlides/notesSlide337.xml" ContentType="application/vnd.openxmlformats-officedocument.presentationml.notesSlide+xml"/>
  <Override PartName="/ppt/notesSlides/notesSlide338.xml" ContentType="application/vnd.openxmlformats-officedocument.presentationml.notesSlide+xml"/>
  <Override PartName="/ppt/notesSlides/notesSlide339.xml" ContentType="application/vnd.openxmlformats-officedocument.presentationml.notesSlide+xml"/>
  <Override PartName="/ppt/notesSlides/notesSlide340.xml" ContentType="application/vnd.openxmlformats-officedocument.presentationml.notesSlide+xml"/>
  <Override PartName="/ppt/notesSlides/notesSlide341.xml" ContentType="application/vnd.openxmlformats-officedocument.presentationml.notesSlide+xml"/>
  <Override PartName="/ppt/notesSlides/notesSlide342.xml" ContentType="application/vnd.openxmlformats-officedocument.presentationml.notesSlide+xml"/>
  <Override PartName="/ppt/notesSlides/notesSlide343.xml" ContentType="application/vnd.openxmlformats-officedocument.presentationml.notesSlide+xml"/>
  <Override PartName="/ppt/notesSlides/notesSlide344.xml" ContentType="application/vnd.openxmlformats-officedocument.presentationml.notesSlide+xml"/>
  <Override PartName="/ppt/notesSlides/notesSlide345.xml" ContentType="application/vnd.openxmlformats-officedocument.presentationml.notesSlide+xml"/>
  <Override PartName="/ppt/notesSlides/notesSlide346.xml" ContentType="application/vnd.openxmlformats-officedocument.presentationml.notesSlide+xml"/>
  <Override PartName="/ppt/notesSlides/notesSlide347.xml" ContentType="application/vnd.openxmlformats-officedocument.presentationml.notesSlide+xml"/>
  <Override PartName="/ppt/notesSlides/notesSlide348.xml" ContentType="application/vnd.openxmlformats-officedocument.presentationml.notesSlide+xml"/>
  <Override PartName="/ppt/notesSlides/notesSlide349.xml" ContentType="application/vnd.openxmlformats-officedocument.presentationml.notesSlide+xml"/>
  <Override PartName="/ppt/notesSlides/notesSlide350.xml" ContentType="application/vnd.openxmlformats-officedocument.presentationml.notesSlide+xml"/>
  <Override PartName="/ppt/notesSlides/notesSlide351.xml" ContentType="application/vnd.openxmlformats-officedocument.presentationml.notesSlide+xml"/>
  <Override PartName="/ppt/notesSlides/notesSlide352.xml" ContentType="application/vnd.openxmlformats-officedocument.presentationml.notesSlide+xml"/>
  <Override PartName="/ppt/notesSlides/notesSlide353.xml" ContentType="application/vnd.openxmlformats-officedocument.presentationml.notesSlide+xml"/>
  <Override PartName="/ppt/notesSlides/notesSlide354.xml" ContentType="application/vnd.openxmlformats-officedocument.presentationml.notesSlide+xml"/>
  <Override PartName="/ppt/notesSlides/notesSlide355.xml" ContentType="application/vnd.openxmlformats-officedocument.presentationml.notesSlide+xml"/>
  <Override PartName="/ppt/notesSlides/notesSlide356.xml" ContentType="application/vnd.openxmlformats-officedocument.presentationml.notesSlide+xml"/>
  <Override PartName="/ppt/notesSlides/notesSlide357.xml" ContentType="application/vnd.openxmlformats-officedocument.presentationml.notesSlide+xml"/>
  <Override PartName="/ppt/notesSlides/notesSlide358.xml" ContentType="application/vnd.openxmlformats-officedocument.presentationml.notesSlide+xml"/>
  <Override PartName="/ppt/notesSlides/notesSlide359.xml" ContentType="application/vnd.openxmlformats-officedocument.presentationml.notesSlide+xml"/>
  <Override PartName="/ppt/notesSlides/notesSlide360.xml" ContentType="application/vnd.openxmlformats-officedocument.presentationml.notesSlide+xml"/>
  <Override PartName="/ppt/notesSlides/notesSlide361.xml" ContentType="application/vnd.openxmlformats-officedocument.presentationml.notesSlide+xml"/>
  <Override PartName="/ppt/notesSlides/notesSlide362.xml" ContentType="application/vnd.openxmlformats-officedocument.presentationml.notesSlide+xml"/>
  <Override PartName="/ppt/notesSlides/notesSlide363.xml" ContentType="application/vnd.openxmlformats-officedocument.presentationml.notesSlide+xml"/>
  <Override PartName="/ppt/notesSlides/notesSlide364.xml" ContentType="application/vnd.openxmlformats-officedocument.presentationml.notesSlide+xml"/>
  <Override PartName="/ppt/notesSlides/notesSlide365.xml" ContentType="application/vnd.openxmlformats-officedocument.presentationml.notesSlide+xml"/>
  <Override PartName="/ppt/notesSlides/notesSlide366.xml" ContentType="application/vnd.openxmlformats-officedocument.presentationml.notesSlide+xml"/>
  <Override PartName="/ppt/notesSlides/notesSlide367.xml" ContentType="application/vnd.openxmlformats-officedocument.presentationml.notesSlide+xml"/>
  <Override PartName="/ppt/notesSlides/notesSlide368.xml" ContentType="application/vnd.openxmlformats-officedocument.presentationml.notesSlide+xml"/>
  <Override PartName="/ppt/notesSlides/notesSlide369.xml" ContentType="application/vnd.openxmlformats-officedocument.presentationml.notesSlide+xml"/>
  <Override PartName="/ppt/notesSlides/notesSlide370.xml" ContentType="application/vnd.openxmlformats-officedocument.presentationml.notesSlide+xml"/>
  <Override PartName="/ppt/notesSlides/notesSlide371.xml" ContentType="application/vnd.openxmlformats-officedocument.presentationml.notesSlide+xml"/>
  <Override PartName="/ppt/notesSlides/notesSlide372.xml" ContentType="application/vnd.openxmlformats-officedocument.presentationml.notesSlide+xml"/>
  <Override PartName="/ppt/notesSlides/notesSlide373.xml" ContentType="application/vnd.openxmlformats-officedocument.presentationml.notesSlide+xml"/>
  <Override PartName="/ppt/notesSlides/notesSlide374.xml" ContentType="application/vnd.openxmlformats-officedocument.presentationml.notesSlide+xml"/>
  <Override PartName="/ppt/notesSlides/notesSlide375.xml" ContentType="application/vnd.openxmlformats-officedocument.presentationml.notesSlide+xml"/>
  <Override PartName="/ppt/notesSlides/notesSlide376.xml" ContentType="application/vnd.openxmlformats-officedocument.presentationml.notesSlide+xml"/>
  <Override PartName="/ppt/notesSlides/notesSlide377.xml" ContentType="application/vnd.openxmlformats-officedocument.presentationml.notesSlide+xml"/>
  <Override PartName="/ppt/notesSlides/notesSlide378.xml" ContentType="application/vnd.openxmlformats-officedocument.presentationml.notesSlide+xml"/>
  <Override PartName="/ppt/notesSlides/notesSlide379.xml" ContentType="application/vnd.openxmlformats-officedocument.presentationml.notesSlide+xml"/>
  <Override PartName="/ppt/notesSlides/notesSlide380.xml" ContentType="application/vnd.openxmlformats-officedocument.presentationml.notesSlide+xml"/>
  <Override PartName="/ppt/notesSlides/notesSlide381.xml" ContentType="application/vnd.openxmlformats-officedocument.presentationml.notesSlide+xml"/>
  <Override PartName="/ppt/notesSlides/notesSlide382.xml" ContentType="application/vnd.openxmlformats-officedocument.presentationml.notesSlide+xml"/>
  <Override PartName="/ppt/notesSlides/notesSlide383.xml" ContentType="application/vnd.openxmlformats-officedocument.presentationml.notesSlide+xml"/>
  <Override PartName="/ppt/notesSlides/notesSlide384.xml" ContentType="application/vnd.openxmlformats-officedocument.presentationml.notesSlide+xml"/>
  <Override PartName="/ppt/notesSlides/notesSlide385.xml" ContentType="application/vnd.openxmlformats-officedocument.presentationml.notesSlide+xml"/>
  <Override PartName="/ppt/notesSlides/notesSlide386.xml" ContentType="application/vnd.openxmlformats-officedocument.presentationml.notesSlide+xml"/>
  <Override PartName="/ppt/notesSlides/notesSlide387.xml" ContentType="application/vnd.openxmlformats-officedocument.presentationml.notesSlide+xml"/>
  <Override PartName="/ppt/notesSlides/notesSlide388.xml" ContentType="application/vnd.openxmlformats-officedocument.presentationml.notesSlide+xml"/>
  <Override PartName="/ppt/notesSlides/notesSlide389.xml" ContentType="application/vnd.openxmlformats-officedocument.presentationml.notesSlide+xml"/>
  <Override PartName="/ppt/notesSlides/notesSlide390.xml" ContentType="application/vnd.openxmlformats-officedocument.presentationml.notesSlide+xml"/>
  <Override PartName="/ppt/notesSlides/notesSlide391.xml" ContentType="application/vnd.openxmlformats-officedocument.presentationml.notesSlide+xml"/>
  <Override PartName="/ppt/notesSlides/notesSlide392.xml" ContentType="application/vnd.openxmlformats-officedocument.presentationml.notesSlide+xml"/>
  <Override PartName="/ppt/notesSlides/notesSlide393.xml" ContentType="application/vnd.openxmlformats-officedocument.presentationml.notesSlide+xml"/>
  <Override PartName="/ppt/notesSlides/notesSlide394.xml" ContentType="application/vnd.openxmlformats-officedocument.presentationml.notesSlide+xml"/>
  <Override PartName="/ppt/notesSlides/notesSlide395.xml" ContentType="application/vnd.openxmlformats-officedocument.presentationml.notesSlide+xml"/>
  <Override PartName="/ppt/notesSlides/notesSlide396.xml" ContentType="application/vnd.openxmlformats-officedocument.presentationml.notesSlide+xml"/>
  <Override PartName="/ppt/notesSlides/notesSlide397.xml" ContentType="application/vnd.openxmlformats-officedocument.presentationml.notesSlide+xml"/>
  <Override PartName="/ppt/notesSlides/notesSlide398.xml" ContentType="application/vnd.openxmlformats-officedocument.presentationml.notesSlide+xml"/>
  <Override PartName="/ppt/notesSlides/notesSlide399.xml" ContentType="application/vnd.openxmlformats-officedocument.presentationml.notesSlide+xml"/>
  <Override PartName="/ppt/notesSlides/notesSlide400.xml" ContentType="application/vnd.openxmlformats-officedocument.presentationml.notesSlide+xml"/>
  <Override PartName="/ppt/notesSlides/notesSlide401.xml" ContentType="application/vnd.openxmlformats-officedocument.presentationml.notesSlide+xml"/>
  <Override PartName="/ppt/notesSlides/notesSlide402.xml" ContentType="application/vnd.openxmlformats-officedocument.presentationml.notesSlide+xml"/>
  <Override PartName="/ppt/notesSlides/notesSlide403.xml" ContentType="application/vnd.openxmlformats-officedocument.presentationml.notesSlide+xml"/>
  <Override PartName="/ppt/notesSlides/notesSlide404.xml" ContentType="application/vnd.openxmlformats-officedocument.presentationml.notesSlide+xml"/>
  <Override PartName="/ppt/notesSlides/notesSlide405.xml" ContentType="application/vnd.openxmlformats-officedocument.presentationml.notesSlide+xml"/>
  <Override PartName="/ppt/notesSlides/notesSlide406.xml" ContentType="application/vnd.openxmlformats-officedocument.presentationml.notesSlide+xml"/>
  <Override PartName="/ppt/notesSlides/notesSlide407.xml" ContentType="application/vnd.openxmlformats-officedocument.presentationml.notesSlide+xml"/>
  <Override PartName="/ppt/notesSlides/notesSlide408.xml" ContentType="application/vnd.openxmlformats-officedocument.presentationml.notesSlide+xml"/>
  <Override PartName="/ppt/notesSlides/notesSlide409.xml" ContentType="application/vnd.openxmlformats-officedocument.presentationml.notesSlide+xml"/>
  <Override PartName="/ppt/notesSlides/notesSlide410.xml" ContentType="application/vnd.openxmlformats-officedocument.presentationml.notesSlide+xml"/>
  <Override PartName="/ppt/notesSlides/notesSlide411.xml" ContentType="application/vnd.openxmlformats-officedocument.presentationml.notesSlide+xml"/>
  <Override PartName="/ppt/notesSlides/notesSlide412.xml" ContentType="application/vnd.openxmlformats-officedocument.presentationml.notesSlide+xml"/>
  <Override PartName="/ppt/notesSlides/notesSlide413.xml" ContentType="application/vnd.openxmlformats-officedocument.presentationml.notesSlide+xml"/>
  <Override PartName="/ppt/notesSlides/notesSlide414.xml" ContentType="application/vnd.openxmlformats-officedocument.presentationml.notesSlide+xml"/>
  <Override PartName="/ppt/notesSlides/notesSlide415.xml" ContentType="application/vnd.openxmlformats-officedocument.presentationml.notesSlide+xml"/>
  <Override PartName="/ppt/notesSlides/notesSlide416.xml" ContentType="application/vnd.openxmlformats-officedocument.presentationml.notesSlide+xml"/>
  <Override PartName="/ppt/notesSlides/notesSlide417.xml" ContentType="application/vnd.openxmlformats-officedocument.presentationml.notesSlide+xml"/>
  <Override PartName="/ppt/notesSlides/notesSlide418.xml" ContentType="application/vnd.openxmlformats-officedocument.presentationml.notesSlide+xml"/>
  <Override PartName="/ppt/notesSlides/notesSlide419.xml" ContentType="application/vnd.openxmlformats-officedocument.presentationml.notesSlide+xml"/>
  <Override PartName="/ppt/notesSlides/notesSlide420.xml" ContentType="application/vnd.openxmlformats-officedocument.presentationml.notesSlide+xml"/>
  <Override PartName="/ppt/notesSlides/notesSlide421.xml" ContentType="application/vnd.openxmlformats-officedocument.presentationml.notesSlide+xml"/>
  <Override PartName="/ppt/notesSlides/notesSlide4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65"/>
  </p:notesMasterIdLst>
  <p:handoutMasterIdLst>
    <p:handoutMasterId r:id="rId566"/>
  </p:handoutMasterIdLst>
  <p:sldIdLst>
    <p:sldId id="256" r:id="rId2"/>
    <p:sldId id="257" r:id="rId3"/>
    <p:sldId id="261" r:id="rId4"/>
    <p:sldId id="839" r:id="rId5"/>
    <p:sldId id="262" r:id="rId6"/>
    <p:sldId id="263" r:id="rId7"/>
    <p:sldId id="264" r:id="rId8"/>
    <p:sldId id="840" r:id="rId9"/>
    <p:sldId id="422" r:id="rId10"/>
    <p:sldId id="423" r:id="rId11"/>
    <p:sldId id="421" r:id="rId12"/>
    <p:sldId id="841" r:id="rId13"/>
    <p:sldId id="424" r:id="rId14"/>
    <p:sldId id="425" r:id="rId15"/>
    <p:sldId id="426" r:id="rId16"/>
    <p:sldId id="842" r:id="rId17"/>
    <p:sldId id="427" r:id="rId18"/>
    <p:sldId id="428" r:id="rId19"/>
    <p:sldId id="429" r:id="rId20"/>
    <p:sldId id="843" r:id="rId21"/>
    <p:sldId id="430" r:id="rId22"/>
    <p:sldId id="431" r:id="rId23"/>
    <p:sldId id="432" r:id="rId24"/>
    <p:sldId id="844" r:id="rId25"/>
    <p:sldId id="433" r:id="rId26"/>
    <p:sldId id="434" r:id="rId27"/>
    <p:sldId id="435" r:id="rId28"/>
    <p:sldId id="845" r:id="rId29"/>
    <p:sldId id="436" r:id="rId30"/>
    <p:sldId id="437" r:id="rId31"/>
    <p:sldId id="438" r:id="rId32"/>
    <p:sldId id="846" r:id="rId33"/>
    <p:sldId id="439" r:id="rId34"/>
    <p:sldId id="440" r:id="rId35"/>
    <p:sldId id="441" r:id="rId36"/>
    <p:sldId id="847" r:id="rId37"/>
    <p:sldId id="442" r:id="rId38"/>
    <p:sldId id="443" r:id="rId39"/>
    <p:sldId id="444" r:id="rId40"/>
    <p:sldId id="848" r:id="rId41"/>
    <p:sldId id="445" r:id="rId42"/>
    <p:sldId id="446" r:id="rId43"/>
    <p:sldId id="447" r:id="rId44"/>
    <p:sldId id="849" r:id="rId45"/>
    <p:sldId id="448" r:id="rId46"/>
    <p:sldId id="449" r:id="rId47"/>
    <p:sldId id="450" r:id="rId48"/>
    <p:sldId id="850" r:id="rId49"/>
    <p:sldId id="451" r:id="rId50"/>
    <p:sldId id="452" r:id="rId51"/>
    <p:sldId id="453" r:id="rId52"/>
    <p:sldId id="851" r:id="rId53"/>
    <p:sldId id="454" r:id="rId54"/>
    <p:sldId id="455" r:id="rId55"/>
    <p:sldId id="456" r:id="rId56"/>
    <p:sldId id="852" r:id="rId57"/>
    <p:sldId id="457" r:id="rId58"/>
    <p:sldId id="458" r:id="rId59"/>
    <p:sldId id="459" r:id="rId60"/>
    <p:sldId id="853" r:id="rId61"/>
    <p:sldId id="460" r:id="rId62"/>
    <p:sldId id="461" r:id="rId63"/>
    <p:sldId id="824" r:id="rId64"/>
    <p:sldId id="854" r:id="rId65"/>
    <p:sldId id="825" r:id="rId66"/>
    <p:sldId id="826" r:id="rId67"/>
    <p:sldId id="827" r:id="rId68"/>
    <p:sldId id="855" r:id="rId69"/>
    <p:sldId id="828" r:id="rId70"/>
    <p:sldId id="829" r:id="rId71"/>
    <p:sldId id="831" r:id="rId72"/>
    <p:sldId id="856" r:id="rId73"/>
    <p:sldId id="832" r:id="rId74"/>
    <p:sldId id="833" r:id="rId75"/>
    <p:sldId id="830" r:id="rId76"/>
    <p:sldId id="857" r:id="rId77"/>
    <p:sldId id="834" r:id="rId78"/>
    <p:sldId id="835" r:id="rId79"/>
    <p:sldId id="836" r:id="rId80"/>
    <p:sldId id="858" r:id="rId81"/>
    <p:sldId id="837" r:id="rId82"/>
    <p:sldId id="838" r:id="rId83"/>
    <p:sldId id="462" r:id="rId84"/>
    <p:sldId id="859" r:id="rId85"/>
    <p:sldId id="463" r:id="rId86"/>
    <p:sldId id="464" r:id="rId87"/>
    <p:sldId id="465" r:id="rId88"/>
    <p:sldId id="860" r:id="rId89"/>
    <p:sldId id="466" r:id="rId90"/>
    <p:sldId id="467" r:id="rId91"/>
    <p:sldId id="468" r:id="rId92"/>
    <p:sldId id="861" r:id="rId93"/>
    <p:sldId id="469" r:id="rId94"/>
    <p:sldId id="470" r:id="rId95"/>
    <p:sldId id="471" r:id="rId96"/>
    <p:sldId id="862" r:id="rId97"/>
    <p:sldId id="472" r:id="rId98"/>
    <p:sldId id="473" r:id="rId99"/>
    <p:sldId id="474" r:id="rId100"/>
    <p:sldId id="863" r:id="rId101"/>
    <p:sldId id="475" r:id="rId102"/>
    <p:sldId id="476" r:id="rId103"/>
    <p:sldId id="477" r:id="rId104"/>
    <p:sldId id="864" r:id="rId105"/>
    <p:sldId id="534" r:id="rId106"/>
    <p:sldId id="535" r:id="rId107"/>
    <p:sldId id="478" r:id="rId108"/>
    <p:sldId id="865" r:id="rId109"/>
    <p:sldId id="536" r:id="rId110"/>
    <p:sldId id="537" r:id="rId111"/>
    <p:sldId id="479" r:id="rId112"/>
    <p:sldId id="866" r:id="rId113"/>
    <p:sldId id="538" r:id="rId114"/>
    <p:sldId id="539" r:id="rId115"/>
    <p:sldId id="480" r:id="rId116"/>
    <p:sldId id="867" r:id="rId117"/>
    <p:sldId id="540" r:id="rId118"/>
    <p:sldId id="541" r:id="rId119"/>
    <p:sldId id="481" r:id="rId120"/>
    <p:sldId id="869" r:id="rId121"/>
    <p:sldId id="542" r:id="rId122"/>
    <p:sldId id="543" r:id="rId123"/>
    <p:sldId id="482" r:id="rId124"/>
    <p:sldId id="868" r:id="rId125"/>
    <p:sldId id="544" r:id="rId126"/>
    <p:sldId id="545" r:id="rId127"/>
    <p:sldId id="483" r:id="rId128"/>
    <p:sldId id="870" r:id="rId129"/>
    <p:sldId id="546" r:id="rId130"/>
    <p:sldId id="547" r:id="rId131"/>
    <p:sldId id="484" r:id="rId132"/>
    <p:sldId id="871" r:id="rId133"/>
    <p:sldId id="548" r:id="rId134"/>
    <p:sldId id="549" r:id="rId135"/>
    <p:sldId id="485" r:id="rId136"/>
    <p:sldId id="872" r:id="rId137"/>
    <p:sldId id="550" r:id="rId138"/>
    <p:sldId id="551" r:id="rId139"/>
    <p:sldId id="552" r:id="rId140"/>
    <p:sldId id="873" r:id="rId141"/>
    <p:sldId id="553" r:id="rId142"/>
    <p:sldId id="554" r:id="rId143"/>
    <p:sldId id="487" r:id="rId144"/>
    <p:sldId id="874" r:id="rId145"/>
    <p:sldId id="555" r:id="rId146"/>
    <p:sldId id="556" r:id="rId147"/>
    <p:sldId id="488" r:id="rId148"/>
    <p:sldId id="875" r:id="rId149"/>
    <p:sldId id="615" r:id="rId150"/>
    <p:sldId id="616" r:id="rId151"/>
    <p:sldId id="489" r:id="rId152"/>
    <p:sldId id="876" r:id="rId153"/>
    <p:sldId id="617" r:id="rId154"/>
    <p:sldId id="618" r:id="rId155"/>
    <p:sldId id="490" r:id="rId156"/>
    <p:sldId id="877" r:id="rId157"/>
    <p:sldId id="619" r:id="rId158"/>
    <p:sldId id="620" r:id="rId159"/>
    <p:sldId id="491" r:id="rId160"/>
    <p:sldId id="878" r:id="rId161"/>
    <p:sldId id="621" r:id="rId162"/>
    <p:sldId id="622" r:id="rId163"/>
    <p:sldId id="492" r:id="rId164"/>
    <p:sldId id="879" r:id="rId165"/>
    <p:sldId id="623" r:id="rId166"/>
    <p:sldId id="624" r:id="rId167"/>
    <p:sldId id="493" r:id="rId168"/>
    <p:sldId id="880" r:id="rId169"/>
    <p:sldId id="625" r:id="rId170"/>
    <p:sldId id="626" r:id="rId171"/>
    <p:sldId id="494" r:id="rId172"/>
    <p:sldId id="881" r:id="rId173"/>
    <p:sldId id="627" r:id="rId174"/>
    <p:sldId id="628" r:id="rId175"/>
    <p:sldId id="495" r:id="rId176"/>
    <p:sldId id="882" r:id="rId177"/>
    <p:sldId id="629" r:id="rId178"/>
    <p:sldId id="630" r:id="rId179"/>
    <p:sldId id="496" r:id="rId180"/>
    <p:sldId id="883" r:id="rId181"/>
    <p:sldId id="631" r:id="rId182"/>
    <p:sldId id="632" r:id="rId183"/>
    <p:sldId id="497" r:id="rId184"/>
    <p:sldId id="884" r:id="rId185"/>
    <p:sldId id="633" r:id="rId186"/>
    <p:sldId id="634" r:id="rId187"/>
    <p:sldId id="498" r:id="rId188"/>
    <p:sldId id="885" r:id="rId189"/>
    <p:sldId id="635" r:id="rId190"/>
    <p:sldId id="636" r:id="rId191"/>
    <p:sldId id="499" r:id="rId192"/>
    <p:sldId id="886" r:id="rId193"/>
    <p:sldId id="637" r:id="rId194"/>
    <p:sldId id="638" r:id="rId195"/>
    <p:sldId id="500" r:id="rId196"/>
    <p:sldId id="887" r:id="rId197"/>
    <p:sldId id="639" r:id="rId198"/>
    <p:sldId id="640" r:id="rId199"/>
    <p:sldId id="501" r:id="rId200"/>
    <p:sldId id="888" r:id="rId201"/>
    <p:sldId id="641" r:id="rId202"/>
    <p:sldId id="642" r:id="rId203"/>
    <p:sldId id="502" r:id="rId204"/>
    <p:sldId id="889" r:id="rId205"/>
    <p:sldId id="643" r:id="rId206"/>
    <p:sldId id="644" r:id="rId207"/>
    <p:sldId id="503" r:id="rId208"/>
    <p:sldId id="890" r:id="rId209"/>
    <p:sldId id="645" r:id="rId210"/>
    <p:sldId id="646" r:id="rId211"/>
    <p:sldId id="504" r:id="rId212"/>
    <p:sldId id="891" r:id="rId213"/>
    <p:sldId id="647" r:id="rId214"/>
    <p:sldId id="648" r:id="rId215"/>
    <p:sldId id="505" r:id="rId216"/>
    <p:sldId id="892" r:id="rId217"/>
    <p:sldId id="649" r:id="rId218"/>
    <p:sldId id="650" r:id="rId219"/>
    <p:sldId id="506" r:id="rId220"/>
    <p:sldId id="893" r:id="rId221"/>
    <p:sldId id="651" r:id="rId222"/>
    <p:sldId id="652" r:id="rId223"/>
    <p:sldId id="507" r:id="rId224"/>
    <p:sldId id="894" r:id="rId225"/>
    <p:sldId id="653" r:id="rId226"/>
    <p:sldId id="654" r:id="rId227"/>
    <p:sldId id="508" r:id="rId228"/>
    <p:sldId id="895" r:id="rId229"/>
    <p:sldId id="655" r:id="rId230"/>
    <p:sldId id="656" r:id="rId231"/>
    <p:sldId id="509" r:id="rId232"/>
    <p:sldId id="896" r:id="rId233"/>
    <p:sldId id="657" r:id="rId234"/>
    <p:sldId id="658" r:id="rId235"/>
    <p:sldId id="510" r:id="rId236"/>
    <p:sldId id="897" r:id="rId237"/>
    <p:sldId id="659" r:id="rId238"/>
    <p:sldId id="660" r:id="rId239"/>
    <p:sldId id="511" r:id="rId240"/>
    <p:sldId id="898" r:id="rId241"/>
    <p:sldId id="661" r:id="rId242"/>
    <p:sldId id="662" r:id="rId243"/>
    <p:sldId id="512" r:id="rId244"/>
    <p:sldId id="899" r:id="rId245"/>
    <p:sldId id="663" r:id="rId246"/>
    <p:sldId id="664" r:id="rId247"/>
    <p:sldId id="513" r:id="rId248"/>
    <p:sldId id="900" r:id="rId249"/>
    <p:sldId id="665" r:id="rId250"/>
    <p:sldId id="666" r:id="rId251"/>
    <p:sldId id="514" r:id="rId252"/>
    <p:sldId id="901" r:id="rId253"/>
    <p:sldId id="667" r:id="rId254"/>
    <p:sldId id="668" r:id="rId255"/>
    <p:sldId id="515" r:id="rId256"/>
    <p:sldId id="902" r:id="rId257"/>
    <p:sldId id="669" r:id="rId258"/>
    <p:sldId id="670" r:id="rId259"/>
    <p:sldId id="516" r:id="rId260"/>
    <p:sldId id="903" r:id="rId261"/>
    <p:sldId id="671" r:id="rId262"/>
    <p:sldId id="672" r:id="rId263"/>
    <p:sldId id="517" r:id="rId264"/>
    <p:sldId id="904" r:id="rId265"/>
    <p:sldId id="673" r:id="rId266"/>
    <p:sldId id="674" r:id="rId267"/>
    <p:sldId id="518" r:id="rId268"/>
    <p:sldId id="905" r:id="rId269"/>
    <p:sldId id="675" r:id="rId270"/>
    <p:sldId id="676" r:id="rId271"/>
    <p:sldId id="519" r:id="rId272"/>
    <p:sldId id="906" r:id="rId273"/>
    <p:sldId id="677" r:id="rId274"/>
    <p:sldId id="678" r:id="rId275"/>
    <p:sldId id="520" r:id="rId276"/>
    <p:sldId id="907" r:id="rId277"/>
    <p:sldId id="679" r:id="rId278"/>
    <p:sldId id="680" r:id="rId279"/>
    <p:sldId id="521" r:id="rId280"/>
    <p:sldId id="908" r:id="rId281"/>
    <p:sldId id="681" r:id="rId282"/>
    <p:sldId id="682" r:id="rId283"/>
    <p:sldId id="522" r:id="rId284"/>
    <p:sldId id="909" r:id="rId285"/>
    <p:sldId id="683" r:id="rId286"/>
    <p:sldId id="684" r:id="rId287"/>
    <p:sldId id="523" r:id="rId288"/>
    <p:sldId id="910" r:id="rId289"/>
    <p:sldId id="685" r:id="rId290"/>
    <p:sldId id="686" r:id="rId291"/>
    <p:sldId id="524" r:id="rId292"/>
    <p:sldId id="911" r:id="rId293"/>
    <p:sldId id="687" r:id="rId294"/>
    <p:sldId id="688" r:id="rId295"/>
    <p:sldId id="525" r:id="rId296"/>
    <p:sldId id="912" r:id="rId297"/>
    <p:sldId id="689" r:id="rId298"/>
    <p:sldId id="690" r:id="rId299"/>
    <p:sldId id="526" r:id="rId300"/>
    <p:sldId id="913" r:id="rId301"/>
    <p:sldId id="691" r:id="rId302"/>
    <p:sldId id="692" r:id="rId303"/>
    <p:sldId id="527" r:id="rId304"/>
    <p:sldId id="914" r:id="rId305"/>
    <p:sldId id="693" r:id="rId306"/>
    <p:sldId id="694" r:id="rId307"/>
    <p:sldId id="528" r:id="rId308"/>
    <p:sldId id="915" r:id="rId309"/>
    <p:sldId id="695" r:id="rId310"/>
    <p:sldId id="696" r:id="rId311"/>
    <p:sldId id="529" r:id="rId312"/>
    <p:sldId id="916" r:id="rId313"/>
    <p:sldId id="697" r:id="rId314"/>
    <p:sldId id="698" r:id="rId315"/>
    <p:sldId id="530" r:id="rId316"/>
    <p:sldId id="917" r:id="rId317"/>
    <p:sldId id="699" r:id="rId318"/>
    <p:sldId id="700" r:id="rId319"/>
    <p:sldId id="531" r:id="rId320"/>
    <p:sldId id="918" r:id="rId321"/>
    <p:sldId id="701" r:id="rId322"/>
    <p:sldId id="702" r:id="rId323"/>
    <p:sldId id="532" r:id="rId324"/>
    <p:sldId id="919" r:id="rId325"/>
    <p:sldId id="703" r:id="rId326"/>
    <p:sldId id="704" r:id="rId327"/>
    <p:sldId id="533" r:id="rId328"/>
    <p:sldId id="920" r:id="rId329"/>
    <p:sldId id="705" r:id="rId330"/>
    <p:sldId id="706" r:id="rId331"/>
    <p:sldId id="557" r:id="rId332"/>
    <p:sldId id="921" r:id="rId333"/>
    <p:sldId id="707" r:id="rId334"/>
    <p:sldId id="708" r:id="rId335"/>
    <p:sldId id="558" r:id="rId336"/>
    <p:sldId id="922" r:id="rId337"/>
    <p:sldId id="709" r:id="rId338"/>
    <p:sldId id="710" r:id="rId339"/>
    <p:sldId id="559" r:id="rId340"/>
    <p:sldId id="923" r:id="rId341"/>
    <p:sldId id="711" r:id="rId342"/>
    <p:sldId id="712" r:id="rId343"/>
    <p:sldId id="560" r:id="rId344"/>
    <p:sldId id="924" r:id="rId345"/>
    <p:sldId id="713" r:id="rId346"/>
    <p:sldId id="714" r:id="rId347"/>
    <p:sldId id="561" r:id="rId348"/>
    <p:sldId id="925" r:id="rId349"/>
    <p:sldId id="715" r:id="rId350"/>
    <p:sldId id="716" r:id="rId351"/>
    <p:sldId id="562" r:id="rId352"/>
    <p:sldId id="926" r:id="rId353"/>
    <p:sldId id="717" r:id="rId354"/>
    <p:sldId id="718" r:id="rId355"/>
    <p:sldId id="563" r:id="rId356"/>
    <p:sldId id="927" r:id="rId357"/>
    <p:sldId id="719" r:id="rId358"/>
    <p:sldId id="720" r:id="rId359"/>
    <p:sldId id="564" r:id="rId360"/>
    <p:sldId id="928" r:id="rId361"/>
    <p:sldId id="721" r:id="rId362"/>
    <p:sldId id="722" r:id="rId363"/>
    <p:sldId id="565" r:id="rId364"/>
    <p:sldId id="929" r:id="rId365"/>
    <p:sldId id="723" r:id="rId366"/>
    <p:sldId id="724" r:id="rId367"/>
    <p:sldId id="566" r:id="rId368"/>
    <p:sldId id="930" r:id="rId369"/>
    <p:sldId id="725" r:id="rId370"/>
    <p:sldId id="726" r:id="rId371"/>
    <p:sldId id="567" r:id="rId372"/>
    <p:sldId id="931" r:id="rId373"/>
    <p:sldId id="727" r:id="rId374"/>
    <p:sldId id="728" r:id="rId375"/>
    <p:sldId id="568" r:id="rId376"/>
    <p:sldId id="932" r:id="rId377"/>
    <p:sldId id="729" r:id="rId378"/>
    <p:sldId id="730" r:id="rId379"/>
    <p:sldId id="569" r:id="rId380"/>
    <p:sldId id="933" r:id="rId381"/>
    <p:sldId id="731" r:id="rId382"/>
    <p:sldId id="732" r:id="rId383"/>
    <p:sldId id="570" r:id="rId384"/>
    <p:sldId id="934" r:id="rId385"/>
    <p:sldId id="733" r:id="rId386"/>
    <p:sldId id="734" r:id="rId387"/>
    <p:sldId id="571" r:id="rId388"/>
    <p:sldId id="935" r:id="rId389"/>
    <p:sldId id="735" r:id="rId390"/>
    <p:sldId id="736" r:id="rId391"/>
    <p:sldId id="572" r:id="rId392"/>
    <p:sldId id="936" r:id="rId393"/>
    <p:sldId id="737" r:id="rId394"/>
    <p:sldId id="738" r:id="rId395"/>
    <p:sldId id="573" r:id="rId396"/>
    <p:sldId id="937" r:id="rId397"/>
    <p:sldId id="739" r:id="rId398"/>
    <p:sldId id="740" r:id="rId399"/>
    <p:sldId id="574" r:id="rId400"/>
    <p:sldId id="938" r:id="rId401"/>
    <p:sldId id="741" r:id="rId402"/>
    <p:sldId id="742" r:id="rId403"/>
    <p:sldId id="575" r:id="rId404"/>
    <p:sldId id="939" r:id="rId405"/>
    <p:sldId id="743" r:id="rId406"/>
    <p:sldId id="744" r:id="rId407"/>
    <p:sldId id="576" r:id="rId408"/>
    <p:sldId id="940" r:id="rId409"/>
    <p:sldId id="745" r:id="rId410"/>
    <p:sldId id="746" r:id="rId411"/>
    <p:sldId id="579" r:id="rId412"/>
    <p:sldId id="941" r:id="rId413"/>
    <p:sldId id="747" r:id="rId414"/>
    <p:sldId id="748" r:id="rId415"/>
    <p:sldId id="577" r:id="rId416"/>
    <p:sldId id="942" r:id="rId417"/>
    <p:sldId id="749" r:id="rId418"/>
    <p:sldId id="750" r:id="rId419"/>
    <p:sldId id="578" r:id="rId420"/>
    <p:sldId id="943" r:id="rId421"/>
    <p:sldId id="751" r:id="rId422"/>
    <p:sldId id="752" r:id="rId423"/>
    <p:sldId id="580" r:id="rId424"/>
    <p:sldId id="944" r:id="rId425"/>
    <p:sldId id="753" r:id="rId426"/>
    <p:sldId id="754" r:id="rId427"/>
    <p:sldId id="581" r:id="rId428"/>
    <p:sldId id="945" r:id="rId429"/>
    <p:sldId id="755" r:id="rId430"/>
    <p:sldId id="756" r:id="rId431"/>
    <p:sldId id="582" r:id="rId432"/>
    <p:sldId id="946" r:id="rId433"/>
    <p:sldId id="757" r:id="rId434"/>
    <p:sldId id="758" r:id="rId435"/>
    <p:sldId id="583" r:id="rId436"/>
    <p:sldId id="947" r:id="rId437"/>
    <p:sldId id="759" r:id="rId438"/>
    <p:sldId id="760" r:id="rId439"/>
    <p:sldId id="584" r:id="rId440"/>
    <p:sldId id="948" r:id="rId441"/>
    <p:sldId id="761" r:id="rId442"/>
    <p:sldId id="762" r:id="rId443"/>
    <p:sldId id="585" r:id="rId444"/>
    <p:sldId id="949" r:id="rId445"/>
    <p:sldId id="763" r:id="rId446"/>
    <p:sldId id="764" r:id="rId447"/>
    <p:sldId id="586" r:id="rId448"/>
    <p:sldId id="950" r:id="rId449"/>
    <p:sldId id="765" r:id="rId450"/>
    <p:sldId id="766" r:id="rId451"/>
    <p:sldId id="587" r:id="rId452"/>
    <p:sldId id="951" r:id="rId453"/>
    <p:sldId id="767" r:id="rId454"/>
    <p:sldId id="768" r:id="rId455"/>
    <p:sldId id="588" r:id="rId456"/>
    <p:sldId id="952" r:id="rId457"/>
    <p:sldId id="769" r:id="rId458"/>
    <p:sldId id="770" r:id="rId459"/>
    <p:sldId id="589" r:id="rId460"/>
    <p:sldId id="953" r:id="rId461"/>
    <p:sldId id="771" r:id="rId462"/>
    <p:sldId id="772" r:id="rId463"/>
    <p:sldId id="590" r:id="rId464"/>
    <p:sldId id="954" r:id="rId465"/>
    <p:sldId id="773" r:id="rId466"/>
    <p:sldId id="774" r:id="rId467"/>
    <p:sldId id="591" r:id="rId468"/>
    <p:sldId id="955" r:id="rId469"/>
    <p:sldId id="775" r:id="rId470"/>
    <p:sldId id="776" r:id="rId471"/>
    <p:sldId id="592" r:id="rId472"/>
    <p:sldId id="956" r:id="rId473"/>
    <p:sldId id="777" r:id="rId474"/>
    <p:sldId id="778" r:id="rId475"/>
    <p:sldId id="593" r:id="rId476"/>
    <p:sldId id="957" r:id="rId477"/>
    <p:sldId id="779" r:id="rId478"/>
    <p:sldId id="780" r:id="rId479"/>
    <p:sldId id="594" r:id="rId480"/>
    <p:sldId id="958" r:id="rId481"/>
    <p:sldId id="781" r:id="rId482"/>
    <p:sldId id="782" r:id="rId483"/>
    <p:sldId id="595" r:id="rId484"/>
    <p:sldId id="959" r:id="rId485"/>
    <p:sldId id="783" r:id="rId486"/>
    <p:sldId id="784" r:id="rId487"/>
    <p:sldId id="596" r:id="rId488"/>
    <p:sldId id="960" r:id="rId489"/>
    <p:sldId id="785" r:id="rId490"/>
    <p:sldId id="786" r:id="rId491"/>
    <p:sldId id="597" r:id="rId492"/>
    <p:sldId id="961" r:id="rId493"/>
    <p:sldId id="787" r:id="rId494"/>
    <p:sldId id="788" r:id="rId495"/>
    <p:sldId id="598" r:id="rId496"/>
    <p:sldId id="962" r:id="rId497"/>
    <p:sldId id="789" r:id="rId498"/>
    <p:sldId id="790" r:id="rId499"/>
    <p:sldId id="599" r:id="rId500"/>
    <p:sldId id="963" r:id="rId501"/>
    <p:sldId id="791" r:id="rId502"/>
    <p:sldId id="792" r:id="rId503"/>
    <p:sldId id="600" r:id="rId504"/>
    <p:sldId id="964" r:id="rId505"/>
    <p:sldId id="793" r:id="rId506"/>
    <p:sldId id="794" r:id="rId507"/>
    <p:sldId id="601" r:id="rId508"/>
    <p:sldId id="965" r:id="rId509"/>
    <p:sldId id="795" r:id="rId510"/>
    <p:sldId id="796" r:id="rId511"/>
    <p:sldId id="602" r:id="rId512"/>
    <p:sldId id="966" r:id="rId513"/>
    <p:sldId id="797" r:id="rId514"/>
    <p:sldId id="798" r:id="rId515"/>
    <p:sldId id="603" r:id="rId516"/>
    <p:sldId id="967" r:id="rId517"/>
    <p:sldId id="799" r:id="rId518"/>
    <p:sldId id="800" r:id="rId519"/>
    <p:sldId id="604" r:id="rId520"/>
    <p:sldId id="968" r:id="rId521"/>
    <p:sldId id="801" r:id="rId522"/>
    <p:sldId id="802" r:id="rId523"/>
    <p:sldId id="605" r:id="rId524"/>
    <p:sldId id="969" r:id="rId525"/>
    <p:sldId id="803" r:id="rId526"/>
    <p:sldId id="804" r:id="rId527"/>
    <p:sldId id="606" r:id="rId528"/>
    <p:sldId id="970" r:id="rId529"/>
    <p:sldId id="805" r:id="rId530"/>
    <p:sldId id="806" r:id="rId531"/>
    <p:sldId id="607" r:id="rId532"/>
    <p:sldId id="972" r:id="rId533"/>
    <p:sldId id="807" r:id="rId534"/>
    <p:sldId id="808" r:id="rId535"/>
    <p:sldId id="608" r:id="rId536"/>
    <p:sldId id="973" r:id="rId537"/>
    <p:sldId id="809" r:id="rId538"/>
    <p:sldId id="810" r:id="rId539"/>
    <p:sldId id="609" r:id="rId540"/>
    <p:sldId id="974" r:id="rId541"/>
    <p:sldId id="811" r:id="rId542"/>
    <p:sldId id="812" r:id="rId543"/>
    <p:sldId id="610" r:id="rId544"/>
    <p:sldId id="975" r:id="rId545"/>
    <p:sldId id="813" r:id="rId546"/>
    <p:sldId id="814" r:id="rId547"/>
    <p:sldId id="611" r:id="rId548"/>
    <p:sldId id="976" r:id="rId549"/>
    <p:sldId id="815" r:id="rId550"/>
    <p:sldId id="816" r:id="rId551"/>
    <p:sldId id="612" r:id="rId552"/>
    <p:sldId id="977" r:id="rId553"/>
    <p:sldId id="817" r:id="rId554"/>
    <p:sldId id="818" r:id="rId555"/>
    <p:sldId id="613" r:id="rId556"/>
    <p:sldId id="978" r:id="rId557"/>
    <p:sldId id="819" r:id="rId558"/>
    <p:sldId id="820" r:id="rId559"/>
    <p:sldId id="614" r:id="rId560"/>
    <p:sldId id="971" r:id="rId561"/>
    <p:sldId id="821" r:id="rId562"/>
    <p:sldId id="822" r:id="rId563"/>
    <p:sldId id="823" r:id="rId56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67" roundtripDataSignature="AMtx7mj1R5tO690/Iu2z+s3x9W/gLPbv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thamani S" initials="KS" lastIdx="1" clrIdx="0">
    <p:extLst>
      <p:ext uri="{19B8F6BF-5375-455C-9EA6-DF929625EA0E}">
        <p15:presenceInfo xmlns:p15="http://schemas.microsoft.com/office/powerpoint/2012/main" userId="14a67a6ae089e9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324" Type="http://schemas.openxmlformats.org/officeDocument/2006/relationships/slide" Target="slides/slide323.xml"/><Relationship Id="rId531" Type="http://schemas.openxmlformats.org/officeDocument/2006/relationships/slide" Target="slides/slide530.xml"/><Relationship Id="rId170" Type="http://schemas.openxmlformats.org/officeDocument/2006/relationships/slide" Target="slides/slide169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32" Type="http://schemas.openxmlformats.org/officeDocument/2006/relationships/slide" Target="slides/slide31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42" Type="http://schemas.openxmlformats.org/officeDocument/2006/relationships/slide" Target="slides/slide541.xml"/><Relationship Id="rId181" Type="http://schemas.openxmlformats.org/officeDocument/2006/relationships/slide" Target="slides/slide180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86" Type="http://schemas.openxmlformats.org/officeDocument/2006/relationships/slide" Target="slides/slide485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346" Type="http://schemas.openxmlformats.org/officeDocument/2006/relationships/slide" Target="slides/slide345.xml"/><Relationship Id="rId553" Type="http://schemas.openxmlformats.org/officeDocument/2006/relationships/slide" Target="slides/slide552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497" Type="http://schemas.openxmlformats.org/officeDocument/2006/relationships/slide" Target="slides/slide496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217" Type="http://schemas.openxmlformats.org/officeDocument/2006/relationships/slide" Target="slides/slide216.xml"/><Relationship Id="rId564" Type="http://schemas.openxmlformats.org/officeDocument/2006/relationships/slide" Target="slides/slide563.xml"/><Relationship Id="rId424" Type="http://schemas.openxmlformats.org/officeDocument/2006/relationships/slide" Target="slides/slide423.xml"/><Relationship Id="rId270" Type="http://schemas.openxmlformats.org/officeDocument/2006/relationships/slide" Target="slides/slide269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477" Type="http://schemas.openxmlformats.org/officeDocument/2006/relationships/slide" Target="slides/slide476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502" Type="http://schemas.openxmlformats.org/officeDocument/2006/relationships/slide" Target="slides/slide501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44" Type="http://schemas.openxmlformats.org/officeDocument/2006/relationships/slide" Target="slides/slide543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46" Type="http://schemas.openxmlformats.org/officeDocument/2006/relationships/slide" Target="slides/slide445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88" Type="http://schemas.openxmlformats.org/officeDocument/2006/relationships/slide" Target="slides/slide487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13" Type="http://schemas.openxmlformats.org/officeDocument/2006/relationships/slide" Target="slides/slide512.xml"/><Relationship Id="rId555" Type="http://schemas.openxmlformats.org/officeDocument/2006/relationships/slide" Target="slides/slide554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457" Type="http://schemas.openxmlformats.org/officeDocument/2006/relationships/slide" Target="slides/slide456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524" Type="http://schemas.openxmlformats.org/officeDocument/2006/relationships/slide" Target="slides/slide523.xml"/><Relationship Id="rId566" Type="http://schemas.openxmlformats.org/officeDocument/2006/relationships/handoutMaster" Target="handoutMasters/handoutMaster1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479" Type="http://schemas.openxmlformats.org/officeDocument/2006/relationships/slide" Target="slides/slide478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546" Type="http://schemas.openxmlformats.org/officeDocument/2006/relationships/slide" Target="slides/slide545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48" Type="http://schemas.openxmlformats.org/officeDocument/2006/relationships/slide" Target="slides/slide447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57" Type="http://schemas.openxmlformats.org/officeDocument/2006/relationships/slide" Target="slides/slide556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459" Type="http://schemas.openxmlformats.org/officeDocument/2006/relationships/slide" Target="slides/slide458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470" Type="http://schemas.openxmlformats.org/officeDocument/2006/relationships/slide" Target="slides/slide469.xml"/><Relationship Id="rId526" Type="http://schemas.openxmlformats.org/officeDocument/2006/relationships/slide" Target="slides/slide525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commentAuthors" Target="commentAuthors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slide" Target="slides/slide427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537" Type="http://schemas.openxmlformats.org/officeDocument/2006/relationships/slide" Target="slides/slide536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506" Type="http://schemas.openxmlformats.org/officeDocument/2006/relationships/slide" Target="slides/slide505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492" Type="http://schemas.openxmlformats.org/officeDocument/2006/relationships/slide" Target="slides/slide491.xml"/><Relationship Id="rId548" Type="http://schemas.openxmlformats.org/officeDocument/2006/relationships/slide" Target="slides/slide547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87" Type="http://schemas.openxmlformats.org/officeDocument/2006/relationships/slide" Target="slides/slide186.xml"/><Relationship Id="rId352" Type="http://schemas.openxmlformats.org/officeDocument/2006/relationships/slide" Target="slides/slide351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212" Type="http://schemas.openxmlformats.org/officeDocument/2006/relationships/slide" Target="slides/slide211.xml"/><Relationship Id="rId254" Type="http://schemas.openxmlformats.org/officeDocument/2006/relationships/slide" Target="slides/slide253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96" Type="http://schemas.openxmlformats.org/officeDocument/2006/relationships/slide" Target="slides/slide295.xml"/><Relationship Id="rId461" Type="http://schemas.openxmlformats.org/officeDocument/2006/relationships/slide" Target="slides/slide460.xml"/><Relationship Id="rId517" Type="http://schemas.openxmlformats.org/officeDocument/2006/relationships/slide" Target="slides/slide516.xml"/><Relationship Id="rId559" Type="http://schemas.openxmlformats.org/officeDocument/2006/relationships/slide" Target="slides/slide558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63" Type="http://schemas.openxmlformats.org/officeDocument/2006/relationships/slide" Target="slides/slide362.xml"/><Relationship Id="rId419" Type="http://schemas.openxmlformats.org/officeDocument/2006/relationships/slide" Target="slides/slide418.xml"/><Relationship Id="rId570" Type="http://schemas.openxmlformats.org/officeDocument/2006/relationships/viewProps" Target="viewProps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265" Type="http://schemas.openxmlformats.org/officeDocument/2006/relationships/slide" Target="slides/slide264.xml"/><Relationship Id="rId472" Type="http://schemas.openxmlformats.org/officeDocument/2006/relationships/slide" Target="slides/slide471.xml"/><Relationship Id="rId528" Type="http://schemas.openxmlformats.org/officeDocument/2006/relationships/slide" Target="slides/slide527.xml"/><Relationship Id="rId125" Type="http://schemas.openxmlformats.org/officeDocument/2006/relationships/slide" Target="slides/slide124.xml"/><Relationship Id="rId167" Type="http://schemas.openxmlformats.org/officeDocument/2006/relationships/slide" Target="slides/slide166.xml"/><Relationship Id="rId332" Type="http://schemas.openxmlformats.org/officeDocument/2006/relationships/slide" Target="slides/slide331.xml"/><Relationship Id="rId374" Type="http://schemas.openxmlformats.org/officeDocument/2006/relationships/slide" Target="slides/slide373.xml"/><Relationship Id="rId71" Type="http://schemas.openxmlformats.org/officeDocument/2006/relationships/slide" Target="slides/slide70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76" Type="http://schemas.openxmlformats.org/officeDocument/2006/relationships/slide" Target="slides/slide275.xml"/><Relationship Id="rId441" Type="http://schemas.openxmlformats.org/officeDocument/2006/relationships/slide" Target="slides/slide440.xml"/><Relationship Id="rId483" Type="http://schemas.openxmlformats.org/officeDocument/2006/relationships/slide" Target="slides/slide482.xml"/><Relationship Id="rId539" Type="http://schemas.openxmlformats.org/officeDocument/2006/relationships/slide" Target="slides/slide538.xml"/><Relationship Id="rId40" Type="http://schemas.openxmlformats.org/officeDocument/2006/relationships/slide" Target="slides/slide39.xml"/><Relationship Id="rId136" Type="http://schemas.openxmlformats.org/officeDocument/2006/relationships/slide" Target="slides/slide135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43" Type="http://schemas.openxmlformats.org/officeDocument/2006/relationships/slide" Target="slides/slide342.xml"/><Relationship Id="rId550" Type="http://schemas.openxmlformats.org/officeDocument/2006/relationships/slide" Target="slides/slide549.xml"/><Relationship Id="rId82" Type="http://schemas.openxmlformats.org/officeDocument/2006/relationships/slide" Target="slides/slide81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245" Type="http://schemas.openxmlformats.org/officeDocument/2006/relationships/slide" Target="slides/slide244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52" Type="http://schemas.openxmlformats.org/officeDocument/2006/relationships/slide" Target="slides/slide451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105" Type="http://schemas.openxmlformats.org/officeDocument/2006/relationships/slide" Target="slides/slide104.xml"/><Relationship Id="rId147" Type="http://schemas.openxmlformats.org/officeDocument/2006/relationships/slide" Target="slides/slide146.xml"/><Relationship Id="rId312" Type="http://schemas.openxmlformats.org/officeDocument/2006/relationships/slide" Target="slides/slide311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96" Type="http://schemas.openxmlformats.org/officeDocument/2006/relationships/slide" Target="slides/slide395.xml"/><Relationship Id="rId561" Type="http://schemas.openxmlformats.org/officeDocument/2006/relationships/slide" Target="slides/slide560.xml"/><Relationship Id="rId214" Type="http://schemas.openxmlformats.org/officeDocument/2006/relationships/slide" Target="slides/slide213.xml"/><Relationship Id="rId256" Type="http://schemas.openxmlformats.org/officeDocument/2006/relationships/slide" Target="slides/slide255.xml"/><Relationship Id="rId298" Type="http://schemas.openxmlformats.org/officeDocument/2006/relationships/slide" Target="slides/slide297.xml"/><Relationship Id="rId421" Type="http://schemas.openxmlformats.org/officeDocument/2006/relationships/slide" Target="slides/slide420.xml"/><Relationship Id="rId463" Type="http://schemas.openxmlformats.org/officeDocument/2006/relationships/slide" Target="slides/slide462.xml"/><Relationship Id="rId519" Type="http://schemas.openxmlformats.org/officeDocument/2006/relationships/slide" Target="slides/slide518.xml"/><Relationship Id="rId116" Type="http://schemas.openxmlformats.org/officeDocument/2006/relationships/slide" Target="slides/slide115.xml"/><Relationship Id="rId158" Type="http://schemas.openxmlformats.org/officeDocument/2006/relationships/slide" Target="slides/slide157.xml"/><Relationship Id="rId323" Type="http://schemas.openxmlformats.org/officeDocument/2006/relationships/slide" Target="slides/slide322.xml"/><Relationship Id="rId530" Type="http://schemas.openxmlformats.org/officeDocument/2006/relationships/slide" Target="slides/slide529.xml"/><Relationship Id="rId20" Type="http://schemas.openxmlformats.org/officeDocument/2006/relationships/slide" Target="slides/slide19.xml"/><Relationship Id="rId62" Type="http://schemas.openxmlformats.org/officeDocument/2006/relationships/slide" Target="slides/slide61.xml"/><Relationship Id="rId365" Type="http://schemas.openxmlformats.org/officeDocument/2006/relationships/slide" Target="slides/slide364.xml"/><Relationship Id="rId572" Type="http://schemas.openxmlformats.org/officeDocument/2006/relationships/tableStyles" Target="tableStyles.xml"/><Relationship Id="rId225" Type="http://schemas.openxmlformats.org/officeDocument/2006/relationships/slide" Target="slides/slide224.xml"/><Relationship Id="rId267" Type="http://schemas.openxmlformats.org/officeDocument/2006/relationships/slide" Target="slides/slide266.xml"/><Relationship Id="rId432" Type="http://schemas.openxmlformats.org/officeDocument/2006/relationships/slide" Target="slides/slide431.xml"/><Relationship Id="rId474" Type="http://schemas.openxmlformats.org/officeDocument/2006/relationships/slide" Target="slides/slide473.xml"/><Relationship Id="rId127" Type="http://schemas.openxmlformats.org/officeDocument/2006/relationships/slide" Target="slides/slide126.xml"/><Relationship Id="rId31" Type="http://schemas.openxmlformats.org/officeDocument/2006/relationships/slide" Target="slides/slide30.xml"/><Relationship Id="rId73" Type="http://schemas.openxmlformats.org/officeDocument/2006/relationships/slide" Target="slides/slide72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76" Type="http://schemas.openxmlformats.org/officeDocument/2006/relationships/slide" Target="slides/slide375.xml"/><Relationship Id="rId541" Type="http://schemas.openxmlformats.org/officeDocument/2006/relationships/slide" Target="slides/slide540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36" Type="http://schemas.openxmlformats.org/officeDocument/2006/relationships/slide" Target="slides/slide235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43" Type="http://schemas.openxmlformats.org/officeDocument/2006/relationships/slide" Target="slides/slide442.xml"/><Relationship Id="rId303" Type="http://schemas.openxmlformats.org/officeDocument/2006/relationships/slide" Target="slides/slide302.xml"/><Relationship Id="rId485" Type="http://schemas.openxmlformats.org/officeDocument/2006/relationships/slide" Target="slides/slide484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52" Type="http://schemas.openxmlformats.org/officeDocument/2006/relationships/slide" Target="slides/slide551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496" Type="http://schemas.openxmlformats.org/officeDocument/2006/relationships/slide" Target="slides/slide495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563" Type="http://schemas.openxmlformats.org/officeDocument/2006/relationships/slide" Target="slides/slide562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532" Type="http://schemas.openxmlformats.org/officeDocument/2006/relationships/slide" Target="slides/slide531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501" Type="http://schemas.openxmlformats.org/officeDocument/2006/relationships/slide" Target="slides/slide500.xml"/><Relationship Id="rId543" Type="http://schemas.openxmlformats.org/officeDocument/2006/relationships/slide" Target="slides/slide542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slide" Target="slides/slide486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512" Type="http://schemas.openxmlformats.org/officeDocument/2006/relationships/slide" Target="slides/slide511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54" Type="http://schemas.openxmlformats.org/officeDocument/2006/relationships/slide" Target="slides/slide553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slide" Target="slides/slide49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notesMaster" Target="notesMasters/notesMaster1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534" Type="http://schemas.openxmlformats.org/officeDocument/2006/relationships/slide" Target="slides/slide533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503" Type="http://schemas.openxmlformats.org/officeDocument/2006/relationships/slide" Target="slides/slide502.xml"/><Relationship Id="rId545" Type="http://schemas.openxmlformats.org/officeDocument/2006/relationships/slide" Target="slides/slide544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514" Type="http://schemas.openxmlformats.org/officeDocument/2006/relationships/slide" Target="slides/slide513.xml"/><Relationship Id="rId556" Type="http://schemas.openxmlformats.org/officeDocument/2006/relationships/slide" Target="slides/slide555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567" Type="http://customschemas.google.com/relationships/presentationmetadata" Target="metadata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469" Type="http://schemas.openxmlformats.org/officeDocument/2006/relationships/slide" Target="slides/slide468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536" Type="http://schemas.openxmlformats.org/officeDocument/2006/relationships/slide" Target="slides/slide535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547" Type="http://schemas.openxmlformats.org/officeDocument/2006/relationships/slide" Target="slides/slide546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516" Type="http://schemas.openxmlformats.org/officeDocument/2006/relationships/slide" Target="slides/slide515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558" Type="http://schemas.openxmlformats.org/officeDocument/2006/relationships/slide" Target="slides/slide557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471" Type="http://schemas.openxmlformats.org/officeDocument/2006/relationships/slide" Target="slides/slide470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527" Type="http://schemas.openxmlformats.org/officeDocument/2006/relationships/slide" Target="slides/slide526.xml"/><Relationship Id="rId569" Type="http://schemas.openxmlformats.org/officeDocument/2006/relationships/presProps" Target="presProps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482" Type="http://schemas.openxmlformats.org/officeDocument/2006/relationships/slide" Target="slides/slide481.xml"/><Relationship Id="rId538" Type="http://schemas.openxmlformats.org/officeDocument/2006/relationships/slide" Target="slides/slide537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44" Type="http://schemas.openxmlformats.org/officeDocument/2006/relationships/slide" Target="slides/slide243.xml"/><Relationship Id="rId39" Type="http://schemas.openxmlformats.org/officeDocument/2006/relationships/slide" Target="slides/slide38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549" Type="http://schemas.openxmlformats.org/officeDocument/2006/relationships/slide" Target="slides/slide54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46" Type="http://schemas.openxmlformats.org/officeDocument/2006/relationships/slide" Target="slides/slide145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53" Type="http://schemas.openxmlformats.org/officeDocument/2006/relationships/slide" Target="slides/slide352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560" Type="http://schemas.openxmlformats.org/officeDocument/2006/relationships/slide" Target="slides/slide559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420" Type="http://schemas.openxmlformats.org/officeDocument/2006/relationships/slide" Target="slides/slide419.xml"/><Relationship Id="rId255" Type="http://schemas.openxmlformats.org/officeDocument/2006/relationships/slide" Target="slides/slide254.xml"/><Relationship Id="rId297" Type="http://schemas.openxmlformats.org/officeDocument/2006/relationships/slide" Target="slides/slide296.xml"/><Relationship Id="rId462" Type="http://schemas.openxmlformats.org/officeDocument/2006/relationships/slide" Target="slides/slide461.xml"/><Relationship Id="rId518" Type="http://schemas.openxmlformats.org/officeDocument/2006/relationships/slide" Target="slides/slide517.xml"/><Relationship Id="rId115" Type="http://schemas.openxmlformats.org/officeDocument/2006/relationships/slide" Target="slides/slide114.xml"/><Relationship Id="rId157" Type="http://schemas.openxmlformats.org/officeDocument/2006/relationships/slide" Target="slides/slide156.xml"/><Relationship Id="rId322" Type="http://schemas.openxmlformats.org/officeDocument/2006/relationships/slide" Target="slides/slide321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199" Type="http://schemas.openxmlformats.org/officeDocument/2006/relationships/slide" Target="slides/slide198.xml"/><Relationship Id="rId571" Type="http://schemas.openxmlformats.org/officeDocument/2006/relationships/theme" Target="theme/theme1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66" Type="http://schemas.openxmlformats.org/officeDocument/2006/relationships/slide" Target="slides/slide265.xml"/><Relationship Id="rId431" Type="http://schemas.openxmlformats.org/officeDocument/2006/relationships/slide" Target="slides/slide430.xml"/><Relationship Id="rId473" Type="http://schemas.openxmlformats.org/officeDocument/2006/relationships/slide" Target="slides/slide472.xml"/><Relationship Id="rId529" Type="http://schemas.openxmlformats.org/officeDocument/2006/relationships/slide" Target="slides/slide528.xml"/><Relationship Id="rId30" Type="http://schemas.openxmlformats.org/officeDocument/2006/relationships/slide" Target="slides/slide29.xml"/><Relationship Id="rId126" Type="http://schemas.openxmlformats.org/officeDocument/2006/relationships/slide" Target="slides/slide125.xml"/><Relationship Id="rId168" Type="http://schemas.openxmlformats.org/officeDocument/2006/relationships/slide" Target="slides/slide167.xml"/><Relationship Id="rId333" Type="http://schemas.openxmlformats.org/officeDocument/2006/relationships/slide" Target="slides/slide332.xml"/><Relationship Id="rId540" Type="http://schemas.openxmlformats.org/officeDocument/2006/relationships/slide" Target="slides/slide539.xml"/><Relationship Id="rId72" Type="http://schemas.openxmlformats.org/officeDocument/2006/relationships/slide" Target="slides/slide71.xml"/><Relationship Id="rId375" Type="http://schemas.openxmlformats.org/officeDocument/2006/relationships/slide" Target="slides/slide374.xml"/><Relationship Id="rId3" Type="http://schemas.openxmlformats.org/officeDocument/2006/relationships/slide" Target="slides/slide2.xml"/><Relationship Id="rId235" Type="http://schemas.openxmlformats.org/officeDocument/2006/relationships/slide" Target="slides/slide234.xml"/><Relationship Id="rId277" Type="http://schemas.openxmlformats.org/officeDocument/2006/relationships/slide" Target="slides/slide276.xml"/><Relationship Id="rId400" Type="http://schemas.openxmlformats.org/officeDocument/2006/relationships/slide" Target="slides/slide399.xml"/><Relationship Id="rId442" Type="http://schemas.openxmlformats.org/officeDocument/2006/relationships/slide" Target="slides/slide441.xml"/><Relationship Id="rId484" Type="http://schemas.openxmlformats.org/officeDocument/2006/relationships/slide" Target="slides/slide483.xml"/><Relationship Id="rId137" Type="http://schemas.openxmlformats.org/officeDocument/2006/relationships/slide" Target="slides/slide136.xml"/><Relationship Id="rId302" Type="http://schemas.openxmlformats.org/officeDocument/2006/relationships/slide" Target="slides/slide301.xml"/><Relationship Id="rId344" Type="http://schemas.openxmlformats.org/officeDocument/2006/relationships/slide" Target="slides/slide343.xml"/><Relationship Id="rId41" Type="http://schemas.openxmlformats.org/officeDocument/2006/relationships/slide" Target="slides/slide40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86" Type="http://schemas.openxmlformats.org/officeDocument/2006/relationships/slide" Target="slides/slide385.xml"/><Relationship Id="rId551" Type="http://schemas.openxmlformats.org/officeDocument/2006/relationships/slide" Target="slides/slide550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46" Type="http://schemas.openxmlformats.org/officeDocument/2006/relationships/slide" Target="slides/slide245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53" Type="http://schemas.openxmlformats.org/officeDocument/2006/relationships/slide" Target="slides/slide452.xml"/><Relationship Id="rId509" Type="http://schemas.openxmlformats.org/officeDocument/2006/relationships/slide" Target="slides/slide508.xml"/><Relationship Id="rId106" Type="http://schemas.openxmlformats.org/officeDocument/2006/relationships/slide" Target="slides/slide105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10" Type="http://schemas.openxmlformats.org/officeDocument/2006/relationships/slide" Target="slides/slide9.xml"/><Relationship Id="rId52" Type="http://schemas.openxmlformats.org/officeDocument/2006/relationships/slide" Target="slides/slide51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355" Type="http://schemas.openxmlformats.org/officeDocument/2006/relationships/slide" Target="slides/slide354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562" Type="http://schemas.openxmlformats.org/officeDocument/2006/relationships/slide" Target="slides/slide561.xml"/><Relationship Id="rId215" Type="http://schemas.openxmlformats.org/officeDocument/2006/relationships/slide" Target="slides/slide214.xml"/><Relationship Id="rId257" Type="http://schemas.openxmlformats.org/officeDocument/2006/relationships/slide" Target="slides/slide256.xml"/><Relationship Id="rId422" Type="http://schemas.openxmlformats.org/officeDocument/2006/relationships/slide" Target="slides/slide421.xml"/><Relationship Id="rId464" Type="http://schemas.openxmlformats.org/officeDocument/2006/relationships/slide" Target="slides/slide463.xml"/><Relationship Id="rId299" Type="http://schemas.openxmlformats.org/officeDocument/2006/relationships/slide" Target="slides/slide298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66" Type="http://schemas.openxmlformats.org/officeDocument/2006/relationships/slide" Target="slides/slide365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74" Type="http://schemas.openxmlformats.org/officeDocument/2006/relationships/slide" Target="slides/slide73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" Type="http://schemas.openxmlformats.org/officeDocument/2006/relationships/slide" Target="slides/slide4.xml"/><Relationship Id="rId237" Type="http://schemas.openxmlformats.org/officeDocument/2006/relationships/slide" Target="slides/slide236.xml"/><Relationship Id="rId444" Type="http://schemas.openxmlformats.org/officeDocument/2006/relationships/slide" Target="slides/slide443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22" Type="http://schemas.openxmlformats.org/officeDocument/2006/relationships/slide" Target="slides/slide521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66" Type="http://schemas.openxmlformats.org/officeDocument/2006/relationships/slide" Target="slides/slide46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4T10:18:36.484" idx="1">
    <p:pos x="3133" y="2436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1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A5EB-6758-442D-A9EB-A6BB9055E8C1}" type="datetimeFigureOut">
              <a:rPr lang="en-IN" smtClean="0"/>
              <a:t>01-03-2023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7ACAF-F427-4904-B022-32BC5E9814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98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5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6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9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0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3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4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5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7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8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9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1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2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3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6.xml"/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7.xml"/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9.xml"/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0.xml"/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1.xml"/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3.xml"/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4.xml"/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5.xml"/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7.xml"/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9.xml"/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1.xml"/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2.xml"/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3.xml"/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5.xml"/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6.xml"/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7.xml"/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9.xml"/><Relationship Id="rId1" Type="http://schemas.openxmlformats.org/officeDocument/2006/relationships/notesMaster" Target="../notesMasters/notesMaster1.xml"/></Relationships>
</file>

<file path=ppt/notesSlides/_rels/notesSlide3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0.xml"/><Relationship Id="rId1" Type="http://schemas.openxmlformats.org/officeDocument/2006/relationships/notesMaster" Target="../notesMasters/notesMaster1.xml"/></Relationships>
</file>

<file path=ppt/notesSlides/_rels/notesSlide3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3.xml"/><Relationship Id="rId1" Type="http://schemas.openxmlformats.org/officeDocument/2006/relationships/notesMaster" Target="../notesMasters/notesMaster1.xml"/></Relationships>
</file>

<file path=ppt/notesSlides/_rels/notesSlide3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4.xml"/><Relationship Id="rId1" Type="http://schemas.openxmlformats.org/officeDocument/2006/relationships/notesMaster" Target="../notesMasters/notesMaster1.xml"/></Relationships>
</file>

<file path=ppt/notesSlides/_rels/notesSlide3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5.xml"/><Relationship Id="rId1" Type="http://schemas.openxmlformats.org/officeDocument/2006/relationships/notesMaster" Target="../notesMasters/notesMaster1.xml"/></Relationships>
</file>

<file path=ppt/notesSlides/_rels/notesSlide3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7.xml"/><Relationship Id="rId1" Type="http://schemas.openxmlformats.org/officeDocument/2006/relationships/notesMaster" Target="../notesMasters/notesMaster1.xml"/></Relationships>
</file>

<file path=ppt/notesSlides/_rels/notesSlide3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8.xml"/><Relationship Id="rId1" Type="http://schemas.openxmlformats.org/officeDocument/2006/relationships/notesMaster" Target="../notesMasters/notesMaster1.xml"/></Relationships>
</file>

<file path=ppt/notesSlides/_rels/notesSlide3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9.xml"/><Relationship Id="rId1" Type="http://schemas.openxmlformats.org/officeDocument/2006/relationships/notesMaster" Target="../notesMasters/notesMaster1.xml"/></Relationships>
</file>

<file path=ppt/notesSlides/_rels/notesSlide3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1.xml"/><Relationship Id="rId1" Type="http://schemas.openxmlformats.org/officeDocument/2006/relationships/notesMaster" Target="../notesMasters/notesMaster1.xml"/></Relationships>
</file>

<file path=ppt/notesSlides/_rels/notesSlide3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2.xml"/><Relationship Id="rId1" Type="http://schemas.openxmlformats.org/officeDocument/2006/relationships/notesMaster" Target="../notesMasters/notesMaster1.xml"/></Relationships>
</file>

<file path=ppt/notesSlides/_rels/notesSlide3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3.xml"/><Relationship Id="rId1" Type="http://schemas.openxmlformats.org/officeDocument/2006/relationships/notesMaster" Target="../notesMasters/notesMaster1.xml"/></Relationships>
</file>

<file path=ppt/notesSlides/_rels/notesSlide3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6.xml"/><Relationship Id="rId1" Type="http://schemas.openxmlformats.org/officeDocument/2006/relationships/notesMaster" Target="../notesMasters/notesMaster1.xml"/></Relationships>
</file>

<file path=ppt/notesSlides/_rels/notesSlide3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7.xml"/><Relationship Id="rId1" Type="http://schemas.openxmlformats.org/officeDocument/2006/relationships/notesMaster" Target="../notesMasters/notesMaster1.xml"/></Relationships>
</file>

<file path=ppt/notesSlides/_rels/notesSlide3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9.xml"/><Relationship Id="rId1" Type="http://schemas.openxmlformats.org/officeDocument/2006/relationships/notesMaster" Target="../notesMasters/notesMaster1.xml"/></Relationships>
</file>

<file path=ppt/notesSlides/_rels/notesSlide3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0.xml"/><Relationship Id="rId1" Type="http://schemas.openxmlformats.org/officeDocument/2006/relationships/notesMaster" Target="../notesMasters/notesMaster1.xml"/></Relationships>
</file>

<file path=ppt/notesSlides/_rels/notesSlide3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1.xml"/><Relationship Id="rId1" Type="http://schemas.openxmlformats.org/officeDocument/2006/relationships/notesMaster" Target="../notesMasters/notesMaster1.xml"/></Relationships>
</file>

<file path=ppt/notesSlides/_rels/notesSlide3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3.xml"/><Relationship Id="rId1" Type="http://schemas.openxmlformats.org/officeDocument/2006/relationships/notesMaster" Target="../notesMasters/notesMaster1.xml"/></Relationships>
</file>

<file path=ppt/notesSlides/_rels/notesSlide3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4.xml"/><Relationship Id="rId1" Type="http://schemas.openxmlformats.org/officeDocument/2006/relationships/notesMaster" Target="../notesMasters/notesMaster1.xml"/></Relationships>
</file>

<file path=ppt/notesSlides/_rels/notesSlide3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5.xml"/><Relationship Id="rId1" Type="http://schemas.openxmlformats.org/officeDocument/2006/relationships/notesMaster" Target="../notesMasters/notesMaster1.xml"/></Relationships>
</file>

<file path=ppt/notesSlides/_rels/notesSlide3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7.xml"/><Relationship Id="rId1" Type="http://schemas.openxmlformats.org/officeDocument/2006/relationships/notesMaster" Target="../notesMasters/notesMaster1.xml"/></Relationships>
</file>

<file path=ppt/notesSlides/_rels/notesSlide3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9.xml"/><Relationship Id="rId1" Type="http://schemas.openxmlformats.org/officeDocument/2006/relationships/notesMaster" Target="../notesMasters/notesMaster1.xml"/></Relationships>
</file>

<file path=ppt/notesSlides/_rels/notesSlide3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1.xml"/><Relationship Id="rId1" Type="http://schemas.openxmlformats.org/officeDocument/2006/relationships/notesMaster" Target="../notesMasters/notesMaster1.xml"/></Relationships>
</file>

<file path=ppt/notesSlides/_rels/notesSlide3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2.xml"/><Relationship Id="rId1" Type="http://schemas.openxmlformats.org/officeDocument/2006/relationships/notesMaster" Target="../notesMasters/notesMaster1.xml"/></Relationships>
</file>

<file path=ppt/notesSlides/_rels/notesSlide3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3.xml"/><Relationship Id="rId1" Type="http://schemas.openxmlformats.org/officeDocument/2006/relationships/notesMaster" Target="../notesMasters/notesMaster1.xml"/></Relationships>
</file>

<file path=ppt/notesSlides/_rels/notesSlide3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5.xml"/><Relationship Id="rId1" Type="http://schemas.openxmlformats.org/officeDocument/2006/relationships/notesMaster" Target="../notesMasters/notesMaster1.xml"/></Relationships>
</file>

<file path=ppt/notesSlides/_rels/notesSlide3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6.xml"/><Relationship Id="rId1" Type="http://schemas.openxmlformats.org/officeDocument/2006/relationships/notesMaster" Target="../notesMasters/notesMaster1.xml"/></Relationships>
</file>

<file path=ppt/notesSlides/_rels/notesSlide3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7.xml"/><Relationship Id="rId1" Type="http://schemas.openxmlformats.org/officeDocument/2006/relationships/notesMaster" Target="../notesMasters/notesMaster1.xml"/></Relationships>
</file>

<file path=ppt/notesSlides/_rels/notesSlide3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9.xml"/><Relationship Id="rId1" Type="http://schemas.openxmlformats.org/officeDocument/2006/relationships/notesMaster" Target="../notesMasters/notesMaster1.xml"/></Relationships>
</file>

<file path=ppt/notesSlides/_rels/notesSlide3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0.xml"/><Relationship Id="rId1" Type="http://schemas.openxmlformats.org/officeDocument/2006/relationships/notesMaster" Target="../notesMasters/notesMaster1.xml"/></Relationships>
</file>

<file path=ppt/notesSlides/_rels/notesSlide3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3.xml"/><Relationship Id="rId1" Type="http://schemas.openxmlformats.org/officeDocument/2006/relationships/notesMaster" Target="../notesMasters/notesMaster1.xml"/></Relationships>
</file>

<file path=ppt/notesSlides/_rels/notesSlide3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4.xml"/><Relationship Id="rId1" Type="http://schemas.openxmlformats.org/officeDocument/2006/relationships/notesMaster" Target="../notesMasters/notesMaster1.xml"/></Relationships>
</file>

<file path=ppt/notesSlides/_rels/notesSlide3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5.xml"/><Relationship Id="rId1" Type="http://schemas.openxmlformats.org/officeDocument/2006/relationships/notesMaster" Target="../notesMasters/notesMaster1.xml"/></Relationships>
</file>

<file path=ppt/notesSlides/_rels/notesSlide3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7.xml"/><Relationship Id="rId1" Type="http://schemas.openxmlformats.org/officeDocument/2006/relationships/notesMaster" Target="../notesMasters/notesMaster1.xml"/></Relationships>
</file>

<file path=ppt/notesSlides/_rels/notesSlide3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8.xml"/><Relationship Id="rId1" Type="http://schemas.openxmlformats.org/officeDocument/2006/relationships/notesMaster" Target="../notesMasters/notesMaster1.xml"/></Relationships>
</file>

<file path=ppt/notesSlides/_rels/notesSlide3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9.xml"/><Relationship Id="rId1" Type="http://schemas.openxmlformats.org/officeDocument/2006/relationships/notesMaster" Target="../notesMasters/notesMaster1.xml"/></Relationships>
</file>

<file path=ppt/notesSlides/_rels/notesSlide3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1.xml"/><Relationship Id="rId1" Type="http://schemas.openxmlformats.org/officeDocument/2006/relationships/notesMaster" Target="../notesMasters/notesMaster1.xml"/></Relationships>
</file>

<file path=ppt/notesSlides/_rels/notesSlide3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2.xml"/><Relationship Id="rId1" Type="http://schemas.openxmlformats.org/officeDocument/2006/relationships/notesMaster" Target="../notesMasters/notesMaster1.xml"/></Relationships>
</file>

<file path=ppt/notesSlides/_rels/notesSlide3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3.xml"/><Relationship Id="rId1" Type="http://schemas.openxmlformats.org/officeDocument/2006/relationships/notesMaster" Target="../notesMasters/notesMaster1.xml"/></Relationships>
</file>

<file path=ppt/notesSlides/_rels/notesSlide3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6.xml"/><Relationship Id="rId1" Type="http://schemas.openxmlformats.org/officeDocument/2006/relationships/notesMaster" Target="../notesMasters/notesMaster1.xml"/></Relationships>
</file>

<file path=ppt/notesSlides/_rels/notesSlide3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7.xml"/><Relationship Id="rId1" Type="http://schemas.openxmlformats.org/officeDocument/2006/relationships/notesMaster" Target="../notesMasters/notesMaster1.xml"/></Relationships>
</file>

<file path=ppt/notesSlides/_rels/notesSlide3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9.xml"/><Relationship Id="rId1" Type="http://schemas.openxmlformats.org/officeDocument/2006/relationships/notesMaster" Target="../notesMasters/notesMaster1.xml"/></Relationships>
</file>

<file path=ppt/notesSlides/_rels/notesSlide3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0.xml"/><Relationship Id="rId1" Type="http://schemas.openxmlformats.org/officeDocument/2006/relationships/notesMaster" Target="../notesMasters/notesMaster1.xml"/></Relationships>
</file>

<file path=ppt/notesSlides/_rels/notesSlide3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1.xml"/><Relationship Id="rId1" Type="http://schemas.openxmlformats.org/officeDocument/2006/relationships/notesMaster" Target="../notesMasters/notesMaster1.xml"/></Relationships>
</file>

<file path=ppt/notesSlides/_rels/notesSlide3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3.xml"/><Relationship Id="rId1" Type="http://schemas.openxmlformats.org/officeDocument/2006/relationships/notesMaster" Target="../notesMasters/notesMaster1.xml"/></Relationships>
</file>

<file path=ppt/notesSlides/_rels/notesSlide3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4.xml"/><Relationship Id="rId1" Type="http://schemas.openxmlformats.org/officeDocument/2006/relationships/notesMaster" Target="../notesMasters/notesMaster1.xml"/></Relationships>
</file>

<file path=ppt/notesSlides/_rels/notesSlide3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5.xml"/><Relationship Id="rId1" Type="http://schemas.openxmlformats.org/officeDocument/2006/relationships/notesMaster" Target="../notesMasters/notesMaster1.xml"/></Relationships>
</file>

<file path=ppt/notesSlides/_rels/notesSlide3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7.xml"/><Relationship Id="rId1" Type="http://schemas.openxmlformats.org/officeDocument/2006/relationships/notesMaster" Target="../notesMasters/notesMaster1.xml"/></Relationships>
</file>

<file path=ppt/notesSlides/_rels/notesSlide3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9.xml"/><Relationship Id="rId1" Type="http://schemas.openxmlformats.org/officeDocument/2006/relationships/notesMaster" Target="../notesMasters/notesMaster1.xml"/></Relationships>
</file>

<file path=ppt/notesSlides/_rels/notesSlide3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1.xml"/><Relationship Id="rId1" Type="http://schemas.openxmlformats.org/officeDocument/2006/relationships/notesMaster" Target="../notesMasters/notesMaster1.xml"/></Relationships>
</file>

<file path=ppt/notesSlides/_rels/notesSlide3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2.xml"/><Relationship Id="rId1" Type="http://schemas.openxmlformats.org/officeDocument/2006/relationships/notesMaster" Target="../notesMasters/notesMaster1.xml"/></Relationships>
</file>

<file path=ppt/notesSlides/_rels/notesSlide3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3.xml"/><Relationship Id="rId1" Type="http://schemas.openxmlformats.org/officeDocument/2006/relationships/notesMaster" Target="../notesMasters/notesMaster1.xml"/></Relationships>
</file>

<file path=ppt/notesSlides/_rels/notesSlide3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5.xml"/><Relationship Id="rId1" Type="http://schemas.openxmlformats.org/officeDocument/2006/relationships/notesMaster" Target="../notesMasters/notesMaster1.xml"/></Relationships>
</file>

<file path=ppt/notesSlides/_rels/notesSlide3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6.xml"/><Relationship Id="rId1" Type="http://schemas.openxmlformats.org/officeDocument/2006/relationships/notesMaster" Target="../notesMasters/notesMaster1.xml"/></Relationships>
</file>

<file path=ppt/notesSlides/_rels/notesSlide3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7.xml"/><Relationship Id="rId1" Type="http://schemas.openxmlformats.org/officeDocument/2006/relationships/notesMaster" Target="../notesMasters/notesMaster1.xml"/></Relationships>
</file>

<file path=ppt/notesSlides/_rels/notesSlide3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9.xml"/><Relationship Id="rId1" Type="http://schemas.openxmlformats.org/officeDocument/2006/relationships/notesMaster" Target="../notesMasters/notesMaster1.xml"/></Relationships>
</file>

<file path=ppt/notesSlides/_rels/notesSlide3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0.xml"/><Relationship Id="rId1" Type="http://schemas.openxmlformats.org/officeDocument/2006/relationships/notesMaster" Target="../notesMasters/notesMaster1.xml"/></Relationships>
</file>

<file path=ppt/notesSlides/_rels/notesSlide3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3.xml"/><Relationship Id="rId1" Type="http://schemas.openxmlformats.org/officeDocument/2006/relationships/notesMaster" Target="../notesMasters/notesMaster1.xml"/></Relationships>
</file>

<file path=ppt/notesSlides/_rels/notesSlide3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4.xml"/><Relationship Id="rId1" Type="http://schemas.openxmlformats.org/officeDocument/2006/relationships/notesMaster" Target="../notesMasters/notesMaster1.xml"/></Relationships>
</file>

<file path=ppt/notesSlides/_rels/notesSlide3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5.xml"/><Relationship Id="rId1" Type="http://schemas.openxmlformats.org/officeDocument/2006/relationships/notesMaster" Target="../notesMasters/notesMaster1.xml"/></Relationships>
</file>

<file path=ppt/notesSlides/_rels/notesSlide3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7.xml"/><Relationship Id="rId1" Type="http://schemas.openxmlformats.org/officeDocument/2006/relationships/notesMaster" Target="../notesMasters/notesMaster1.xml"/></Relationships>
</file>

<file path=ppt/notesSlides/_rels/notesSlide3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8.xml"/><Relationship Id="rId1" Type="http://schemas.openxmlformats.org/officeDocument/2006/relationships/notesMaster" Target="../notesMasters/notesMaster1.xml"/></Relationships>
</file>

<file path=ppt/notesSlides/_rels/notesSlide3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9.xml"/><Relationship Id="rId1" Type="http://schemas.openxmlformats.org/officeDocument/2006/relationships/notesMaster" Target="../notesMasters/notesMaster1.xml"/></Relationships>
</file>

<file path=ppt/notesSlides/_rels/notesSlide3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1.xml"/><Relationship Id="rId1" Type="http://schemas.openxmlformats.org/officeDocument/2006/relationships/notesMaster" Target="../notesMasters/notesMaster1.xml"/></Relationships>
</file>

<file path=ppt/notesSlides/_rels/notesSlide3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2.xml"/><Relationship Id="rId1" Type="http://schemas.openxmlformats.org/officeDocument/2006/relationships/notesMaster" Target="../notesMasters/notesMaster1.xml"/></Relationships>
</file>

<file path=ppt/notesSlides/_rels/notesSlide3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3.xml"/><Relationship Id="rId1" Type="http://schemas.openxmlformats.org/officeDocument/2006/relationships/notesMaster" Target="../notesMasters/notesMaster1.xml"/></Relationships>
</file>

<file path=ppt/notesSlides/_rels/notesSlide3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6.xml"/><Relationship Id="rId1" Type="http://schemas.openxmlformats.org/officeDocument/2006/relationships/notesMaster" Target="../notesMasters/notesMaster1.xml"/></Relationships>
</file>

<file path=ppt/notesSlides/_rels/notesSlide3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7.xml"/><Relationship Id="rId1" Type="http://schemas.openxmlformats.org/officeDocument/2006/relationships/notesMaster" Target="../notesMasters/notesMaster1.xml"/></Relationships>
</file>

<file path=ppt/notesSlides/_rels/notesSlide3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9.xml"/><Relationship Id="rId1" Type="http://schemas.openxmlformats.org/officeDocument/2006/relationships/notesMaster" Target="../notesMasters/notesMaster1.xml"/></Relationships>
</file>

<file path=ppt/notesSlides/_rels/notesSlide3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0.xml"/><Relationship Id="rId1" Type="http://schemas.openxmlformats.org/officeDocument/2006/relationships/notesMaster" Target="../notesMasters/notesMaster1.xml"/></Relationships>
</file>

<file path=ppt/notesSlides/_rels/notesSlide3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1.xml"/><Relationship Id="rId1" Type="http://schemas.openxmlformats.org/officeDocument/2006/relationships/notesMaster" Target="../notesMasters/notesMaster1.xml"/></Relationships>
</file>

<file path=ppt/notesSlides/_rels/notesSlide3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3.xml"/><Relationship Id="rId1" Type="http://schemas.openxmlformats.org/officeDocument/2006/relationships/notesMaster" Target="../notesMasters/notesMaster1.xml"/></Relationships>
</file>

<file path=ppt/notesSlides/_rels/notesSlide3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4.xml"/><Relationship Id="rId1" Type="http://schemas.openxmlformats.org/officeDocument/2006/relationships/notesMaster" Target="../notesMasters/notesMaster1.xml"/></Relationships>
</file>

<file path=ppt/notesSlides/_rels/notesSlide3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5.xml"/><Relationship Id="rId1" Type="http://schemas.openxmlformats.org/officeDocument/2006/relationships/notesMaster" Target="../notesMasters/notesMaster1.xml"/></Relationships>
</file>

<file path=ppt/notesSlides/_rels/notesSlide3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7.xml"/><Relationship Id="rId1" Type="http://schemas.openxmlformats.org/officeDocument/2006/relationships/notesMaster" Target="../notesMasters/notesMaster1.xml"/></Relationships>
</file>

<file path=ppt/notesSlides/_rels/notesSlide3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9.xml"/><Relationship Id="rId1" Type="http://schemas.openxmlformats.org/officeDocument/2006/relationships/notesMaster" Target="../notesMasters/notesMaster1.xml"/></Relationships>
</file>

<file path=ppt/notesSlides/_rels/notesSlide3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1.xml"/><Relationship Id="rId1" Type="http://schemas.openxmlformats.org/officeDocument/2006/relationships/notesMaster" Target="../notesMasters/notesMaster1.xml"/></Relationships>
</file>

<file path=ppt/notesSlides/_rels/notesSlide3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2.xml"/><Relationship Id="rId1" Type="http://schemas.openxmlformats.org/officeDocument/2006/relationships/notesMaster" Target="../notesMasters/notesMaster1.xml"/></Relationships>
</file>

<file path=ppt/notesSlides/_rels/notesSlide3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3.xml"/><Relationship Id="rId1" Type="http://schemas.openxmlformats.org/officeDocument/2006/relationships/notesMaster" Target="../notesMasters/notesMaster1.xml"/></Relationships>
</file>

<file path=ppt/notesSlides/_rels/notesSlide3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5.xml"/><Relationship Id="rId1" Type="http://schemas.openxmlformats.org/officeDocument/2006/relationships/notesMaster" Target="../notesMasters/notesMaster1.xml"/></Relationships>
</file>

<file path=ppt/notesSlides/_rels/notesSlide3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6.xml"/><Relationship Id="rId1" Type="http://schemas.openxmlformats.org/officeDocument/2006/relationships/notesMaster" Target="../notesMasters/notesMaster1.xml"/></Relationships>
</file>

<file path=ppt/notesSlides/_rels/notesSlide3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7.xml"/><Relationship Id="rId1" Type="http://schemas.openxmlformats.org/officeDocument/2006/relationships/notesMaster" Target="../notesMasters/notesMaster1.xml"/></Relationships>
</file>

<file path=ppt/notesSlides/_rels/notesSlide3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9.xml"/><Relationship Id="rId1" Type="http://schemas.openxmlformats.org/officeDocument/2006/relationships/notesMaster" Target="../notesMasters/notesMaster1.xml"/></Relationships>
</file>

<file path=ppt/notesSlides/_rels/notesSlide3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0.xml"/><Relationship Id="rId1" Type="http://schemas.openxmlformats.org/officeDocument/2006/relationships/notesMaster" Target="../notesMasters/notesMaster1.xml"/></Relationships>
</file>

<file path=ppt/notesSlides/_rels/notesSlide3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3.xml"/><Relationship Id="rId1" Type="http://schemas.openxmlformats.org/officeDocument/2006/relationships/notesMaster" Target="../notesMasters/notesMaster1.xml"/></Relationships>
</file>

<file path=ppt/notesSlides/_rels/notesSlide4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4.xml"/><Relationship Id="rId1" Type="http://schemas.openxmlformats.org/officeDocument/2006/relationships/notesMaster" Target="../notesMasters/notesMaster1.xml"/></Relationships>
</file>

<file path=ppt/notesSlides/_rels/notesSlide4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5.xml"/><Relationship Id="rId1" Type="http://schemas.openxmlformats.org/officeDocument/2006/relationships/notesMaster" Target="../notesMasters/notesMaster1.xml"/></Relationships>
</file>

<file path=ppt/notesSlides/_rels/notesSlide4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7.xml"/><Relationship Id="rId1" Type="http://schemas.openxmlformats.org/officeDocument/2006/relationships/notesMaster" Target="../notesMasters/notesMaster1.xml"/></Relationships>
</file>

<file path=ppt/notesSlides/_rels/notesSlide4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8.xml"/><Relationship Id="rId1" Type="http://schemas.openxmlformats.org/officeDocument/2006/relationships/notesMaster" Target="../notesMasters/notesMaster1.xml"/></Relationships>
</file>

<file path=ppt/notesSlides/_rels/notesSlide4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9.xml"/><Relationship Id="rId1" Type="http://schemas.openxmlformats.org/officeDocument/2006/relationships/notesMaster" Target="../notesMasters/notesMaster1.xml"/></Relationships>
</file>

<file path=ppt/notesSlides/_rels/notesSlide4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1.xml"/><Relationship Id="rId1" Type="http://schemas.openxmlformats.org/officeDocument/2006/relationships/notesMaster" Target="../notesMasters/notesMaster1.xml"/></Relationships>
</file>

<file path=ppt/notesSlides/_rels/notesSlide4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2.xml"/><Relationship Id="rId1" Type="http://schemas.openxmlformats.org/officeDocument/2006/relationships/notesMaster" Target="../notesMasters/notesMaster1.xml"/></Relationships>
</file>

<file path=ppt/notesSlides/_rels/notesSlide4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3.xml"/><Relationship Id="rId1" Type="http://schemas.openxmlformats.org/officeDocument/2006/relationships/notesMaster" Target="../notesMasters/notesMaster1.xml"/></Relationships>
</file>

<file path=ppt/notesSlides/_rels/notesSlide4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6.xml"/><Relationship Id="rId1" Type="http://schemas.openxmlformats.org/officeDocument/2006/relationships/notesMaster" Target="../notesMasters/notesMaster1.xml"/></Relationships>
</file>

<file path=ppt/notesSlides/_rels/notesSlide4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7.xml"/><Relationship Id="rId1" Type="http://schemas.openxmlformats.org/officeDocument/2006/relationships/notesMaster" Target="../notesMasters/notesMaster1.xml"/></Relationships>
</file>

<file path=ppt/notesSlides/_rels/notesSlide4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9.xml"/><Relationship Id="rId1" Type="http://schemas.openxmlformats.org/officeDocument/2006/relationships/notesMaster" Target="../notesMasters/notesMaster1.xml"/></Relationships>
</file>

<file path=ppt/notesSlides/_rels/notesSlide4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0.xml"/><Relationship Id="rId1" Type="http://schemas.openxmlformats.org/officeDocument/2006/relationships/notesMaster" Target="../notesMasters/notesMaster1.xml"/></Relationships>
</file>

<file path=ppt/notesSlides/_rels/notesSlide4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1.xml"/><Relationship Id="rId1" Type="http://schemas.openxmlformats.org/officeDocument/2006/relationships/notesMaster" Target="../notesMasters/notesMaster1.xml"/></Relationships>
</file>

<file path=ppt/notesSlides/_rels/notesSlide4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3.xml"/><Relationship Id="rId1" Type="http://schemas.openxmlformats.org/officeDocument/2006/relationships/notesMaster" Target="../notesMasters/notesMaster1.xml"/></Relationships>
</file>

<file path=ppt/notesSlides/_rels/notesSlide4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4.xml"/><Relationship Id="rId1" Type="http://schemas.openxmlformats.org/officeDocument/2006/relationships/notesMaster" Target="../notesMasters/notesMaster1.xml"/></Relationships>
</file>

<file path=ppt/notesSlides/_rels/notesSlide4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5.xml"/><Relationship Id="rId1" Type="http://schemas.openxmlformats.org/officeDocument/2006/relationships/notesMaster" Target="../notesMasters/notesMaster1.xml"/></Relationships>
</file>

<file path=ppt/notesSlides/_rels/notesSlide4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7.xml"/><Relationship Id="rId1" Type="http://schemas.openxmlformats.org/officeDocument/2006/relationships/notesMaster" Target="../notesMasters/notesMaster1.xml"/></Relationships>
</file>

<file path=ppt/notesSlides/_rels/notesSlide4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9.xml"/><Relationship Id="rId1" Type="http://schemas.openxmlformats.org/officeDocument/2006/relationships/notesMaster" Target="../notesMasters/notesMaster1.xml"/></Relationships>
</file>

<file path=ppt/notesSlides/_rels/notesSlide4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1.xml"/><Relationship Id="rId1" Type="http://schemas.openxmlformats.org/officeDocument/2006/relationships/notesMaster" Target="../notesMasters/notesMaster1.xml"/></Relationships>
</file>

<file path=ppt/notesSlides/_rels/notesSlide4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96258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03126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38719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900041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324113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755842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189671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843881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61857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91922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891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21526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46226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73846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64926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28065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86484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3976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53271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98395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662687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5352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02238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89018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91734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06539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2664806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420858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42156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84208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2258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33813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657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31882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0543928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375418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708324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4132351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795735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741852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07599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01873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926741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227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34894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888467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496619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537572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0978167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0396920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269315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419324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021441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194864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9383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0306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7117904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462377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311271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7876369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760795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82922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677895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6714274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533659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439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345665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633233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286220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364859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37103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778328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52779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100971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722874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852310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10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437999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299917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674870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638154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855401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289155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563110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974961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880991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986538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274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0942083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938778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852050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89142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138306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215159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681552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728013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103111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324713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826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594854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4312867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8401027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46518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8735648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845609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676725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336147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202803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532899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71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841179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940732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280207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113241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53633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177208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83980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025910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11461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175840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038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831547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744674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51091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796019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848975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00017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5196692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243572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609584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922407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891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780650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721920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114289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8589649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745054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677938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9399555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151617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7308622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2803092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034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413762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41567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637735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9717445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699790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347747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035500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011510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527219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500338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219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498695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1081150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445856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920511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267400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753875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706054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2964347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132571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085999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529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54732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832617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7418500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3807813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625831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311647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4873347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61395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0025874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107683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6466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121651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916718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4523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384810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062084"/>
      </p:ext>
    </p:extLst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642733"/>
      </p:ext>
    </p:extLst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3986732"/>
      </p:ext>
    </p:extLst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4330134"/>
      </p:ext>
    </p:extLst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685037"/>
      </p:ext>
    </p:extLst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767070"/>
      </p:ext>
    </p:extLst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754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497136"/>
      </p:ext>
    </p:extLst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892370"/>
      </p:ext>
    </p:extLst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432809"/>
      </p:ext>
    </p:extLst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543952"/>
      </p:ext>
    </p:extLst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3504071"/>
      </p:ext>
    </p:extLst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655829"/>
      </p:ext>
    </p:extLst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727550"/>
      </p:ext>
    </p:extLst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145709"/>
      </p:ext>
    </p:extLst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660016"/>
      </p:ext>
    </p:extLst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1737298"/>
      </p:ext>
    </p:extLst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4300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501851"/>
      </p:ext>
    </p:extLst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0728991"/>
      </p:ext>
    </p:extLst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923863"/>
      </p:ext>
    </p:extLst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19941"/>
      </p:ext>
    </p:extLst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236024"/>
      </p:ext>
    </p:extLst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576982"/>
      </p:ext>
    </p:extLst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395738"/>
      </p:ext>
    </p:extLst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0783916"/>
      </p:ext>
    </p:extLst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769723"/>
      </p:ext>
    </p:extLst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715440"/>
      </p:ext>
    </p:extLst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5388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226822"/>
      </p:ext>
    </p:extLst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419964"/>
      </p:ext>
    </p:extLst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4772700"/>
      </p:ext>
    </p:extLst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977150"/>
      </p:ext>
    </p:extLst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324385"/>
      </p:ext>
    </p:extLst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8132724"/>
      </p:ext>
    </p:extLst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558221"/>
      </p:ext>
    </p:extLst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410151"/>
      </p:ext>
    </p:extLst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69432"/>
      </p:ext>
    </p:extLst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8941"/>
      </p:ext>
    </p:extLst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277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989439"/>
      </p:ext>
    </p:extLst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5500634"/>
      </p:ext>
    </p:extLst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8802883"/>
      </p:ext>
    </p:extLst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2820385"/>
      </p:ext>
    </p:extLst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72174"/>
      </p:ext>
    </p:extLst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134729"/>
      </p:ext>
    </p:extLst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9291502"/>
      </p:ext>
    </p:extLst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0075283"/>
      </p:ext>
    </p:extLst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3827554"/>
      </p:ext>
    </p:extLst>
  </p:cSld>
  <p:clrMapOvr>
    <a:masterClrMapping/>
  </p:clrMapOvr>
</p:notes>
</file>

<file path=ppt/notesSlides/notesSlide3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9555199"/>
      </p:ext>
    </p:extLst>
  </p:cSld>
  <p:clrMapOvr>
    <a:masterClrMapping/>
  </p:clrMapOvr>
</p:notes>
</file>

<file path=ppt/notesSlides/notesSlide3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459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33139"/>
      </p:ext>
    </p:extLst>
  </p:cSld>
  <p:clrMapOvr>
    <a:masterClrMapping/>
  </p:clrMapOvr>
</p:notes>
</file>

<file path=ppt/notesSlides/notesSlide3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632367"/>
      </p:ext>
    </p:extLst>
  </p:cSld>
  <p:clrMapOvr>
    <a:masterClrMapping/>
  </p:clrMapOvr>
</p:notes>
</file>

<file path=ppt/notesSlides/notesSlide3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003445"/>
      </p:ext>
    </p:extLst>
  </p:cSld>
  <p:clrMapOvr>
    <a:masterClrMapping/>
  </p:clrMapOvr>
</p:notes>
</file>

<file path=ppt/notesSlides/notesSlide3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2641427"/>
      </p:ext>
    </p:extLst>
  </p:cSld>
  <p:clrMapOvr>
    <a:masterClrMapping/>
  </p:clrMapOvr>
</p:notes>
</file>

<file path=ppt/notesSlides/notesSlide3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199934"/>
      </p:ext>
    </p:extLst>
  </p:cSld>
  <p:clrMapOvr>
    <a:masterClrMapping/>
  </p:clrMapOvr>
</p:notes>
</file>

<file path=ppt/notesSlides/notesSlide3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6182853"/>
      </p:ext>
    </p:extLst>
  </p:cSld>
  <p:clrMapOvr>
    <a:masterClrMapping/>
  </p:clrMapOvr>
</p:notes>
</file>

<file path=ppt/notesSlides/notesSlide3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2340241"/>
      </p:ext>
    </p:extLst>
  </p:cSld>
  <p:clrMapOvr>
    <a:masterClrMapping/>
  </p:clrMapOvr>
</p:notes>
</file>

<file path=ppt/notesSlides/notesSlide3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3075697"/>
      </p:ext>
    </p:extLst>
  </p:cSld>
  <p:clrMapOvr>
    <a:masterClrMapping/>
  </p:clrMapOvr>
</p:notes>
</file>

<file path=ppt/notesSlides/notesSlide3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580867"/>
      </p:ext>
    </p:extLst>
  </p:cSld>
  <p:clrMapOvr>
    <a:masterClrMapping/>
  </p:clrMapOvr>
</p:notes>
</file>

<file path=ppt/notesSlides/notesSlide3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185478"/>
      </p:ext>
    </p:extLst>
  </p:cSld>
  <p:clrMapOvr>
    <a:masterClrMapping/>
  </p:clrMapOvr>
</p:notes>
</file>

<file path=ppt/notesSlides/notesSlide3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6761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156656"/>
      </p:ext>
    </p:extLst>
  </p:cSld>
  <p:clrMapOvr>
    <a:masterClrMapping/>
  </p:clrMapOvr>
</p:notes>
</file>

<file path=ppt/notesSlides/notesSlide3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247105"/>
      </p:ext>
    </p:extLst>
  </p:cSld>
  <p:clrMapOvr>
    <a:masterClrMapping/>
  </p:clrMapOvr>
</p:notes>
</file>

<file path=ppt/notesSlides/notesSlide3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168813"/>
      </p:ext>
    </p:extLst>
  </p:cSld>
  <p:clrMapOvr>
    <a:masterClrMapping/>
  </p:clrMapOvr>
</p:notes>
</file>

<file path=ppt/notesSlides/notesSlide3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833051"/>
      </p:ext>
    </p:extLst>
  </p:cSld>
  <p:clrMapOvr>
    <a:masterClrMapping/>
  </p:clrMapOvr>
</p:notes>
</file>

<file path=ppt/notesSlides/notesSlide3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3443180"/>
      </p:ext>
    </p:extLst>
  </p:cSld>
  <p:clrMapOvr>
    <a:masterClrMapping/>
  </p:clrMapOvr>
</p:notes>
</file>

<file path=ppt/notesSlides/notesSlide3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5527636"/>
      </p:ext>
    </p:extLst>
  </p:cSld>
  <p:clrMapOvr>
    <a:masterClrMapping/>
  </p:clrMapOvr>
</p:notes>
</file>

<file path=ppt/notesSlides/notesSlide3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3278887"/>
      </p:ext>
    </p:extLst>
  </p:cSld>
  <p:clrMapOvr>
    <a:masterClrMapping/>
  </p:clrMapOvr>
</p:notes>
</file>

<file path=ppt/notesSlides/notesSlide3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8344574"/>
      </p:ext>
    </p:extLst>
  </p:cSld>
  <p:clrMapOvr>
    <a:masterClrMapping/>
  </p:clrMapOvr>
</p:notes>
</file>

<file path=ppt/notesSlides/notesSlide3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4758288"/>
      </p:ext>
    </p:extLst>
  </p:cSld>
  <p:clrMapOvr>
    <a:masterClrMapping/>
  </p:clrMapOvr>
</p:notes>
</file>

<file path=ppt/notesSlides/notesSlide3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1773788"/>
      </p:ext>
    </p:extLst>
  </p:cSld>
  <p:clrMapOvr>
    <a:masterClrMapping/>
  </p:clrMapOvr>
</p:notes>
</file>

<file path=ppt/notesSlides/notesSlide3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97003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349667"/>
      </p:ext>
    </p:extLst>
  </p:cSld>
  <p:clrMapOvr>
    <a:masterClrMapping/>
  </p:clrMapOvr>
</p:notes>
</file>

<file path=ppt/notesSlides/notesSlide3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264860"/>
      </p:ext>
    </p:extLst>
  </p:cSld>
  <p:clrMapOvr>
    <a:masterClrMapping/>
  </p:clrMapOvr>
</p:notes>
</file>

<file path=ppt/notesSlides/notesSlide3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361753"/>
      </p:ext>
    </p:extLst>
  </p:cSld>
  <p:clrMapOvr>
    <a:masterClrMapping/>
  </p:clrMapOvr>
</p:notes>
</file>

<file path=ppt/notesSlides/notesSlide3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710560"/>
      </p:ext>
    </p:extLst>
  </p:cSld>
  <p:clrMapOvr>
    <a:masterClrMapping/>
  </p:clrMapOvr>
</p:notes>
</file>

<file path=ppt/notesSlides/notesSlide3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087014"/>
      </p:ext>
    </p:extLst>
  </p:cSld>
  <p:clrMapOvr>
    <a:masterClrMapping/>
  </p:clrMapOvr>
</p:notes>
</file>

<file path=ppt/notesSlides/notesSlide3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1606084"/>
      </p:ext>
    </p:extLst>
  </p:cSld>
  <p:clrMapOvr>
    <a:masterClrMapping/>
  </p:clrMapOvr>
</p:notes>
</file>

<file path=ppt/notesSlides/notesSlide3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737625"/>
      </p:ext>
    </p:extLst>
  </p:cSld>
  <p:clrMapOvr>
    <a:masterClrMapping/>
  </p:clrMapOvr>
</p:notes>
</file>

<file path=ppt/notesSlides/notesSlide3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6548794"/>
      </p:ext>
    </p:extLst>
  </p:cSld>
  <p:clrMapOvr>
    <a:masterClrMapping/>
  </p:clrMapOvr>
</p:notes>
</file>

<file path=ppt/notesSlides/notesSlide3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8405666"/>
      </p:ext>
    </p:extLst>
  </p:cSld>
  <p:clrMapOvr>
    <a:masterClrMapping/>
  </p:clrMapOvr>
</p:notes>
</file>

<file path=ppt/notesSlides/notesSlide3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2216829"/>
      </p:ext>
    </p:extLst>
  </p:cSld>
  <p:clrMapOvr>
    <a:masterClrMapping/>
  </p:clrMapOvr>
</p:notes>
</file>

<file path=ppt/notesSlides/notesSlide3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33324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825474"/>
      </p:ext>
    </p:extLst>
  </p:cSld>
  <p:clrMapOvr>
    <a:masterClrMapping/>
  </p:clrMapOvr>
</p:notes>
</file>

<file path=ppt/notesSlides/notesSlide3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3073206"/>
      </p:ext>
    </p:extLst>
  </p:cSld>
  <p:clrMapOvr>
    <a:masterClrMapping/>
  </p:clrMapOvr>
</p:notes>
</file>

<file path=ppt/notesSlides/notesSlide3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235664"/>
      </p:ext>
    </p:extLst>
  </p:cSld>
  <p:clrMapOvr>
    <a:masterClrMapping/>
  </p:clrMapOvr>
</p:notes>
</file>

<file path=ppt/notesSlides/notesSlide3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7950551"/>
      </p:ext>
    </p:extLst>
  </p:cSld>
  <p:clrMapOvr>
    <a:masterClrMapping/>
  </p:clrMapOvr>
</p:notes>
</file>

<file path=ppt/notesSlides/notesSlide3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3465509"/>
      </p:ext>
    </p:extLst>
  </p:cSld>
  <p:clrMapOvr>
    <a:masterClrMapping/>
  </p:clrMapOvr>
</p:notes>
</file>

<file path=ppt/notesSlides/notesSlide3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4439296"/>
      </p:ext>
    </p:extLst>
  </p:cSld>
  <p:clrMapOvr>
    <a:masterClrMapping/>
  </p:clrMapOvr>
</p:notes>
</file>

<file path=ppt/notesSlides/notesSlide3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773529"/>
      </p:ext>
    </p:extLst>
  </p:cSld>
  <p:clrMapOvr>
    <a:masterClrMapping/>
  </p:clrMapOvr>
</p:notes>
</file>

<file path=ppt/notesSlides/notesSlide3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3180504"/>
      </p:ext>
    </p:extLst>
  </p:cSld>
  <p:clrMapOvr>
    <a:masterClrMapping/>
  </p:clrMapOvr>
</p:notes>
</file>

<file path=ppt/notesSlides/notesSlide3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286764"/>
      </p:ext>
    </p:extLst>
  </p:cSld>
  <p:clrMapOvr>
    <a:masterClrMapping/>
  </p:clrMapOvr>
</p:notes>
</file>

<file path=ppt/notesSlides/notesSlide3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8176006"/>
      </p:ext>
    </p:extLst>
  </p:cSld>
  <p:clrMapOvr>
    <a:masterClrMapping/>
  </p:clrMapOvr>
</p:notes>
</file>

<file path=ppt/notesSlides/notesSlide3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00504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334436"/>
      </p:ext>
    </p:extLst>
  </p:cSld>
  <p:clrMapOvr>
    <a:masterClrMapping/>
  </p:clrMapOvr>
</p:notes>
</file>

<file path=ppt/notesSlides/notesSlide3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256828"/>
      </p:ext>
    </p:extLst>
  </p:cSld>
  <p:clrMapOvr>
    <a:masterClrMapping/>
  </p:clrMapOvr>
</p:notes>
</file>

<file path=ppt/notesSlides/notesSlide3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8359054"/>
      </p:ext>
    </p:extLst>
  </p:cSld>
  <p:clrMapOvr>
    <a:masterClrMapping/>
  </p:clrMapOvr>
</p:notes>
</file>

<file path=ppt/notesSlides/notesSlide3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728626"/>
      </p:ext>
    </p:extLst>
  </p:cSld>
  <p:clrMapOvr>
    <a:masterClrMapping/>
  </p:clrMapOvr>
</p:notes>
</file>

<file path=ppt/notesSlides/notesSlide3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365790"/>
      </p:ext>
    </p:extLst>
  </p:cSld>
  <p:clrMapOvr>
    <a:masterClrMapping/>
  </p:clrMapOvr>
</p:notes>
</file>

<file path=ppt/notesSlides/notesSlide3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71447"/>
      </p:ext>
    </p:extLst>
  </p:cSld>
  <p:clrMapOvr>
    <a:masterClrMapping/>
  </p:clrMapOvr>
</p:notes>
</file>

<file path=ppt/notesSlides/notesSlide3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097837"/>
      </p:ext>
    </p:extLst>
  </p:cSld>
  <p:clrMapOvr>
    <a:masterClrMapping/>
  </p:clrMapOvr>
</p:notes>
</file>

<file path=ppt/notesSlides/notesSlide3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1996558"/>
      </p:ext>
    </p:extLst>
  </p:cSld>
  <p:clrMapOvr>
    <a:masterClrMapping/>
  </p:clrMapOvr>
</p:notes>
</file>

<file path=ppt/notesSlides/notesSlide3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8121188"/>
      </p:ext>
    </p:extLst>
  </p:cSld>
  <p:clrMapOvr>
    <a:masterClrMapping/>
  </p:clrMapOvr>
</p:notes>
</file>

<file path=ppt/notesSlides/notesSlide3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293866"/>
      </p:ext>
    </p:extLst>
  </p:cSld>
  <p:clrMapOvr>
    <a:masterClrMapping/>
  </p:clrMapOvr>
</p:notes>
</file>

<file path=ppt/notesSlides/notesSlide3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5156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813940"/>
      </p:ext>
    </p:extLst>
  </p:cSld>
  <p:clrMapOvr>
    <a:masterClrMapping/>
  </p:clrMapOvr>
</p:notes>
</file>

<file path=ppt/notesSlides/notesSlide3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782125"/>
      </p:ext>
    </p:extLst>
  </p:cSld>
  <p:clrMapOvr>
    <a:masterClrMapping/>
  </p:clrMapOvr>
</p:notes>
</file>

<file path=ppt/notesSlides/notesSlide3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2905411"/>
      </p:ext>
    </p:extLst>
  </p:cSld>
  <p:clrMapOvr>
    <a:masterClrMapping/>
  </p:clrMapOvr>
</p:notes>
</file>

<file path=ppt/notesSlides/notesSlide3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7719296"/>
      </p:ext>
    </p:extLst>
  </p:cSld>
  <p:clrMapOvr>
    <a:masterClrMapping/>
  </p:clrMapOvr>
</p:notes>
</file>

<file path=ppt/notesSlides/notesSlide3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289575"/>
      </p:ext>
    </p:extLst>
  </p:cSld>
  <p:clrMapOvr>
    <a:masterClrMapping/>
  </p:clrMapOvr>
</p:notes>
</file>

<file path=ppt/notesSlides/notesSlide3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997939"/>
      </p:ext>
    </p:extLst>
  </p:cSld>
  <p:clrMapOvr>
    <a:masterClrMapping/>
  </p:clrMapOvr>
</p:notes>
</file>

<file path=ppt/notesSlides/notesSlide3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2517930"/>
      </p:ext>
    </p:extLst>
  </p:cSld>
  <p:clrMapOvr>
    <a:masterClrMapping/>
  </p:clrMapOvr>
</p:notes>
</file>

<file path=ppt/notesSlides/notesSlide3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9023616"/>
      </p:ext>
    </p:extLst>
  </p:cSld>
  <p:clrMapOvr>
    <a:masterClrMapping/>
  </p:clrMapOvr>
</p:notes>
</file>

<file path=ppt/notesSlides/notesSlide3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8293943"/>
      </p:ext>
    </p:extLst>
  </p:cSld>
  <p:clrMapOvr>
    <a:masterClrMapping/>
  </p:clrMapOvr>
</p:notes>
</file>

<file path=ppt/notesSlides/notesSlide3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891343"/>
      </p:ext>
    </p:extLst>
  </p:cSld>
  <p:clrMapOvr>
    <a:masterClrMapping/>
  </p:clrMapOvr>
</p:notes>
</file>

<file path=ppt/notesSlides/notesSlide3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51279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320598"/>
      </p:ext>
    </p:extLst>
  </p:cSld>
  <p:clrMapOvr>
    <a:masterClrMapping/>
  </p:clrMapOvr>
</p:notes>
</file>

<file path=ppt/notesSlides/notesSlide3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5950004"/>
      </p:ext>
    </p:extLst>
  </p:cSld>
  <p:clrMapOvr>
    <a:masterClrMapping/>
  </p:clrMapOvr>
</p:notes>
</file>

<file path=ppt/notesSlides/notesSlide3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850939"/>
      </p:ext>
    </p:extLst>
  </p:cSld>
  <p:clrMapOvr>
    <a:masterClrMapping/>
  </p:clrMapOvr>
</p:notes>
</file>

<file path=ppt/notesSlides/notesSlide3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019803"/>
      </p:ext>
    </p:extLst>
  </p:cSld>
  <p:clrMapOvr>
    <a:masterClrMapping/>
  </p:clrMapOvr>
</p:notes>
</file>

<file path=ppt/notesSlides/notesSlide3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909421"/>
      </p:ext>
    </p:extLst>
  </p:cSld>
  <p:clrMapOvr>
    <a:masterClrMapping/>
  </p:clrMapOvr>
</p:notes>
</file>

<file path=ppt/notesSlides/notesSlide3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465390"/>
      </p:ext>
    </p:extLst>
  </p:cSld>
  <p:clrMapOvr>
    <a:masterClrMapping/>
  </p:clrMapOvr>
</p:notes>
</file>

<file path=ppt/notesSlides/notesSlide3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3371609"/>
      </p:ext>
    </p:extLst>
  </p:cSld>
  <p:clrMapOvr>
    <a:masterClrMapping/>
  </p:clrMapOvr>
</p:notes>
</file>

<file path=ppt/notesSlides/notesSlide3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6942568"/>
      </p:ext>
    </p:extLst>
  </p:cSld>
  <p:clrMapOvr>
    <a:masterClrMapping/>
  </p:clrMapOvr>
</p:notes>
</file>

<file path=ppt/notesSlides/notesSlide3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558357"/>
      </p:ext>
    </p:extLst>
  </p:cSld>
  <p:clrMapOvr>
    <a:masterClrMapping/>
  </p:clrMapOvr>
</p:notes>
</file>

<file path=ppt/notesSlides/notesSlide3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5418020"/>
      </p:ext>
    </p:extLst>
  </p:cSld>
  <p:clrMapOvr>
    <a:masterClrMapping/>
  </p:clrMapOvr>
</p:notes>
</file>

<file path=ppt/notesSlides/notesSlide3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96145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238691"/>
      </p:ext>
    </p:extLst>
  </p:cSld>
  <p:clrMapOvr>
    <a:masterClrMapping/>
  </p:clrMapOvr>
</p:notes>
</file>

<file path=ppt/notesSlides/notesSlide3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7330979"/>
      </p:ext>
    </p:extLst>
  </p:cSld>
  <p:clrMapOvr>
    <a:masterClrMapping/>
  </p:clrMapOvr>
</p:notes>
</file>

<file path=ppt/notesSlides/notesSlide3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12845"/>
      </p:ext>
    </p:extLst>
  </p:cSld>
  <p:clrMapOvr>
    <a:masterClrMapping/>
  </p:clrMapOvr>
</p:notes>
</file>

<file path=ppt/notesSlides/notesSlide3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391481"/>
      </p:ext>
    </p:extLst>
  </p:cSld>
  <p:clrMapOvr>
    <a:masterClrMapping/>
  </p:clrMapOvr>
</p:notes>
</file>

<file path=ppt/notesSlides/notesSlide3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9823493"/>
      </p:ext>
    </p:extLst>
  </p:cSld>
  <p:clrMapOvr>
    <a:masterClrMapping/>
  </p:clrMapOvr>
</p:notes>
</file>

<file path=ppt/notesSlides/notesSlide3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202183"/>
      </p:ext>
    </p:extLst>
  </p:cSld>
  <p:clrMapOvr>
    <a:masterClrMapping/>
  </p:clrMapOvr>
</p:notes>
</file>

<file path=ppt/notesSlides/notesSlide3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285096"/>
      </p:ext>
    </p:extLst>
  </p:cSld>
  <p:clrMapOvr>
    <a:masterClrMapping/>
  </p:clrMapOvr>
</p:notes>
</file>

<file path=ppt/notesSlides/notesSlide3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889400"/>
      </p:ext>
    </p:extLst>
  </p:cSld>
  <p:clrMapOvr>
    <a:masterClrMapping/>
  </p:clrMapOvr>
</p:notes>
</file>

<file path=ppt/notesSlides/notesSlide3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438605"/>
      </p:ext>
    </p:extLst>
  </p:cSld>
  <p:clrMapOvr>
    <a:masterClrMapping/>
  </p:clrMapOvr>
</p:notes>
</file>

<file path=ppt/notesSlides/notesSlide3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674658"/>
      </p:ext>
    </p:extLst>
  </p:cSld>
  <p:clrMapOvr>
    <a:masterClrMapping/>
  </p:clrMapOvr>
</p:notes>
</file>

<file path=ppt/notesSlides/notesSlide3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0218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6278427"/>
      </p:ext>
    </p:extLst>
  </p:cSld>
  <p:clrMapOvr>
    <a:masterClrMapping/>
  </p:clrMapOvr>
</p:notes>
</file>

<file path=ppt/notesSlides/notesSlide3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869793"/>
      </p:ext>
    </p:extLst>
  </p:cSld>
  <p:clrMapOvr>
    <a:masterClrMapping/>
  </p:clrMapOvr>
</p:notes>
</file>

<file path=ppt/notesSlides/notesSlide3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196621"/>
      </p:ext>
    </p:extLst>
  </p:cSld>
  <p:clrMapOvr>
    <a:masterClrMapping/>
  </p:clrMapOvr>
</p:notes>
</file>

<file path=ppt/notesSlides/notesSlide3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0326246"/>
      </p:ext>
    </p:extLst>
  </p:cSld>
  <p:clrMapOvr>
    <a:masterClrMapping/>
  </p:clrMapOvr>
</p:notes>
</file>

<file path=ppt/notesSlides/notesSlide3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7111057"/>
      </p:ext>
    </p:extLst>
  </p:cSld>
  <p:clrMapOvr>
    <a:masterClrMapping/>
  </p:clrMapOvr>
</p:notes>
</file>

<file path=ppt/notesSlides/notesSlide3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2982829"/>
      </p:ext>
    </p:extLst>
  </p:cSld>
  <p:clrMapOvr>
    <a:masterClrMapping/>
  </p:clrMapOvr>
</p:notes>
</file>

<file path=ppt/notesSlides/notesSlide3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6601897"/>
      </p:ext>
    </p:extLst>
  </p:cSld>
  <p:clrMapOvr>
    <a:masterClrMapping/>
  </p:clrMapOvr>
</p:notes>
</file>

<file path=ppt/notesSlides/notesSlide3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0047605"/>
      </p:ext>
    </p:extLst>
  </p:cSld>
  <p:clrMapOvr>
    <a:masterClrMapping/>
  </p:clrMapOvr>
</p:notes>
</file>

<file path=ppt/notesSlides/notesSlide3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3878249"/>
      </p:ext>
    </p:extLst>
  </p:cSld>
  <p:clrMapOvr>
    <a:masterClrMapping/>
  </p:clrMapOvr>
</p:notes>
</file>

<file path=ppt/notesSlides/notesSlide3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841710"/>
      </p:ext>
    </p:extLst>
  </p:cSld>
  <p:clrMapOvr>
    <a:masterClrMapping/>
  </p:clrMapOvr>
</p:notes>
</file>

<file path=ppt/notesSlides/notesSlide3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851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779421"/>
      </p:ext>
    </p:extLst>
  </p:cSld>
  <p:clrMapOvr>
    <a:masterClrMapping/>
  </p:clrMapOvr>
</p:notes>
</file>

<file path=ppt/notesSlides/notesSlide4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0754806"/>
      </p:ext>
    </p:extLst>
  </p:cSld>
  <p:clrMapOvr>
    <a:masterClrMapping/>
  </p:clrMapOvr>
</p:notes>
</file>

<file path=ppt/notesSlides/notesSlide4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3482275"/>
      </p:ext>
    </p:extLst>
  </p:cSld>
  <p:clrMapOvr>
    <a:masterClrMapping/>
  </p:clrMapOvr>
</p:notes>
</file>

<file path=ppt/notesSlides/notesSlide4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756057"/>
      </p:ext>
    </p:extLst>
  </p:cSld>
  <p:clrMapOvr>
    <a:masterClrMapping/>
  </p:clrMapOvr>
</p:notes>
</file>

<file path=ppt/notesSlides/notesSlide4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1729805"/>
      </p:ext>
    </p:extLst>
  </p:cSld>
  <p:clrMapOvr>
    <a:masterClrMapping/>
  </p:clrMapOvr>
</p:notes>
</file>

<file path=ppt/notesSlides/notesSlide4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295048"/>
      </p:ext>
    </p:extLst>
  </p:cSld>
  <p:clrMapOvr>
    <a:masterClrMapping/>
  </p:clrMapOvr>
</p:notes>
</file>

<file path=ppt/notesSlides/notesSlide4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3135594"/>
      </p:ext>
    </p:extLst>
  </p:cSld>
  <p:clrMapOvr>
    <a:masterClrMapping/>
  </p:clrMapOvr>
</p:notes>
</file>

<file path=ppt/notesSlides/notesSlide4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9613162"/>
      </p:ext>
    </p:extLst>
  </p:cSld>
  <p:clrMapOvr>
    <a:masterClrMapping/>
  </p:clrMapOvr>
</p:notes>
</file>

<file path=ppt/notesSlides/notesSlide4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9094033"/>
      </p:ext>
    </p:extLst>
  </p:cSld>
  <p:clrMapOvr>
    <a:masterClrMapping/>
  </p:clrMapOvr>
</p:notes>
</file>

<file path=ppt/notesSlides/notesSlide4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9761981"/>
      </p:ext>
    </p:extLst>
  </p:cSld>
  <p:clrMapOvr>
    <a:masterClrMapping/>
  </p:clrMapOvr>
</p:notes>
</file>

<file path=ppt/notesSlides/notesSlide4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07850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259368"/>
      </p:ext>
    </p:extLst>
  </p:cSld>
  <p:clrMapOvr>
    <a:masterClrMapping/>
  </p:clrMapOvr>
</p:notes>
</file>

<file path=ppt/notesSlides/notesSlide4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534623"/>
      </p:ext>
    </p:extLst>
  </p:cSld>
  <p:clrMapOvr>
    <a:masterClrMapping/>
  </p:clrMapOvr>
</p:notes>
</file>

<file path=ppt/notesSlides/notesSlide4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0832422"/>
      </p:ext>
    </p:extLst>
  </p:cSld>
  <p:clrMapOvr>
    <a:masterClrMapping/>
  </p:clrMapOvr>
</p:notes>
</file>

<file path=ppt/notesSlides/notesSlide4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458313"/>
      </p:ext>
    </p:extLst>
  </p:cSld>
  <p:clrMapOvr>
    <a:masterClrMapping/>
  </p:clrMapOvr>
</p:notes>
</file>

<file path=ppt/notesSlides/notesSlide4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2030899"/>
      </p:ext>
    </p:extLst>
  </p:cSld>
  <p:clrMapOvr>
    <a:masterClrMapping/>
  </p:clrMapOvr>
</p:notes>
</file>

<file path=ppt/notesSlides/notesSlide4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012059"/>
      </p:ext>
    </p:extLst>
  </p:cSld>
  <p:clrMapOvr>
    <a:masterClrMapping/>
  </p:clrMapOvr>
</p:notes>
</file>

<file path=ppt/notesSlides/notesSlide4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9538575"/>
      </p:ext>
    </p:extLst>
  </p:cSld>
  <p:clrMapOvr>
    <a:masterClrMapping/>
  </p:clrMapOvr>
</p:notes>
</file>

<file path=ppt/notesSlides/notesSlide4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557095"/>
      </p:ext>
    </p:extLst>
  </p:cSld>
  <p:clrMapOvr>
    <a:masterClrMapping/>
  </p:clrMapOvr>
</p:notes>
</file>

<file path=ppt/notesSlides/notesSlide4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6400841"/>
      </p:ext>
    </p:extLst>
  </p:cSld>
  <p:clrMapOvr>
    <a:masterClrMapping/>
  </p:clrMapOvr>
</p:notes>
</file>

<file path=ppt/notesSlides/notesSlide4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798568"/>
      </p:ext>
    </p:extLst>
  </p:cSld>
  <p:clrMapOvr>
    <a:masterClrMapping/>
  </p:clrMapOvr>
</p:notes>
</file>

<file path=ppt/notesSlides/notesSlide4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89895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119950"/>
      </p:ext>
    </p:extLst>
  </p:cSld>
  <p:clrMapOvr>
    <a:masterClrMapping/>
  </p:clrMapOvr>
</p:notes>
</file>

<file path=ppt/notesSlides/notesSlide4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909577"/>
      </p:ext>
    </p:extLst>
  </p:cSld>
  <p:clrMapOvr>
    <a:masterClrMapping/>
  </p:clrMapOvr>
</p:notes>
</file>

<file path=ppt/notesSlides/notesSlide4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6153666"/>
      </p:ext>
    </p:extLst>
  </p:cSld>
  <p:clrMapOvr>
    <a:masterClrMapping/>
  </p:clrMapOvr>
</p:notes>
</file>

<file path=ppt/notesSlides/notesSlide4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47946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4445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188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7707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104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6400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18129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93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4236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45004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57555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3447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2327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4777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437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50863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933973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9004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07808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792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11665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6278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8078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155392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02997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18665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91828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21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656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42869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77396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6807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90189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77811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59590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5911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81164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8371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69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7145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14465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73713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98831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14071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69154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14700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03222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03669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25688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43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62975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82881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84293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7268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23031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76022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59743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32667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87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58065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22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4" name="Google Shape;14;p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3" name="Google Shape;73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9" name="Google Shape;79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522" y="1248508"/>
            <a:ext cx="5322277" cy="442180"/>
          </a:xfrm>
        </p:spPr>
        <p:txBody>
          <a:bodyPr/>
          <a:lstStyle/>
          <a:p>
            <a:r>
              <a:rPr lang="en-US" dirty="0" smtClean="0"/>
              <a:t>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‹#›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8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26" name="Google Shape;26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2" name="Google Shape;32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9" name="Google Shape;39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48" name="Google Shape;48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53" name="Google Shape;53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0" name="Google Shape;60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7" name="Google Shape;67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0" name="Google Shape;10;p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5.xml"/><Relationship Id="rId4" Type="http://schemas.openxmlformats.org/officeDocument/2006/relationships/slide" Target="slide10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0.xml"/><Relationship Id="rId4" Type="http://schemas.openxmlformats.org/officeDocument/2006/relationships/slide" Target="slide109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3.xml"/><Relationship Id="rId4" Type="http://schemas.openxmlformats.org/officeDocument/2006/relationships/slide" Target="slide1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7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5.xml"/><Relationship Id="rId4" Type="http://schemas.openxmlformats.org/officeDocument/2006/relationships/slide" Target="slide118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" Target="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1.xml"/><Relationship Id="rId4" Type="http://schemas.openxmlformats.org/officeDocument/2006/relationships/slide" Target="slide1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5.xml"/><Relationship Id="rId4" Type="http://schemas.openxmlformats.org/officeDocument/2006/relationships/slide" Target="slide12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" Target="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9.xml"/><Relationship Id="rId4" Type="http://schemas.openxmlformats.org/officeDocument/2006/relationships/slide" Target="slide130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" Target="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3.xml"/><Relationship Id="rId4" Type="http://schemas.openxmlformats.org/officeDocument/2006/relationships/slide" Target="slide13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" Target="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135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7.xml"/><Relationship Id="rId5" Type="http://schemas.openxmlformats.org/officeDocument/2006/relationships/image" Target="../media/image6.jpeg"/><Relationship Id="rId4" Type="http://schemas.openxmlformats.org/officeDocument/2006/relationships/slide" Target="slide138.xml"/><Relationship Id="rId9" Type="http://schemas.openxmlformats.org/officeDocument/2006/relationships/image" Target="../media/image9.jpeg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" Target="slide13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139.xml"/><Relationship Id="rId7" Type="http://schemas.openxmlformats.org/officeDocument/2006/relationships/slide" Target="slide141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142.xml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" Target="slide13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6.xml"/><Relationship Id="rId4" Type="http://schemas.openxmlformats.org/officeDocument/2006/relationships/slide" Target="slide145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" Target="slide14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9.xml"/><Relationship Id="rId4" Type="http://schemas.openxmlformats.org/officeDocument/2006/relationships/slide" Target="slide150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" Target="slide14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4.xml"/><Relationship Id="rId4" Type="http://schemas.openxmlformats.org/officeDocument/2006/relationships/slide" Target="slide15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" Target="slide15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58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5.xml"/><Relationship Id="rId4" Type="http://schemas.openxmlformats.org/officeDocument/2006/relationships/slide" Target="slide15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" Target="slide155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1.xml"/><Relationship Id="rId4" Type="http://schemas.openxmlformats.org/officeDocument/2006/relationships/slide" Target="slide1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159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5.xml"/><Relationship Id="rId4" Type="http://schemas.openxmlformats.org/officeDocument/2006/relationships/slide" Target="slide16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slide" Target="slide163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0.xml"/><Relationship Id="rId4" Type="http://schemas.openxmlformats.org/officeDocument/2006/relationships/slide" Target="slide169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slide" Target="slide167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3.xml"/><Relationship Id="rId4" Type="http://schemas.openxmlformats.org/officeDocument/2006/relationships/slide" Target="slide174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" Target="slide171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178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5.xml"/><Relationship Id="rId4" Type="http://schemas.openxmlformats.org/officeDocument/2006/relationships/slide" Target="slide17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" Target="slide175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1.xml"/><Relationship Id="rId4" Type="http://schemas.openxmlformats.org/officeDocument/2006/relationships/slide" Target="slide18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slide" Target="slide179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6.xml"/><Relationship Id="rId4" Type="http://schemas.openxmlformats.org/officeDocument/2006/relationships/slide" Target="slide185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" Target="slide183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0.xml"/><Relationship Id="rId4" Type="http://schemas.openxmlformats.org/officeDocument/2006/relationships/slide" Target="slide189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slide" Target="slide187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3.xml"/><Relationship Id="rId4" Type="http://schemas.openxmlformats.org/officeDocument/2006/relationships/slide" Target="slide194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slide" Target="slide191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slide" Target="slide198.xml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5.xml"/><Relationship Id="rId4" Type="http://schemas.openxmlformats.org/officeDocument/2006/relationships/slide" Target="slide19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slide" Target="slide195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1.xml"/><Relationship Id="rId4" Type="http://schemas.openxmlformats.org/officeDocument/2006/relationships/slide" Target="slide2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slide" Target="slide199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5.xml"/><Relationship Id="rId4" Type="http://schemas.openxmlformats.org/officeDocument/2006/relationships/slide" Target="slide206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slide" Target="slide203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9.xml"/><Relationship Id="rId4" Type="http://schemas.openxmlformats.org/officeDocument/2006/relationships/slide" Target="slide210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slide" Target="slide207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3.xml"/><Relationship Id="rId4" Type="http://schemas.openxmlformats.org/officeDocument/2006/relationships/slide" Target="slide214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slide" Target="slide211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slide" Target="slide218.xm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5.xml"/><Relationship Id="rId4" Type="http://schemas.openxmlformats.org/officeDocument/2006/relationships/slide" Target="slide217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slide" Target="slide215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1.xml"/><Relationship Id="rId4" Type="http://schemas.openxmlformats.org/officeDocument/2006/relationships/slide" Target="slide2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slide" Target="slide219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5.xml"/><Relationship Id="rId4" Type="http://schemas.openxmlformats.org/officeDocument/2006/relationships/slide" Target="slide226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slide" Target="slide223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9.xml"/><Relationship Id="rId4" Type="http://schemas.openxmlformats.org/officeDocument/2006/relationships/slide" Target="slide230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slide" Target="slide227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4.xml"/><Relationship Id="rId4" Type="http://schemas.openxmlformats.org/officeDocument/2006/relationships/slide" Target="slide233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" Target="slide231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slide" Target="slide238.xml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5.xml"/><Relationship Id="rId4" Type="http://schemas.openxmlformats.org/officeDocument/2006/relationships/slide" Target="slide237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slide" Target="slide235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2.xml"/><Relationship Id="rId4" Type="http://schemas.openxmlformats.org/officeDocument/2006/relationships/slide" Target="slide2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slide" Target="slide239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5.xml"/><Relationship Id="rId4" Type="http://schemas.openxmlformats.org/officeDocument/2006/relationships/slide" Target="slide246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" Target="slide243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9.xml"/><Relationship Id="rId4" Type="http://schemas.openxmlformats.org/officeDocument/2006/relationships/slide" Target="slide250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slide" Target="slide247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3.xml"/><Relationship Id="rId4" Type="http://schemas.openxmlformats.org/officeDocument/2006/relationships/slide" Target="slide254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slide" Target="slide251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slide" Target="slide258.xml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5.xml"/><Relationship Id="rId4" Type="http://schemas.openxmlformats.org/officeDocument/2006/relationships/slide" Target="slide257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slide" Target="slide255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1.xml"/><Relationship Id="rId4" Type="http://schemas.openxmlformats.org/officeDocument/2006/relationships/slide" Target="slide2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" Target="slide259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5.xml"/><Relationship Id="rId4" Type="http://schemas.openxmlformats.org/officeDocument/2006/relationships/slide" Target="slide266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slide" Target="slide263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0.xml"/><Relationship Id="rId4" Type="http://schemas.openxmlformats.org/officeDocument/2006/relationships/slide" Target="slide269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slide" Target="slide267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3.xml"/><Relationship Id="rId4" Type="http://schemas.openxmlformats.org/officeDocument/2006/relationships/slide" Target="slide274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slide" Target="slide271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slide" Target="slide277.xml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5.xml"/><Relationship Id="rId4" Type="http://schemas.openxmlformats.org/officeDocument/2006/relationships/slide" Target="slide278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slide" Target="slide275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2.xml"/><Relationship Id="rId4" Type="http://schemas.openxmlformats.org/officeDocument/2006/relationships/slide" Target="slide28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slide" Target="slide279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5.xml"/><Relationship Id="rId4" Type="http://schemas.openxmlformats.org/officeDocument/2006/relationships/slide" Target="slide286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slide" Target="slide283.xml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9.xml"/><Relationship Id="rId4" Type="http://schemas.openxmlformats.org/officeDocument/2006/relationships/slide" Target="slide290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slide" Target="slide287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3.xml"/><Relationship Id="rId4" Type="http://schemas.openxmlformats.org/officeDocument/2006/relationships/slide" Target="slide294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slide" Target="slide291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slide" Target="slide298.xml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5.xml"/><Relationship Id="rId4" Type="http://schemas.openxmlformats.org/officeDocument/2006/relationships/slide" Target="slide297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slide" Target="slide295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1.xml"/><Relationship Id="rId4" Type="http://schemas.openxmlformats.org/officeDocument/2006/relationships/slide" Target="slide3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6.xml"/><Relationship Id="rId4" Type="http://schemas.openxmlformats.org/officeDocument/2006/relationships/slide" Target="slide305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slide" Target="slide303.xml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9.xml"/><Relationship Id="rId4" Type="http://schemas.openxmlformats.org/officeDocument/2006/relationships/slide" Target="slide310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slide" Target="slide307.xml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3.xml"/><Relationship Id="rId4" Type="http://schemas.openxmlformats.org/officeDocument/2006/relationships/slide" Target="slide314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slide" Target="slide311.xml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slide" Target="slide317.xml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5.xml"/><Relationship Id="rId4" Type="http://schemas.openxmlformats.org/officeDocument/2006/relationships/slide" Target="slide318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1.xml"/><Relationship Id="rId4" Type="http://schemas.openxmlformats.org/officeDocument/2006/relationships/slide" Target="slide3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slide" Target="slide319.xml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5.xml"/><Relationship Id="rId4" Type="http://schemas.openxmlformats.org/officeDocument/2006/relationships/slide" Target="slide326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slide" Target="slide323.xml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0.xml"/><Relationship Id="rId4" Type="http://schemas.openxmlformats.org/officeDocument/2006/relationships/slide" Target="slide329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slide" Target="slide327.xml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3.xml"/><Relationship Id="rId4" Type="http://schemas.openxmlformats.org/officeDocument/2006/relationships/slide" Target="slide334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slide" Target="slide331.xml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slide" Target="slide337.xml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5.xml"/><Relationship Id="rId4" Type="http://schemas.openxmlformats.org/officeDocument/2006/relationships/slide" Target="slide338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slide" Target="slide335.xml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2.xml"/><Relationship Id="rId4" Type="http://schemas.openxmlformats.org/officeDocument/2006/relationships/slide" Target="slide3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slide" Target="slide339.xml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6.xml"/><Relationship Id="rId4" Type="http://schemas.openxmlformats.org/officeDocument/2006/relationships/slide" Target="slide345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slide" Target="slide343.xml"/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7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0.xml"/><Relationship Id="rId4" Type="http://schemas.openxmlformats.org/officeDocument/2006/relationships/slide" Target="slide349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slide" Target="slide347.xml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.xml"/><Relationship Id="rId4" Type="http://schemas.openxmlformats.org/officeDocument/2006/relationships/slide" Target="slide38.xml"/></Relationships>
</file>

<file path=ppt/slides/_rels/slide350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4.xml"/><Relationship Id="rId4" Type="http://schemas.openxmlformats.org/officeDocument/2006/relationships/slide" Target="slide353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slide" Target="slide351.xml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4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slide" Target="slide358.xml"/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5.xml"/><Relationship Id="rId4" Type="http://schemas.openxmlformats.org/officeDocument/2006/relationships/slide" Target="slide357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slide" Target="slide355.xml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9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2.xml"/><Relationship Id="rId4" Type="http://schemas.openxmlformats.org/officeDocument/2006/relationships/slide" Target="slide36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slide" Target="slide359.xml"/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2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6.xml"/><Relationship Id="rId4" Type="http://schemas.openxmlformats.org/officeDocument/2006/relationships/slide" Target="slide365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slide" Target="slide363.xml"/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9.xml"/><Relationship Id="rId4" Type="http://schemas.openxmlformats.org/officeDocument/2006/relationships/slide" Target="slide370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slide" Target="slide367.xml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0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1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4.xml"/><Relationship Id="rId4" Type="http://schemas.openxmlformats.org/officeDocument/2006/relationships/slide" Target="slide373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slide" Target="slide371.xml"/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4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5.xml.rels><?xml version="1.0" encoding="UTF-8" standalone="yes"?>
<Relationships xmlns="http://schemas.openxmlformats.org/package/2006/relationships"><Relationship Id="rId3" Type="http://schemas.openxmlformats.org/officeDocument/2006/relationships/slide" Target="slide378.xml"/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5.xml"/><Relationship Id="rId4" Type="http://schemas.openxmlformats.org/officeDocument/2006/relationships/slide" Target="slide377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8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9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1.xml"/><Relationship Id="rId4" Type="http://schemas.openxmlformats.org/officeDocument/2006/relationships/slide" Target="slide38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slide" Target="slide379.xml"/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3" Type="http://schemas.openxmlformats.org/officeDocument/2006/relationships/slide" Target="slide383.xml"/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2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3.xml.rels><?xml version="1.0" encoding="UTF-8" standalone="yes"?>
<Relationships xmlns="http://schemas.openxmlformats.org/package/2006/relationships"><Relationship Id="rId3" Type="http://schemas.openxmlformats.org/officeDocument/2006/relationships/slide" Target="slide383.xml"/><Relationship Id="rId2" Type="http://schemas.openxmlformats.org/officeDocument/2006/relationships/notesSlide" Target="../notesSlides/notesSlide28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5.xml"/><Relationship Id="rId4" Type="http://schemas.openxmlformats.org/officeDocument/2006/relationships/slide" Target="slide386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slide" Target="slide383.xml"/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3" Type="http://schemas.openxmlformats.org/officeDocument/2006/relationships/slide" Target="slide387.xml"/><Relationship Id="rId2" Type="http://schemas.openxmlformats.org/officeDocument/2006/relationships/notesSlide" Target="../notesSlides/notesSlide2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6.xml.rels><?xml version="1.0" encoding="UTF-8" standalone="yes"?>
<Relationships xmlns="http://schemas.openxmlformats.org/package/2006/relationships"><Relationship Id="rId3" Type="http://schemas.openxmlformats.org/officeDocument/2006/relationships/slide" Target="slide383.xml"/><Relationship Id="rId2" Type="http://schemas.openxmlformats.org/officeDocument/2006/relationships/notesSlide" Target="../notesSlides/notesSlide2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7.xml.rels><?xml version="1.0" encoding="UTF-8" standalone="yes"?>
<Relationships xmlns="http://schemas.openxmlformats.org/package/2006/relationships"><Relationship Id="rId3" Type="http://schemas.openxmlformats.org/officeDocument/2006/relationships/slide" Target="slide387.xml"/><Relationship Id="rId2" Type="http://schemas.openxmlformats.org/officeDocument/2006/relationships/notesSlide" Target="../notesSlides/notesSlide29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9.xml"/><Relationship Id="rId4" Type="http://schemas.openxmlformats.org/officeDocument/2006/relationships/slide" Target="slide390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slide" Target="slide387.xml"/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2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390.xml.rels><?xml version="1.0" encoding="UTF-8" standalone="yes"?>
<Relationships xmlns="http://schemas.openxmlformats.org/package/2006/relationships"><Relationship Id="rId3" Type="http://schemas.openxmlformats.org/officeDocument/2006/relationships/slide" Target="slide387.xml"/><Relationship Id="rId2" Type="http://schemas.openxmlformats.org/officeDocument/2006/relationships/notesSlide" Target="../notesSlides/notesSlide2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1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29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94.xml"/><Relationship Id="rId4" Type="http://schemas.openxmlformats.org/officeDocument/2006/relationships/slide" Target="slide393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slide" Target="slide391.xml"/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3" Type="http://schemas.openxmlformats.org/officeDocument/2006/relationships/slide" Target="slide395.xml"/><Relationship Id="rId2" Type="http://schemas.openxmlformats.org/officeDocument/2006/relationships/notesSlide" Target="../notesSlides/notesSlide2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4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2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5.xml.rels><?xml version="1.0" encoding="UTF-8" standalone="yes"?>
<Relationships xmlns="http://schemas.openxmlformats.org/package/2006/relationships"><Relationship Id="rId3" Type="http://schemas.openxmlformats.org/officeDocument/2006/relationships/slide" Target="slide397.xml"/><Relationship Id="rId2" Type="http://schemas.openxmlformats.org/officeDocument/2006/relationships/notesSlide" Target="../notesSlides/notesSlide29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95.xml"/><Relationship Id="rId4" Type="http://schemas.openxmlformats.org/officeDocument/2006/relationships/slide" Target="slide398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slide" Target="slide395.xml"/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3" Type="http://schemas.openxmlformats.org/officeDocument/2006/relationships/slide" Target="slide399.xml"/><Relationship Id="rId2" Type="http://schemas.openxmlformats.org/officeDocument/2006/relationships/notesSlide" Target="../notesSlides/notesSlide2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8.xml.rels><?xml version="1.0" encoding="UTF-8" standalone="yes"?>
<Relationships xmlns="http://schemas.openxmlformats.org/package/2006/relationships"><Relationship Id="rId3" Type="http://schemas.openxmlformats.org/officeDocument/2006/relationships/slide" Target="slide395.xml"/><Relationship Id="rId2" Type="http://schemas.openxmlformats.org/officeDocument/2006/relationships/notesSlide" Target="../notesSlides/notesSlide2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9.xml.rels><?xml version="1.0" encoding="UTF-8" standalone="yes"?>
<Relationships xmlns="http://schemas.openxmlformats.org/package/2006/relationships"><Relationship Id="rId3" Type="http://schemas.openxmlformats.org/officeDocument/2006/relationships/slide" Target="slide399.xml"/><Relationship Id="rId2" Type="http://schemas.openxmlformats.org/officeDocument/2006/relationships/notesSlide" Target="../notesSlides/notesSlide30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01.xml"/><Relationship Id="rId4" Type="http://schemas.openxmlformats.org/officeDocument/2006/relationships/slide" Target="slide40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slide" Target="slide399.xml"/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3" Type="http://schemas.openxmlformats.org/officeDocument/2006/relationships/slide" Target="slide403.xml"/><Relationship Id="rId2" Type="http://schemas.openxmlformats.org/officeDocument/2006/relationships/notesSlide" Target="../notesSlides/notesSlide3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2.xml.rels><?xml version="1.0" encoding="UTF-8" standalone="yes"?>
<Relationships xmlns="http://schemas.openxmlformats.org/package/2006/relationships"><Relationship Id="rId3" Type="http://schemas.openxmlformats.org/officeDocument/2006/relationships/slide" Target="slide399.xml"/><Relationship Id="rId2" Type="http://schemas.openxmlformats.org/officeDocument/2006/relationships/notesSlide" Target="../notesSlides/notesSlide30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3.xml.rels><?xml version="1.0" encoding="UTF-8" standalone="yes"?>
<Relationships xmlns="http://schemas.openxmlformats.org/package/2006/relationships"><Relationship Id="rId3" Type="http://schemas.openxmlformats.org/officeDocument/2006/relationships/slide" Target="slide403.xml"/><Relationship Id="rId2" Type="http://schemas.openxmlformats.org/officeDocument/2006/relationships/notesSlide" Target="../notesSlides/notesSlide30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05.xml"/><Relationship Id="rId4" Type="http://schemas.openxmlformats.org/officeDocument/2006/relationships/slide" Target="slide406.xml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slide" Target="slide403.xml"/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3" Type="http://schemas.openxmlformats.org/officeDocument/2006/relationships/slide" Target="slide407.xml"/><Relationship Id="rId2" Type="http://schemas.openxmlformats.org/officeDocument/2006/relationships/notesSlide" Target="../notesSlides/notesSlide3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6.xml.rels><?xml version="1.0" encoding="UTF-8" standalone="yes"?>
<Relationships xmlns="http://schemas.openxmlformats.org/package/2006/relationships"><Relationship Id="rId3" Type="http://schemas.openxmlformats.org/officeDocument/2006/relationships/slide" Target="slide403.xml"/><Relationship Id="rId2" Type="http://schemas.openxmlformats.org/officeDocument/2006/relationships/notesSlide" Target="../notesSlides/notesSlide3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7.xml.rels><?xml version="1.0" encoding="UTF-8" standalone="yes"?>
<Relationships xmlns="http://schemas.openxmlformats.org/package/2006/relationships"><Relationship Id="rId3" Type="http://schemas.openxmlformats.org/officeDocument/2006/relationships/slide" Target="slide407.xml"/><Relationship Id="rId2" Type="http://schemas.openxmlformats.org/officeDocument/2006/relationships/notesSlide" Target="../notesSlides/notesSlide30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09.xml"/><Relationship Id="rId4" Type="http://schemas.openxmlformats.org/officeDocument/2006/relationships/slide" Target="slide410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slide" Target="slide407.xml"/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3" Type="http://schemas.openxmlformats.org/officeDocument/2006/relationships/slide" Target="slide411.xml"/><Relationship Id="rId2" Type="http://schemas.openxmlformats.org/officeDocument/2006/relationships/notesSlide" Target="../notesSlides/notesSlide3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0.xml.rels><?xml version="1.0" encoding="UTF-8" standalone="yes"?>
<Relationships xmlns="http://schemas.openxmlformats.org/package/2006/relationships"><Relationship Id="rId3" Type="http://schemas.openxmlformats.org/officeDocument/2006/relationships/slide" Target="slide407.xml"/><Relationship Id="rId2" Type="http://schemas.openxmlformats.org/officeDocument/2006/relationships/notesSlide" Target="../notesSlides/notesSlide3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11.xml.rels><?xml version="1.0" encoding="UTF-8" standalone="yes"?>
<Relationships xmlns="http://schemas.openxmlformats.org/package/2006/relationships"><Relationship Id="rId3" Type="http://schemas.openxmlformats.org/officeDocument/2006/relationships/slide" Target="slide411.xml"/><Relationship Id="rId2" Type="http://schemas.openxmlformats.org/officeDocument/2006/relationships/notesSlide" Target="../notesSlides/notesSlide30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13.xml"/><Relationship Id="rId4" Type="http://schemas.openxmlformats.org/officeDocument/2006/relationships/slide" Target="slide414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slide" Target="slide411.xml"/><Relationship Id="rId1" Type="http://schemas.openxmlformats.org/officeDocument/2006/relationships/slideLayout" Target="../slideLayouts/slideLayout2.xml"/></Relationships>
</file>

<file path=ppt/slides/_rels/slide413.xml.rels><?xml version="1.0" encoding="UTF-8" standalone="yes"?>
<Relationships xmlns="http://schemas.openxmlformats.org/package/2006/relationships"><Relationship Id="rId3" Type="http://schemas.openxmlformats.org/officeDocument/2006/relationships/slide" Target="slide415.xml"/><Relationship Id="rId2" Type="http://schemas.openxmlformats.org/officeDocument/2006/relationships/notesSlide" Target="../notesSlides/notesSlide3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4.xml.rels><?xml version="1.0" encoding="UTF-8" standalone="yes"?>
<Relationships xmlns="http://schemas.openxmlformats.org/package/2006/relationships"><Relationship Id="rId3" Type="http://schemas.openxmlformats.org/officeDocument/2006/relationships/slide" Target="slide411.xml"/><Relationship Id="rId2" Type="http://schemas.openxmlformats.org/officeDocument/2006/relationships/notesSlide" Target="../notesSlides/notesSlide3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15.xml.rels><?xml version="1.0" encoding="UTF-8" standalone="yes"?>
<Relationships xmlns="http://schemas.openxmlformats.org/package/2006/relationships"><Relationship Id="rId3" Type="http://schemas.openxmlformats.org/officeDocument/2006/relationships/slide" Target="slide418.xml"/><Relationship Id="rId2" Type="http://schemas.openxmlformats.org/officeDocument/2006/relationships/notesSlide" Target="../notesSlides/notesSlide3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15.xml"/><Relationship Id="rId4" Type="http://schemas.openxmlformats.org/officeDocument/2006/relationships/slide" Target="slide417.xml"/></Relationships>
</file>

<file path=ppt/slides/_rels/slide416.xml.rels><?xml version="1.0" encoding="UTF-8" standalone="yes"?>
<Relationships xmlns="http://schemas.openxmlformats.org/package/2006/relationships"><Relationship Id="rId2" Type="http://schemas.openxmlformats.org/officeDocument/2006/relationships/slide" Target="slide415.xml"/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3" Type="http://schemas.openxmlformats.org/officeDocument/2006/relationships/slide" Target="slide419.xml"/><Relationship Id="rId2" Type="http://schemas.openxmlformats.org/officeDocument/2006/relationships/notesSlide" Target="../notesSlides/notesSlide3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8.xml.rels><?xml version="1.0" encoding="UTF-8" standalone="yes"?>
<Relationships xmlns="http://schemas.openxmlformats.org/package/2006/relationships"><Relationship Id="rId3" Type="http://schemas.openxmlformats.org/officeDocument/2006/relationships/slide" Target="slide415.xml"/><Relationship Id="rId2" Type="http://schemas.openxmlformats.org/officeDocument/2006/relationships/notesSlide" Target="../notesSlides/notesSlide3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19.xml.rels><?xml version="1.0" encoding="UTF-8" standalone="yes"?>
<Relationships xmlns="http://schemas.openxmlformats.org/package/2006/relationships"><Relationship Id="rId3" Type="http://schemas.openxmlformats.org/officeDocument/2006/relationships/slide" Target="slide419.xml"/><Relationship Id="rId2" Type="http://schemas.openxmlformats.org/officeDocument/2006/relationships/notesSlide" Target="../notesSlides/notesSlide3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1.xml"/><Relationship Id="rId4" Type="http://schemas.openxmlformats.org/officeDocument/2006/relationships/slide" Target="slide4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slide" Target="slide419.xml"/><Relationship Id="rId1" Type="http://schemas.openxmlformats.org/officeDocument/2006/relationships/slideLayout" Target="../slideLayouts/slideLayout2.xml"/></Relationships>
</file>

<file path=ppt/slides/_rels/slide421.xml.rels><?xml version="1.0" encoding="UTF-8" standalone="yes"?>
<Relationships xmlns="http://schemas.openxmlformats.org/package/2006/relationships"><Relationship Id="rId3" Type="http://schemas.openxmlformats.org/officeDocument/2006/relationships/slide" Target="slide423.xml"/><Relationship Id="rId2" Type="http://schemas.openxmlformats.org/officeDocument/2006/relationships/notesSlide" Target="../notesSlides/notesSlide3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2.xml.rels><?xml version="1.0" encoding="UTF-8" standalone="yes"?>
<Relationships xmlns="http://schemas.openxmlformats.org/package/2006/relationships"><Relationship Id="rId3" Type="http://schemas.openxmlformats.org/officeDocument/2006/relationships/slide" Target="slide419.xml"/><Relationship Id="rId2" Type="http://schemas.openxmlformats.org/officeDocument/2006/relationships/notesSlide" Target="../notesSlides/notesSlide3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23.xml.rels><?xml version="1.0" encoding="UTF-8" standalone="yes"?>
<Relationships xmlns="http://schemas.openxmlformats.org/package/2006/relationships"><Relationship Id="rId3" Type="http://schemas.openxmlformats.org/officeDocument/2006/relationships/slide" Target="slide423.xml"/><Relationship Id="rId2" Type="http://schemas.openxmlformats.org/officeDocument/2006/relationships/notesSlide" Target="../notesSlides/notesSlide3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5.xml"/><Relationship Id="rId4" Type="http://schemas.openxmlformats.org/officeDocument/2006/relationships/slide" Target="slide426.xml"/></Relationships>
</file>

<file path=ppt/slides/_rels/slide424.xml.rels><?xml version="1.0" encoding="UTF-8" standalone="yes"?>
<Relationships xmlns="http://schemas.openxmlformats.org/package/2006/relationships"><Relationship Id="rId2" Type="http://schemas.openxmlformats.org/officeDocument/2006/relationships/slide" Target="slide423.xml"/><Relationship Id="rId1" Type="http://schemas.openxmlformats.org/officeDocument/2006/relationships/slideLayout" Target="../slideLayouts/slideLayout2.xml"/></Relationships>
</file>

<file path=ppt/slides/_rels/slide425.xml.rels><?xml version="1.0" encoding="UTF-8" standalone="yes"?>
<Relationships xmlns="http://schemas.openxmlformats.org/package/2006/relationships"><Relationship Id="rId3" Type="http://schemas.openxmlformats.org/officeDocument/2006/relationships/slide" Target="slide427.xml"/><Relationship Id="rId2" Type="http://schemas.openxmlformats.org/officeDocument/2006/relationships/notesSlide" Target="../notesSlides/notesSlide3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6.xml.rels><?xml version="1.0" encoding="UTF-8" standalone="yes"?>
<Relationships xmlns="http://schemas.openxmlformats.org/package/2006/relationships"><Relationship Id="rId3" Type="http://schemas.openxmlformats.org/officeDocument/2006/relationships/slide" Target="slide423.xml"/><Relationship Id="rId2" Type="http://schemas.openxmlformats.org/officeDocument/2006/relationships/notesSlide" Target="../notesSlides/notesSlide3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27.xml.rels><?xml version="1.0" encoding="UTF-8" standalone="yes"?>
<Relationships xmlns="http://schemas.openxmlformats.org/package/2006/relationships"><Relationship Id="rId3" Type="http://schemas.openxmlformats.org/officeDocument/2006/relationships/slide" Target="slide427.xml"/><Relationship Id="rId2" Type="http://schemas.openxmlformats.org/officeDocument/2006/relationships/notesSlide" Target="../notesSlides/notesSlide3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9.xml"/><Relationship Id="rId4" Type="http://schemas.openxmlformats.org/officeDocument/2006/relationships/slide" Target="slide430.xml"/></Relationships>
</file>

<file path=ppt/slides/_rels/slide428.xml.rels><?xml version="1.0" encoding="UTF-8" standalone="yes"?>
<Relationships xmlns="http://schemas.openxmlformats.org/package/2006/relationships"><Relationship Id="rId2" Type="http://schemas.openxmlformats.org/officeDocument/2006/relationships/slide" Target="slide427.xml"/><Relationship Id="rId1" Type="http://schemas.openxmlformats.org/officeDocument/2006/relationships/slideLayout" Target="../slideLayouts/slideLayout2.xml"/></Relationships>
</file>

<file path=ppt/slides/_rels/slide429.xml.rels><?xml version="1.0" encoding="UTF-8" standalone="yes"?>
<Relationships xmlns="http://schemas.openxmlformats.org/package/2006/relationships"><Relationship Id="rId3" Type="http://schemas.openxmlformats.org/officeDocument/2006/relationships/slide" Target="slide431.xml"/><Relationship Id="rId2" Type="http://schemas.openxmlformats.org/officeDocument/2006/relationships/notesSlide" Target="../notesSlides/notesSlide3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430.xml.rels><?xml version="1.0" encoding="UTF-8" standalone="yes"?>
<Relationships xmlns="http://schemas.openxmlformats.org/package/2006/relationships"><Relationship Id="rId3" Type="http://schemas.openxmlformats.org/officeDocument/2006/relationships/slide" Target="slide427.xml"/><Relationship Id="rId2" Type="http://schemas.openxmlformats.org/officeDocument/2006/relationships/notesSlide" Target="../notesSlides/notesSlide3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1.xml.rels><?xml version="1.0" encoding="UTF-8" standalone="yes"?>
<Relationships xmlns="http://schemas.openxmlformats.org/package/2006/relationships"><Relationship Id="rId3" Type="http://schemas.openxmlformats.org/officeDocument/2006/relationships/slide" Target="slide431.xml"/><Relationship Id="rId2" Type="http://schemas.openxmlformats.org/officeDocument/2006/relationships/notesSlide" Target="../notesSlides/notesSlide3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33.xml"/><Relationship Id="rId4" Type="http://schemas.openxmlformats.org/officeDocument/2006/relationships/slide" Target="slide434.xml"/></Relationships>
</file>

<file path=ppt/slides/_rels/slide432.xml.rels><?xml version="1.0" encoding="UTF-8" standalone="yes"?>
<Relationships xmlns="http://schemas.openxmlformats.org/package/2006/relationships"><Relationship Id="rId2" Type="http://schemas.openxmlformats.org/officeDocument/2006/relationships/slide" Target="slide431.xml"/><Relationship Id="rId1" Type="http://schemas.openxmlformats.org/officeDocument/2006/relationships/slideLayout" Target="../slideLayouts/slideLayout2.xml"/></Relationships>
</file>

<file path=ppt/slides/_rels/slide433.xml.rels><?xml version="1.0" encoding="UTF-8" standalone="yes"?>
<Relationships xmlns="http://schemas.openxmlformats.org/package/2006/relationships"><Relationship Id="rId3" Type="http://schemas.openxmlformats.org/officeDocument/2006/relationships/slide" Target="slide435.xml"/><Relationship Id="rId2" Type="http://schemas.openxmlformats.org/officeDocument/2006/relationships/notesSlide" Target="../notesSlides/notesSlide3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4.xml.rels><?xml version="1.0" encoding="UTF-8" standalone="yes"?>
<Relationships xmlns="http://schemas.openxmlformats.org/package/2006/relationships"><Relationship Id="rId3" Type="http://schemas.openxmlformats.org/officeDocument/2006/relationships/slide" Target="slide431.xml"/><Relationship Id="rId2" Type="http://schemas.openxmlformats.org/officeDocument/2006/relationships/notesSlide" Target="../notesSlides/notesSlide3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5.xml.rels><?xml version="1.0" encoding="UTF-8" standalone="yes"?>
<Relationships xmlns="http://schemas.openxmlformats.org/package/2006/relationships"><Relationship Id="rId3" Type="http://schemas.openxmlformats.org/officeDocument/2006/relationships/slide" Target="slide438.xml"/><Relationship Id="rId2" Type="http://schemas.openxmlformats.org/officeDocument/2006/relationships/notesSlide" Target="../notesSlides/notesSlide3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35.xml"/><Relationship Id="rId4" Type="http://schemas.openxmlformats.org/officeDocument/2006/relationships/slide" Target="slide437.xml"/></Relationships>
</file>

<file path=ppt/slides/_rels/slide436.xml.rels><?xml version="1.0" encoding="UTF-8" standalone="yes"?>
<Relationships xmlns="http://schemas.openxmlformats.org/package/2006/relationships"><Relationship Id="rId2" Type="http://schemas.openxmlformats.org/officeDocument/2006/relationships/slide" Target="slide435.xml"/><Relationship Id="rId1" Type="http://schemas.openxmlformats.org/officeDocument/2006/relationships/slideLayout" Target="../slideLayouts/slideLayout2.xml"/></Relationships>
</file>

<file path=ppt/slides/_rels/slide437.xml.rels><?xml version="1.0" encoding="UTF-8" standalone="yes"?>
<Relationships xmlns="http://schemas.openxmlformats.org/package/2006/relationships"><Relationship Id="rId3" Type="http://schemas.openxmlformats.org/officeDocument/2006/relationships/slide" Target="slide439.xml"/><Relationship Id="rId2" Type="http://schemas.openxmlformats.org/officeDocument/2006/relationships/notesSlide" Target="../notesSlides/notesSlide3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8.xml.rels><?xml version="1.0" encoding="UTF-8" standalone="yes"?>
<Relationships xmlns="http://schemas.openxmlformats.org/package/2006/relationships"><Relationship Id="rId3" Type="http://schemas.openxmlformats.org/officeDocument/2006/relationships/slide" Target="slide435.xml"/><Relationship Id="rId2" Type="http://schemas.openxmlformats.org/officeDocument/2006/relationships/notesSlide" Target="../notesSlides/notesSlide3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9.xml.rels><?xml version="1.0" encoding="UTF-8" standalone="yes"?>
<Relationships xmlns="http://schemas.openxmlformats.org/package/2006/relationships"><Relationship Id="rId3" Type="http://schemas.openxmlformats.org/officeDocument/2006/relationships/slide" Target="slide439.xml"/><Relationship Id="rId2" Type="http://schemas.openxmlformats.org/officeDocument/2006/relationships/notesSlide" Target="../notesSlides/notesSlide3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42.xml"/><Relationship Id="rId4" Type="http://schemas.openxmlformats.org/officeDocument/2006/relationships/slide" Target="slide4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40.xml.rels><?xml version="1.0" encoding="UTF-8" standalone="yes"?>
<Relationships xmlns="http://schemas.openxmlformats.org/package/2006/relationships"><Relationship Id="rId2" Type="http://schemas.openxmlformats.org/officeDocument/2006/relationships/slide" Target="slide439.xml"/><Relationship Id="rId1" Type="http://schemas.openxmlformats.org/officeDocument/2006/relationships/slideLayout" Target="../slideLayouts/slideLayout2.xml"/></Relationships>
</file>

<file path=ppt/slides/_rels/slide441.xml.rels><?xml version="1.0" encoding="UTF-8" standalone="yes"?>
<Relationships xmlns="http://schemas.openxmlformats.org/package/2006/relationships"><Relationship Id="rId3" Type="http://schemas.openxmlformats.org/officeDocument/2006/relationships/slide" Target="slide443.xml"/><Relationship Id="rId2" Type="http://schemas.openxmlformats.org/officeDocument/2006/relationships/notesSlide" Target="../notesSlides/notesSlide3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2.xml.rels><?xml version="1.0" encoding="UTF-8" standalone="yes"?>
<Relationships xmlns="http://schemas.openxmlformats.org/package/2006/relationships"><Relationship Id="rId3" Type="http://schemas.openxmlformats.org/officeDocument/2006/relationships/slide" Target="slide439.xml"/><Relationship Id="rId2" Type="http://schemas.openxmlformats.org/officeDocument/2006/relationships/notesSlide" Target="../notesSlides/notesSlide3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43.xml.rels><?xml version="1.0" encoding="UTF-8" standalone="yes"?>
<Relationships xmlns="http://schemas.openxmlformats.org/package/2006/relationships"><Relationship Id="rId3" Type="http://schemas.openxmlformats.org/officeDocument/2006/relationships/slide" Target="slide443.xml"/><Relationship Id="rId2" Type="http://schemas.openxmlformats.org/officeDocument/2006/relationships/notesSlide" Target="../notesSlides/notesSlide3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45.xml"/><Relationship Id="rId4" Type="http://schemas.openxmlformats.org/officeDocument/2006/relationships/slide" Target="slide446.xml"/></Relationships>
</file>

<file path=ppt/slides/_rels/slide444.xml.rels><?xml version="1.0" encoding="UTF-8" standalone="yes"?>
<Relationships xmlns="http://schemas.openxmlformats.org/package/2006/relationships"><Relationship Id="rId2" Type="http://schemas.openxmlformats.org/officeDocument/2006/relationships/slide" Target="slide443.xml"/><Relationship Id="rId1" Type="http://schemas.openxmlformats.org/officeDocument/2006/relationships/slideLayout" Target="../slideLayouts/slideLayout2.xml"/></Relationships>
</file>

<file path=ppt/slides/_rels/slide445.xml.rels><?xml version="1.0" encoding="UTF-8" standalone="yes"?>
<Relationships xmlns="http://schemas.openxmlformats.org/package/2006/relationships"><Relationship Id="rId3" Type="http://schemas.openxmlformats.org/officeDocument/2006/relationships/slide" Target="slide447.xml"/><Relationship Id="rId2" Type="http://schemas.openxmlformats.org/officeDocument/2006/relationships/notesSlide" Target="../notesSlides/notesSlide3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6.xml.rels><?xml version="1.0" encoding="UTF-8" standalone="yes"?>
<Relationships xmlns="http://schemas.openxmlformats.org/package/2006/relationships"><Relationship Id="rId3" Type="http://schemas.openxmlformats.org/officeDocument/2006/relationships/slide" Target="slide443.xml"/><Relationship Id="rId2" Type="http://schemas.openxmlformats.org/officeDocument/2006/relationships/notesSlide" Target="../notesSlides/notesSlide3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47.xml.rels><?xml version="1.0" encoding="UTF-8" standalone="yes"?>
<Relationships xmlns="http://schemas.openxmlformats.org/package/2006/relationships"><Relationship Id="rId3" Type="http://schemas.openxmlformats.org/officeDocument/2006/relationships/slide" Target="slide447.xml"/><Relationship Id="rId2" Type="http://schemas.openxmlformats.org/officeDocument/2006/relationships/notesSlide" Target="../notesSlides/notesSlide3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49.xml"/><Relationship Id="rId4" Type="http://schemas.openxmlformats.org/officeDocument/2006/relationships/slide" Target="slide450.xml"/></Relationships>
</file>

<file path=ppt/slides/_rels/slide448.xml.rels><?xml version="1.0" encoding="UTF-8" standalone="yes"?>
<Relationships xmlns="http://schemas.openxmlformats.org/package/2006/relationships"><Relationship Id="rId2" Type="http://schemas.openxmlformats.org/officeDocument/2006/relationships/slide" Target="slide447.xml"/><Relationship Id="rId1" Type="http://schemas.openxmlformats.org/officeDocument/2006/relationships/slideLayout" Target="../slideLayouts/slideLayout2.xml"/></Relationships>
</file>

<file path=ppt/slides/_rels/slide449.xml.rels><?xml version="1.0" encoding="UTF-8" standalone="yes"?>
<Relationships xmlns="http://schemas.openxmlformats.org/package/2006/relationships"><Relationship Id="rId3" Type="http://schemas.openxmlformats.org/officeDocument/2006/relationships/slide" Target="slide451.xml"/><Relationship Id="rId2" Type="http://schemas.openxmlformats.org/officeDocument/2006/relationships/notesSlide" Target="../notesSlides/notesSlide3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0.xml.rels><?xml version="1.0" encoding="UTF-8" standalone="yes"?>
<Relationships xmlns="http://schemas.openxmlformats.org/package/2006/relationships"><Relationship Id="rId3" Type="http://schemas.openxmlformats.org/officeDocument/2006/relationships/slide" Target="slide447.xml"/><Relationship Id="rId2" Type="http://schemas.openxmlformats.org/officeDocument/2006/relationships/notesSlide" Target="../notesSlides/notesSlide3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51.xml.rels><?xml version="1.0" encoding="UTF-8" standalone="yes"?>
<Relationships xmlns="http://schemas.openxmlformats.org/package/2006/relationships"><Relationship Id="rId3" Type="http://schemas.openxmlformats.org/officeDocument/2006/relationships/slide" Target="slide451.xml"/><Relationship Id="rId2" Type="http://schemas.openxmlformats.org/officeDocument/2006/relationships/notesSlide" Target="../notesSlides/notesSlide3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53.xml"/><Relationship Id="rId4" Type="http://schemas.openxmlformats.org/officeDocument/2006/relationships/slide" Target="slide454.xml"/></Relationships>
</file>

<file path=ppt/slides/_rels/slide452.xml.rels><?xml version="1.0" encoding="UTF-8" standalone="yes"?>
<Relationships xmlns="http://schemas.openxmlformats.org/package/2006/relationships"><Relationship Id="rId2" Type="http://schemas.openxmlformats.org/officeDocument/2006/relationships/slide" Target="slide451.xml"/><Relationship Id="rId1" Type="http://schemas.openxmlformats.org/officeDocument/2006/relationships/slideLayout" Target="../slideLayouts/slideLayout2.xml"/></Relationships>
</file>

<file path=ppt/slides/_rels/slide453.xml.rels><?xml version="1.0" encoding="UTF-8" standalone="yes"?>
<Relationships xmlns="http://schemas.openxmlformats.org/package/2006/relationships"><Relationship Id="rId3" Type="http://schemas.openxmlformats.org/officeDocument/2006/relationships/slide" Target="slide455.xml"/><Relationship Id="rId2" Type="http://schemas.openxmlformats.org/officeDocument/2006/relationships/notesSlide" Target="../notesSlides/notesSlide3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4.xml.rels><?xml version="1.0" encoding="UTF-8" standalone="yes"?>
<Relationships xmlns="http://schemas.openxmlformats.org/package/2006/relationships"><Relationship Id="rId3" Type="http://schemas.openxmlformats.org/officeDocument/2006/relationships/slide" Target="slide451.xml"/><Relationship Id="rId2" Type="http://schemas.openxmlformats.org/officeDocument/2006/relationships/notesSlide" Target="../notesSlides/notesSlide3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55.xml.rels><?xml version="1.0" encoding="UTF-8" standalone="yes"?>
<Relationships xmlns="http://schemas.openxmlformats.org/package/2006/relationships"><Relationship Id="rId3" Type="http://schemas.openxmlformats.org/officeDocument/2006/relationships/slide" Target="slide458.xml"/><Relationship Id="rId2" Type="http://schemas.openxmlformats.org/officeDocument/2006/relationships/notesSlide" Target="../notesSlides/notesSlide3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55.xml"/><Relationship Id="rId4" Type="http://schemas.openxmlformats.org/officeDocument/2006/relationships/slide" Target="slide457.xml"/></Relationships>
</file>

<file path=ppt/slides/_rels/slide456.xml.rels><?xml version="1.0" encoding="UTF-8" standalone="yes"?>
<Relationships xmlns="http://schemas.openxmlformats.org/package/2006/relationships"><Relationship Id="rId2" Type="http://schemas.openxmlformats.org/officeDocument/2006/relationships/slide" Target="slide455.xml"/><Relationship Id="rId1" Type="http://schemas.openxmlformats.org/officeDocument/2006/relationships/slideLayout" Target="../slideLayouts/slideLayout2.xml"/></Relationships>
</file>

<file path=ppt/slides/_rels/slide457.xml.rels><?xml version="1.0" encoding="UTF-8" standalone="yes"?>
<Relationships xmlns="http://schemas.openxmlformats.org/package/2006/relationships"><Relationship Id="rId3" Type="http://schemas.openxmlformats.org/officeDocument/2006/relationships/slide" Target="slide459.xml"/><Relationship Id="rId2" Type="http://schemas.openxmlformats.org/officeDocument/2006/relationships/notesSlide" Target="../notesSlides/notesSlide3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8.xml.rels><?xml version="1.0" encoding="UTF-8" standalone="yes"?>
<Relationships xmlns="http://schemas.openxmlformats.org/package/2006/relationships"><Relationship Id="rId3" Type="http://schemas.openxmlformats.org/officeDocument/2006/relationships/slide" Target="slide455.xml"/><Relationship Id="rId2" Type="http://schemas.openxmlformats.org/officeDocument/2006/relationships/notesSlide" Target="../notesSlides/notesSlide3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59.xml.rels><?xml version="1.0" encoding="UTF-8" standalone="yes"?>
<Relationships xmlns="http://schemas.openxmlformats.org/package/2006/relationships"><Relationship Id="rId3" Type="http://schemas.openxmlformats.org/officeDocument/2006/relationships/slide" Target="slide459.xml"/><Relationship Id="rId2" Type="http://schemas.openxmlformats.org/officeDocument/2006/relationships/notesSlide" Target="../notesSlides/notesSlide3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2.xml"/><Relationship Id="rId4" Type="http://schemas.openxmlformats.org/officeDocument/2006/relationships/slide" Target="slide46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60.xml.rels><?xml version="1.0" encoding="UTF-8" standalone="yes"?>
<Relationships xmlns="http://schemas.openxmlformats.org/package/2006/relationships"><Relationship Id="rId2" Type="http://schemas.openxmlformats.org/officeDocument/2006/relationships/slide" Target="slide459.xml"/><Relationship Id="rId1" Type="http://schemas.openxmlformats.org/officeDocument/2006/relationships/slideLayout" Target="../slideLayouts/slideLayout2.xml"/></Relationships>
</file>

<file path=ppt/slides/_rels/slide461.xml.rels><?xml version="1.0" encoding="UTF-8" standalone="yes"?>
<Relationships xmlns="http://schemas.openxmlformats.org/package/2006/relationships"><Relationship Id="rId3" Type="http://schemas.openxmlformats.org/officeDocument/2006/relationships/slide" Target="slide463.xml"/><Relationship Id="rId2" Type="http://schemas.openxmlformats.org/officeDocument/2006/relationships/notesSlide" Target="../notesSlides/notesSlide3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2.xml.rels><?xml version="1.0" encoding="UTF-8" standalone="yes"?>
<Relationships xmlns="http://schemas.openxmlformats.org/package/2006/relationships"><Relationship Id="rId3" Type="http://schemas.openxmlformats.org/officeDocument/2006/relationships/slide" Target="slide459.xml"/><Relationship Id="rId2" Type="http://schemas.openxmlformats.org/officeDocument/2006/relationships/notesSlide" Target="../notesSlides/notesSlide3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63.xml.rels><?xml version="1.0" encoding="UTF-8" standalone="yes"?>
<Relationships xmlns="http://schemas.openxmlformats.org/package/2006/relationships"><Relationship Id="rId3" Type="http://schemas.openxmlformats.org/officeDocument/2006/relationships/slide" Target="slide463.xml"/><Relationship Id="rId2" Type="http://schemas.openxmlformats.org/officeDocument/2006/relationships/notesSlide" Target="../notesSlides/notesSlide3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5.xml"/><Relationship Id="rId4" Type="http://schemas.openxmlformats.org/officeDocument/2006/relationships/slide" Target="slide466.xml"/></Relationships>
</file>

<file path=ppt/slides/_rels/slide464.xml.rels><?xml version="1.0" encoding="UTF-8" standalone="yes"?>
<Relationships xmlns="http://schemas.openxmlformats.org/package/2006/relationships"><Relationship Id="rId2" Type="http://schemas.openxmlformats.org/officeDocument/2006/relationships/slide" Target="slide463.xml"/><Relationship Id="rId1" Type="http://schemas.openxmlformats.org/officeDocument/2006/relationships/slideLayout" Target="../slideLayouts/slideLayout2.xml"/></Relationships>
</file>

<file path=ppt/slides/_rels/slide465.xml.rels><?xml version="1.0" encoding="UTF-8" standalone="yes"?>
<Relationships xmlns="http://schemas.openxmlformats.org/package/2006/relationships"><Relationship Id="rId3" Type="http://schemas.openxmlformats.org/officeDocument/2006/relationships/slide" Target="slide467.xml"/><Relationship Id="rId2" Type="http://schemas.openxmlformats.org/officeDocument/2006/relationships/notesSlide" Target="../notesSlides/notesSlide3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6.xml.rels><?xml version="1.0" encoding="UTF-8" standalone="yes"?>
<Relationships xmlns="http://schemas.openxmlformats.org/package/2006/relationships"><Relationship Id="rId3" Type="http://schemas.openxmlformats.org/officeDocument/2006/relationships/slide" Target="slide463.xml"/><Relationship Id="rId2" Type="http://schemas.openxmlformats.org/officeDocument/2006/relationships/notesSlide" Target="../notesSlides/notesSlide3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67.xml.rels><?xml version="1.0" encoding="UTF-8" standalone="yes"?>
<Relationships xmlns="http://schemas.openxmlformats.org/package/2006/relationships"><Relationship Id="rId3" Type="http://schemas.openxmlformats.org/officeDocument/2006/relationships/slide" Target="slide467.xml"/><Relationship Id="rId2" Type="http://schemas.openxmlformats.org/officeDocument/2006/relationships/notesSlide" Target="../notesSlides/notesSlide35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9.xml"/><Relationship Id="rId4" Type="http://schemas.openxmlformats.org/officeDocument/2006/relationships/slide" Target="slide470.xml"/></Relationships>
</file>

<file path=ppt/slides/_rels/slide468.xml.rels><?xml version="1.0" encoding="UTF-8" standalone="yes"?>
<Relationships xmlns="http://schemas.openxmlformats.org/package/2006/relationships"><Relationship Id="rId2" Type="http://schemas.openxmlformats.org/officeDocument/2006/relationships/slide" Target="slide467.xml"/><Relationship Id="rId1" Type="http://schemas.openxmlformats.org/officeDocument/2006/relationships/slideLayout" Target="../slideLayouts/slideLayout2.xml"/></Relationships>
</file>

<file path=ppt/slides/_rels/slide469.xml.rels><?xml version="1.0" encoding="UTF-8" standalone="yes"?>
<Relationships xmlns="http://schemas.openxmlformats.org/package/2006/relationships"><Relationship Id="rId3" Type="http://schemas.openxmlformats.org/officeDocument/2006/relationships/slide" Target="slide471.xml"/><Relationship Id="rId2" Type="http://schemas.openxmlformats.org/officeDocument/2006/relationships/notesSlide" Target="../notesSlides/notesSlide3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.xml"/><Relationship Id="rId4" Type="http://schemas.openxmlformats.org/officeDocument/2006/relationships/slide" Target="slide50.xml"/></Relationships>
</file>

<file path=ppt/slides/_rels/slide470.xml.rels><?xml version="1.0" encoding="UTF-8" standalone="yes"?>
<Relationships xmlns="http://schemas.openxmlformats.org/package/2006/relationships"><Relationship Id="rId3" Type="http://schemas.openxmlformats.org/officeDocument/2006/relationships/slide" Target="slide467.xml"/><Relationship Id="rId2" Type="http://schemas.openxmlformats.org/officeDocument/2006/relationships/notesSlide" Target="../notesSlides/notesSlide3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1.xml.rels><?xml version="1.0" encoding="UTF-8" standalone="yes"?>
<Relationships xmlns="http://schemas.openxmlformats.org/package/2006/relationships"><Relationship Id="rId3" Type="http://schemas.openxmlformats.org/officeDocument/2006/relationships/slide" Target="slide471.xml"/><Relationship Id="rId2" Type="http://schemas.openxmlformats.org/officeDocument/2006/relationships/notesSlide" Target="../notesSlides/notesSlide35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73.xml"/><Relationship Id="rId4" Type="http://schemas.openxmlformats.org/officeDocument/2006/relationships/slide" Target="slide474.xml"/></Relationships>
</file>

<file path=ppt/slides/_rels/slide472.xml.rels><?xml version="1.0" encoding="UTF-8" standalone="yes"?>
<Relationships xmlns="http://schemas.openxmlformats.org/package/2006/relationships"><Relationship Id="rId2" Type="http://schemas.openxmlformats.org/officeDocument/2006/relationships/slide" Target="slide471.xml"/><Relationship Id="rId1" Type="http://schemas.openxmlformats.org/officeDocument/2006/relationships/slideLayout" Target="../slideLayouts/slideLayout2.xml"/></Relationships>
</file>

<file path=ppt/slides/_rels/slide473.xml.rels><?xml version="1.0" encoding="UTF-8" standalone="yes"?>
<Relationships xmlns="http://schemas.openxmlformats.org/package/2006/relationships"><Relationship Id="rId3" Type="http://schemas.openxmlformats.org/officeDocument/2006/relationships/slide" Target="slide475.xml"/><Relationship Id="rId2" Type="http://schemas.openxmlformats.org/officeDocument/2006/relationships/notesSlide" Target="../notesSlides/notesSlide3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74.xml.rels><?xml version="1.0" encoding="UTF-8" standalone="yes"?>
<Relationships xmlns="http://schemas.openxmlformats.org/package/2006/relationships"><Relationship Id="rId3" Type="http://schemas.openxmlformats.org/officeDocument/2006/relationships/slide" Target="slide471.xml"/><Relationship Id="rId2" Type="http://schemas.openxmlformats.org/officeDocument/2006/relationships/notesSlide" Target="../notesSlides/notesSlide3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5.xml.rels><?xml version="1.0" encoding="UTF-8" standalone="yes"?>
<Relationships xmlns="http://schemas.openxmlformats.org/package/2006/relationships"><Relationship Id="rId3" Type="http://schemas.openxmlformats.org/officeDocument/2006/relationships/slide" Target="slide478.xml"/><Relationship Id="rId2" Type="http://schemas.openxmlformats.org/officeDocument/2006/relationships/notesSlide" Target="../notesSlides/notesSlide3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75.xml"/><Relationship Id="rId4" Type="http://schemas.openxmlformats.org/officeDocument/2006/relationships/slide" Target="slide477.xml"/></Relationships>
</file>

<file path=ppt/slides/_rels/slide476.xml.rels><?xml version="1.0" encoding="UTF-8" standalone="yes"?>
<Relationships xmlns="http://schemas.openxmlformats.org/package/2006/relationships"><Relationship Id="rId2" Type="http://schemas.openxmlformats.org/officeDocument/2006/relationships/slide" Target="slide475.xml"/><Relationship Id="rId1" Type="http://schemas.openxmlformats.org/officeDocument/2006/relationships/slideLayout" Target="../slideLayouts/slideLayout2.xml"/></Relationships>
</file>

<file path=ppt/slides/_rels/slide477.xml.rels><?xml version="1.0" encoding="UTF-8" standalone="yes"?>
<Relationships xmlns="http://schemas.openxmlformats.org/package/2006/relationships"><Relationship Id="rId3" Type="http://schemas.openxmlformats.org/officeDocument/2006/relationships/slide" Target="slide479.xml"/><Relationship Id="rId2" Type="http://schemas.openxmlformats.org/officeDocument/2006/relationships/notesSlide" Target="../notesSlides/notesSlide3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78.xml.rels><?xml version="1.0" encoding="UTF-8" standalone="yes"?>
<Relationships xmlns="http://schemas.openxmlformats.org/package/2006/relationships"><Relationship Id="rId3" Type="http://schemas.openxmlformats.org/officeDocument/2006/relationships/slide" Target="slide475.xml"/><Relationship Id="rId2" Type="http://schemas.openxmlformats.org/officeDocument/2006/relationships/notesSlide" Target="../notesSlides/notesSlide3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9.xml.rels><?xml version="1.0" encoding="UTF-8" standalone="yes"?>
<Relationships xmlns="http://schemas.openxmlformats.org/package/2006/relationships"><Relationship Id="rId3" Type="http://schemas.openxmlformats.org/officeDocument/2006/relationships/slide" Target="slide479.xml"/><Relationship Id="rId2" Type="http://schemas.openxmlformats.org/officeDocument/2006/relationships/notesSlide" Target="../notesSlides/notesSlide36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81.xml"/><Relationship Id="rId4" Type="http://schemas.openxmlformats.org/officeDocument/2006/relationships/slide" Target="slide48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80.xml.rels><?xml version="1.0" encoding="UTF-8" standalone="yes"?>
<Relationships xmlns="http://schemas.openxmlformats.org/package/2006/relationships"><Relationship Id="rId2" Type="http://schemas.openxmlformats.org/officeDocument/2006/relationships/slide" Target="slide479.xml"/><Relationship Id="rId1" Type="http://schemas.openxmlformats.org/officeDocument/2006/relationships/slideLayout" Target="../slideLayouts/slideLayout2.xml"/></Relationships>
</file>

<file path=ppt/slides/_rels/slide481.xml.rels><?xml version="1.0" encoding="UTF-8" standalone="yes"?>
<Relationships xmlns="http://schemas.openxmlformats.org/package/2006/relationships"><Relationship Id="rId3" Type="http://schemas.openxmlformats.org/officeDocument/2006/relationships/slide" Target="slide483.xml"/><Relationship Id="rId2" Type="http://schemas.openxmlformats.org/officeDocument/2006/relationships/notesSlide" Target="../notesSlides/notesSlide3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82.xml.rels><?xml version="1.0" encoding="UTF-8" standalone="yes"?>
<Relationships xmlns="http://schemas.openxmlformats.org/package/2006/relationships"><Relationship Id="rId3" Type="http://schemas.openxmlformats.org/officeDocument/2006/relationships/slide" Target="slide479.xml"/><Relationship Id="rId2" Type="http://schemas.openxmlformats.org/officeDocument/2006/relationships/notesSlide" Target="../notesSlides/notesSlide3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83.xml.rels><?xml version="1.0" encoding="UTF-8" standalone="yes"?>
<Relationships xmlns="http://schemas.openxmlformats.org/package/2006/relationships"><Relationship Id="rId3" Type="http://schemas.openxmlformats.org/officeDocument/2006/relationships/slide" Target="slide483.xml"/><Relationship Id="rId2" Type="http://schemas.openxmlformats.org/officeDocument/2006/relationships/notesSlide" Target="../notesSlides/notesSlide36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85.xml"/><Relationship Id="rId4" Type="http://schemas.openxmlformats.org/officeDocument/2006/relationships/slide" Target="slide486.xml"/></Relationships>
</file>

<file path=ppt/slides/_rels/slide484.xml.rels><?xml version="1.0" encoding="UTF-8" standalone="yes"?>
<Relationships xmlns="http://schemas.openxmlformats.org/package/2006/relationships"><Relationship Id="rId2" Type="http://schemas.openxmlformats.org/officeDocument/2006/relationships/slide" Target="slide483.xml"/><Relationship Id="rId1" Type="http://schemas.openxmlformats.org/officeDocument/2006/relationships/slideLayout" Target="../slideLayouts/slideLayout2.xml"/></Relationships>
</file>

<file path=ppt/slides/_rels/slide485.xml.rels><?xml version="1.0" encoding="UTF-8" standalone="yes"?>
<Relationships xmlns="http://schemas.openxmlformats.org/package/2006/relationships"><Relationship Id="rId3" Type="http://schemas.openxmlformats.org/officeDocument/2006/relationships/slide" Target="slide487.xml"/><Relationship Id="rId2" Type="http://schemas.openxmlformats.org/officeDocument/2006/relationships/notesSlide" Target="../notesSlides/notesSlide3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86.xml.rels><?xml version="1.0" encoding="UTF-8" standalone="yes"?>
<Relationships xmlns="http://schemas.openxmlformats.org/package/2006/relationships"><Relationship Id="rId3" Type="http://schemas.openxmlformats.org/officeDocument/2006/relationships/slide" Target="slide483.xml"/><Relationship Id="rId2" Type="http://schemas.openxmlformats.org/officeDocument/2006/relationships/notesSlide" Target="../notesSlides/notesSlide3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87.xml.rels><?xml version="1.0" encoding="UTF-8" standalone="yes"?>
<Relationships xmlns="http://schemas.openxmlformats.org/package/2006/relationships"><Relationship Id="rId3" Type="http://schemas.openxmlformats.org/officeDocument/2006/relationships/slide" Target="slide487.xml"/><Relationship Id="rId2" Type="http://schemas.openxmlformats.org/officeDocument/2006/relationships/notesSlide" Target="../notesSlides/notesSlide36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89.xml"/><Relationship Id="rId4" Type="http://schemas.openxmlformats.org/officeDocument/2006/relationships/slide" Target="slide490.xml"/></Relationships>
</file>

<file path=ppt/slides/_rels/slide488.xml.rels><?xml version="1.0" encoding="UTF-8" standalone="yes"?>
<Relationships xmlns="http://schemas.openxmlformats.org/package/2006/relationships"><Relationship Id="rId2" Type="http://schemas.openxmlformats.org/officeDocument/2006/relationships/slide" Target="slide487.xml"/><Relationship Id="rId1" Type="http://schemas.openxmlformats.org/officeDocument/2006/relationships/slideLayout" Target="../slideLayouts/slideLayout2.xml"/></Relationships>
</file>

<file path=ppt/slides/_rels/slide489.xml.rels><?xml version="1.0" encoding="UTF-8" standalone="yes"?>
<Relationships xmlns="http://schemas.openxmlformats.org/package/2006/relationships"><Relationship Id="rId3" Type="http://schemas.openxmlformats.org/officeDocument/2006/relationships/slide" Target="slide491.xml"/><Relationship Id="rId2" Type="http://schemas.openxmlformats.org/officeDocument/2006/relationships/notesSlide" Target="../notesSlides/notesSlide3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90.xml.rels><?xml version="1.0" encoding="UTF-8" standalone="yes"?>
<Relationships xmlns="http://schemas.openxmlformats.org/package/2006/relationships"><Relationship Id="rId3" Type="http://schemas.openxmlformats.org/officeDocument/2006/relationships/slide" Target="slide487.xml"/><Relationship Id="rId2" Type="http://schemas.openxmlformats.org/officeDocument/2006/relationships/notesSlide" Target="../notesSlides/notesSlide3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91.xml.rels><?xml version="1.0" encoding="UTF-8" standalone="yes"?>
<Relationships xmlns="http://schemas.openxmlformats.org/package/2006/relationships"><Relationship Id="rId3" Type="http://schemas.openxmlformats.org/officeDocument/2006/relationships/slide" Target="slide491.xml"/><Relationship Id="rId2" Type="http://schemas.openxmlformats.org/officeDocument/2006/relationships/notesSlide" Target="../notesSlides/notesSlide36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4.xml"/><Relationship Id="rId4" Type="http://schemas.openxmlformats.org/officeDocument/2006/relationships/slide" Target="slide493.xml"/></Relationships>
</file>

<file path=ppt/slides/_rels/slide492.xml.rels><?xml version="1.0" encoding="UTF-8" standalone="yes"?>
<Relationships xmlns="http://schemas.openxmlformats.org/package/2006/relationships"><Relationship Id="rId2" Type="http://schemas.openxmlformats.org/officeDocument/2006/relationships/slide" Target="slide491.xml"/><Relationship Id="rId1" Type="http://schemas.openxmlformats.org/officeDocument/2006/relationships/slideLayout" Target="../slideLayouts/slideLayout2.xml"/></Relationships>
</file>

<file path=ppt/slides/_rels/slide493.xml.rels><?xml version="1.0" encoding="UTF-8" standalone="yes"?>
<Relationships xmlns="http://schemas.openxmlformats.org/package/2006/relationships"><Relationship Id="rId3" Type="http://schemas.openxmlformats.org/officeDocument/2006/relationships/slide" Target="slide495.xml"/><Relationship Id="rId2" Type="http://schemas.openxmlformats.org/officeDocument/2006/relationships/notesSlide" Target="../notesSlides/notesSlide3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94.xml.rels><?xml version="1.0" encoding="UTF-8" standalone="yes"?>
<Relationships xmlns="http://schemas.openxmlformats.org/package/2006/relationships"><Relationship Id="rId3" Type="http://schemas.openxmlformats.org/officeDocument/2006/relationships/slide" Target="slide491.xml"/><Relationship Id="rId2" Type="http://schemas.openxmlformats.org/officeDocument/2006/relationships/notesSlide" Target="../notesSlides/notesSlide3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95.xml.rels><?xml version="1.0" encoding="UTF-8" standalone="yes"?>
<Relationships xmlns="http://schemas.openxmlformats.org/package/2006/relationships"><Relationship Id="rId3" Type="http://schemas.openxmlformats.org/officeDocument/2006/relationships/slide" Target="slide497.xml"/><Relationship Id="rId2" Type="http://schemas.openxmlformats.org/officeDocument/2006/relationships/notesSlide" Target="../notesSlides/notesSlide37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5.xml"/><Relationship Id="rId4" Type="http://schemas.openxmlformats.org/officeDocument/2006/relationships/slide" Target="slide498.xml"/></Relationships>
</file>

<file path=ppt/slides/_rels/slide496.xml.rels><?xml version="1.0" encoding="UTF-8" standalone="yes"?>
<Relationships xmlns="http://schemas.openxmlformats.org/package/2006/relationships"><Relationship Id="rId2" Type="http://schemas.openxmlformats.org/officeDocument/2006/relationships/slide" Target="slide495.xml"/><Relationship Id="rId1" Type="http://schemas.openxmlformats.org/officeDocument/2006/relationships/slideLayout" Target="../slideLayouts/slideLayout2.xml"/></Relationships>
</file>

<file path=ppt/slides/_rels/slide497.xml.rels><?xml version="1.0" encoding="UTF-8" standalone="yes"?>
<Relationships xmlns="http://schemas.openxmlformats.org/package/2006/relationships"><Relationship Id="rId3" Type="http://schemas.openxmlformats.org/officeDocument/2006/relationships/slide" Target="slide499.xml"/><Relationship Id="rId2" Type="http://schemas.openxmlformats.org/officeDocument/2006/relationships/notesSlide" Target="../notesSlides/notesSlide3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98.xml.rels><?xml version="1.0" encoding="UTF-8" standalone="yes"?>
<Relationships xmlns="http://schemas.openxmlformats.org/package/2006/relationships"><Relationship Id="rId3" Type="http://schemas.openxmlformats.org/officeDocument/2006/relationships/slide" Target="slide495.xml"/><Relationship Id="rId2" Type="http://schemas.openxmlformats.org/officeDocument/2006/relationships/notesSlide" Target="../notesSlides/notesSlide3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99.xml.rels><?xml version="1.0" encoding="UTF-8" standalone="yes"?>
<Relationships xmlns="http://schemas.openxmlformats.org/package/2006/relationships"><Relationship Id="rId3" Type="http://schemas.openxmlformats.org/officeDocument/2006/relationships/slide" Target="slide499.xml"/><Relationship Id="rId2" Type="http://schemas.openxmlformats.org/officeDocument/2006/relationships/notesSlide" Target="../notesSlides/notesSlide37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01.xml"/><Relationship Id="rId4" Type="http://schemas.openxmlformats.org/officeDocument/2006/relationships/slide" Target="slide50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00.xml.rels><?xml version="1.0" encoding="UTF-8" standalone="yes"?>
<Relationships xmlns="http://schemas.openxmlformats.org/package/2006/relationships"><Relationship Id="rId2" Type="http://schemas.openxmlformats.org/officeDocument/2006/relationships/slide" Target="slide499.xml"/><Relationship Id="rId1" Type="http://schemas.openxmlformats.org/officeDocument/2006/relationships/slideLayout" Target="../slideLayouts/slideLayout2.xml"/></Relationships>
</file>

<file path=ppt/slides/_rels/slide501.xml.rels><?xml version="1.0" encoding="UTF-8" standalone="yes"?>
<Relationships xmlns="http://schemas.openxmlformats.org/package/2006/relationships"><Relationship Id="rId3" Type="http://schemas.openxmlformats.org/officeDocument/2006/relationships/slide" Target="slide503.xml"/><Relationship Id="rId2" Type="http://schemas.openxmlformats.org/officeDocument/2006/relationships/notesSlide" Target="../notesSlides/notesSlide3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2.xml.rels><?xml version="1.0" encoding="UTF-8" standalone="yes"?>
<Relationships xmlns="http://schemas.openxmlformats.org/package/2006/relationships"><Relationship Id="rId3" Type="http://schemas.openxmlformats.org/officeDocument/2006/relationships/slide" Target="slide499.xml"/><Relationship Id="rId2" Type="http://schemas.openxmlformats.org/officeDocument/2006/relationships/notesSlide" Target="../notesSlides/notesSlide3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03.xml.rels><?xml version="1.0" encoding="UTF-8" standalone="yes"?>
<Relationships xmlns="http://schemas.openxmlformats.org/package/2006/relationships"><Relationship Id="rId3" Type="http://schemas.openxmlformats.org/officeDocument/2006/relationships/slide" Target="slide503.xml"/><Relationship Id="rId2" Type="http://schemas.openxmlformats.org/officeDocument/2006/relationships/notesSlide" Target="../notesSlides/notesSlide37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05.xml"/><Relationship Id="rId4" Type="http://schemas.openxmlformats.org/officeDocument/2006/relationships/slide" Target="slide506.xml"/></Relationships>
</file>

<file path=ppt/slides/_rels/slide504.xml.rels><?xml version="1.0" encoding="UTF-8" standalone="yes"?>
<Relationships xmlns="http://schemas.openxmlformats.org/package/2006/relationships"><Relationship Id="rId2" Type="http://schemas.openxmlformats.org/officeDocument/2006/relationships/slide" Target="slide503.xml"/><Relationship Id="rId1" Type="http://schemas.openxmlformats.org/officeDocument/2006/relationships/slideLayout" Target="../slideLayouts/slideLayout2.xml"/></Relationships>
</file>

<file path=ppt/slides/_rels/slide505.xml.rels><?xml version="1.0" encoding="UTF-8" standalone="yes"?>
<Relationships xmlns="http://schemas.openxmlformats.org/package/2006/relationships"><Relationship Id="rId3" Type="http://schemas.openxmlformats.org/officeDocument/2006/relationships/slide" Target="slide507.xml"/><Relationship Id="rId2" Type="http://schemas.openxmlformats.org/officeDocument/2006/relationships/notesSlide" Target="../notesSlides/notesSlide3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6.xml.rels><?xml version="1.0" encoding="UTF-8" standalone="yes"?>
<Relationships xmlns="http://schemas.openxmlformats.org/package/2006/relationships"><Relationship Id="rId3" Type="http://schemas.openxmlformats.org/officeDocument/2006/relationships/slide" Target="slide503.xml"/><Relationship Id="rId2" Type="http://schemas.openxmlformats.org/officeDocument/2006/relationships/notesSlide" Target="../notesSlides/notesSlide3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07.xml.rels><?xml version="1.0" encoding="UTF-8" standalone="yes"?>
<Relationships xmlns="http://schemas.openxmlformats.org/package/2006/relationships"><Relationship Id="rId3" Type="http://schemas.openxmlformats.org/officeDocument/2006/relationships/slide" Target="slide507.xml"/><Relationship Id="rId2" Type="http://schemas.openxmlformats.org/officeDocument/2006/relationships/notesSlide" Target="../notesSlides/notesSlide38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09.xml"/><Relationship Id="rId4" Type="http://schemas.openxmlformats.org/officeDocument/2006/relationships/slide" Target="slide510.xml"/></Relationships>
</file>

<file path=ppt/slides/_rels/slide508.xml.rels><?xml version="1.0" encoding="UTF-8" standalone="yes"?>
<Relationships xmlns="http://schemas.openxmlformats.org/package/2006/relationships"><Relationship Id="rId2" Type="http://schemas.openxmlformats.org/officeDocument/2006/relationships/slide" Target="slide507.xml"/><Relationship Id="rId1" Type="http://schemas.openxmlformats.org/officeDocument/2006/relationships/slideLayout" Target="../slideLayouts/slideLayout2.xml"/></Relationships>
</file>

<file path=ppt/slides/_rels/slide509.xml.rels><?xml version="1.0" encoding="UTF-8" standalone="yes"?>
<Relationships xmlns="http://schemas.openxmlformats.org/package/2006/relationships"><Relationship Id="rId3" Type="http://schemas.openxmlformats.org/officeDocument/2006/relationships/slide" Target="slide511.xml"/><Relationship Id="rId2" Type="http://schemas.openxmlformats.org/officeDocument/2006/relationships/notesSlide" Target="../notesSlides/notesSlide3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.xml"/><Relationship Id="rId4" Type="http://schemas.openxmlformats.org/officeDocument/2006/relationships/slide" Target="slide53.xml"/></Relationships>
</file>

<file path=ppt/slides/_rels/slide510.xml.rels><?xml version="1.0" encoding="UTF-8" standalone="yes"?>
<Relationships xmlns="http://schemas.openxmlformats.org/package/2006/relationships"><Relationship Id="rId3" Type="http://schemas.openxmlformats.org/officeDocument/2006/relationships/slide" Target="slide507.xml"/><Relationship Id="rId2" Type="http://schemas.openxmlformats.org/officeDocument/2006/relationships/notesSlide" Target="../notesSlides/notesSlide3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1.xml.rels><?xml version="1.0" encoding="UTF-8" standalone="yes"?>
<Relationships xmlns="http://schemas.openxmlformats.org/package/2006/relationships"><Relationship Id="rId3" Type="http://schemas.openxmlformats.org/officeDocument/2006/relationships/slide" Target="slide511.xml"/><Relationship Id="rId2" Type="http://schemas.openxmlformats.org/officeDocument/2006/relationships/notesSlide" Target="../notesSlides/notesSlide38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3.xml"/><Relationship Id="rId4" Type="http://schemas.openxmlformats.org/officeDocument/2006/relationships/slide" Target="slide514.xml"/></Relationships>
</file>

<file path=ppt/slides/_rels/slide512.xml.rels><?xml version="1.0" encoding="UTF-8" standalone="yes"?>
<Relationships xmlns="http://schemas.openxmlformats.org/package/2006/relationships"><Relationship Id="rId2" Type="http://schemas.openxmlformats.org/officeDocument/2006/relationships/slide" Target="slide511.xml"/><Relationship Id="rId1" Type="http://schemas.openxmlformats.org/officeDocument/2006/relationships/slideLayout" Target="../slideLayouts/slideLayout2.xml"/></Relationships>
</file>

<file path=ppt/slides/_rels/slide513.xml.rels><?xml version="1.0" encoding="UTF-8" standalone="yes"?>
<Relationships xmlns="http://schemas.openxmlformats.org/package/2006/relationships"><Relationship Id="rId3" Type="http://schemas.openxmlformats.org/officeDocument/2006/relationships/slide" Target="slide515.xml"/><Relationship Id="rId2" Type="http://schemas.openxmlformats.org/officeDocument/2006/relationships/notesSlide" Target="../notesSlides/notesSlide3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14.xml.rels><?xml version="1.0" encoding="UTF-8" standalone="yes"?>
<Relationships xmlns="http://schemas.openxmlformats.org/package/2006/relationships"><Relationship Id="rId3" Type="http://schemas.openxmlformats.org/officeDocument/2006/relationships/slide" Target="slide511.xml"/><Relationship Id="rId2" Type="http://schemas.openxmlformats.org/officeDocument/2006/relationships/notesSlide" Target="../notesSlides/notesSlide3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5.xml.rels><?xml version="1.0" encoding="UTF-8" standalone="yes"?>
<Relationships xmlns="http://schemas.openxmlformats.org/package/2006/relationships"><Relationship Id="rId3" Type="http://schemas.openxmlformats.org/officeDocument/2006/relationships/slide" Target="slide518.xml"/><Relationship Id="rId2" Type="http://schemas.openxmlformats.org/officeDocument/2006/relationships/notesSlide" Target="../notesSlides/notesSlide38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5.xml"/><Relationship Id="rId4" Type="http://schemas.openxmlformats.org/officeDocument/2006/relationships/slide" Target="slide517.xml"/></Relationships>
</file>

<file path=ppt/slides/_rels/slide516.xml.rels><?xml version="1.0" encoding="UTF-8" standalone="yes"?>
<Relationships xmlns="http://schemas.openxmlformats.org/package/2006/relationships"><Relationship Id="rId2" Type="http://schemas.openxmlformats.org/officeDocument/2006/relationships/slide" Target="slide515.xml"/><Relationship Id="rId1" Type="http://schemas.openxmlformats.org/officeDocument/2006/relationships/slideLayout" Target="../slideLayouts/slideLayout2.xml"/></Relationships>
</file>

<file path=ppt/slides/_rels/slide517.xml.rels><?xml version="1.0" encoding="UTF-8" standalone="yes"?>
<Relationships xmlns="http://schemas.openxmlformats.org/package/2006/relationships"><Relationship Id="rId3" Type="http://schemas.openxmlformats.org/officeDocument/2006/relationships/slide" Target="slide519.xml"/><Relationship Id="rId2" Type="http://schemas.openxmlformats.org/officeDocument/2006/relationships/notesSlide" Target="../notesSlides/notesSlide3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18.xml.rels><?xml version="1.0" encoding="UTF-8" standalone="yes"?>
<Relationships xmlns="http://schemas.openxmlformats.org/package/2006/relationships"><Relationship Id="rId3" Type="http://schemas.openxmlformats.org/officeDocument/2006/relationships/slide" Target="slide515.xml"/><Relationship Id="rId2" Type="http://schemas.openxmlformats.org/officeDocument/2006/relationships/notesSlide" Target="../notesSlides/notesSlide3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9.xml.rels><?xml version="1.0" encoding="UTF-8" standalone="yes"?>
<Relationships xmlns="http://schemas.openxmlformats.org/package/2006/relationships"><Relationship Id="rId3" Type="http://schemas.openxmlformats.org/officeDocument/2006/relationships/slide" Target="slide519.xml"/><Relationship Id="rId2" Type="http://schemas.openxmlformats.org/officeDocument/2006/relationships/notesSlide" Target="../notesSlides/notesSlide39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1.xml"/><Relationship Id="rId4" Type="http://schemas.openxmlformats.org/officeDocument/2006/relationships/slide" Target="slide52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20.xml.rels><?xml version="1.0" encoding="UTF-8" standalone="yes"?>
<Relationships xmlns="http://schemas.openxmlformats.org/package/2006/relationships"><Relationship Id="rId2" Type="http://schemas.openxmlformats.org/officeDocument/2006/relationships/slide" Target="slide519.xml"/><Relationship Id="rId1" Type="http://schemas.openxmlformats.org/officeDocument/2006/relationships/slideLayout" Target="../slideLayouts/slideLayout2.xml"/></Relationships>
</file>

<file path=ppt/slides/_rels/slide521.xml.rels><?xml version="1.0" encoding="UTF-8" standalone="yes"?>
<Relationships xmlns="http://schemas.openxmlformats.org/package/2006/relationships"><Relationship Id="rId3" Type="http://schemas.openxmlformats.org/officeDocument/2006/relationships/slide" Target="slide523.xml"/><Relationship Id="rId2" Type="http://schemas.openxmlformats.org/officeDocument/2006/relationships/notesSlide" Target="../notesSlides/notesSlide3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22.xml.rels><?xml version="1.0" encoding="UTF-8" standalone="yes"?>
<Relationships xmlns="http://schemas.openxmlformats.org/package/2006/relationships"><Relationship Id="rId3" Type="http://schemas.openxmlformats.org/officeDocument/2006/relationships/slide" Target="slide519.xml"/><Relationship Id="rId2" Type="http://schemas.openxmlformats.org/officeDocument/2006/relationships/notesSlide" Target="../notesSlides/notesSlide3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23.xml.rels><?xml version="1.0" encoding="UTF-8" standalone="yes"?>
<Relationships xmlns="http://schemas.openxmlformats.org/package/2006/relationships"><Relationship Id="rId3" Type="http://schemas.openxmlformats.org/officeDocument/2006/relationships/slide" Target="slide523.xml"/><Relationship Id="rId2" Type="http://schemas.openxmlformats.org/officeDocument/2006/relationships/notesSlide" Target="../notesSlides/notesSlide39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5.xml"/><Relationship Id="rId4" Type="http://schemas.openxmlformats.org/officeDocument/2006/relationships/slide" Target="slide526.xml"/></Relationships>
</file>

<file path=ppt/slides/_rels/slide524.xml.rels><?xml version="1.0" encoding="UTF-8" standalone="yes"?>
<Relationships xmlns="http://schemas.openxmlformats.org/package/2006/relationships"><Relationship Id="rId2" Type="http://schemas.openxmlformats.org/officeDocument/2006/relationships/slide" Target="slide523.xml"/><Relationship Id="rId1" Type="http://schemas.openxmlformats.org/officeDocument/2006/relationships/slideLayout" Target="../slideLayouts/slideLayout2.xml"/></Relationships>
</file>

<file path=ppt/slides/_rels/slide525.xml.rels><?xml version="1.0" encoding="UTF-8" standalone="yes"?>
<Relationships xmlns="http://schemas.openxmlformats.org/package/2006/relationships"><Relationship Id="rId3" Type="http://schemas.openxmlformats.org/officeDocument/2006/relationships/slide" Target="slide527.xml"/><Relationship Id="rId2" Type="http://schemas.openxmlformats.org/officeDocument/2006/relationships/notesSlide" Target="../notesSlides/notesSlide3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26.xml.rels><?xml version="1.0" encoding="UTF-8" standalone="yes"?>
<Relationships xmlns="http://schemas.openxmlformats.org/package/2006/relationships"><Relationship Id="rId3" Type="http://schemas.openxmlformats.org/officeDocument/2006/relationships/slide" Target="slide523.xml"/><Relationship Id="rId2" Type="http://schemas.openxmlformats.org/officeDocument/2006/relationships/notesSlide" Target="../notesSlides/notesSlide3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27.xml.rels><?xml version="1.0" encoding="UTF-8" standalone="yes"?>
<Relationships xmlns="http://schemas.openxmlformats.org/package/2006/relationships"><Relationship Id="rId3" Type="http://schemas.openxmlformats.org/officeDocument/2006/relationships/slide" Target="slide527.xml"/><Relationship Id="rId2" Type="http://schemas.openxmlformats.org/officeDocument/2006/relationships/notesSlide" Target="../notesSlides/notesSlide39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9.xml"/><Relationship Id="rId4" Type="http://schemas.openxmlformats.org/officeDocument/2006/relationships/slide" Target="slide530.xml"/></Relationships>
</file>

<file path=ppt/slides/_rels/slide528.xml.rels><?xml version="1.0" encoding="UTF-8" standalone="yes"?>
<Relationships xmlns="http://schemas.openxmlformats.org/package/2006/relationships"><Relationship Id="rId2" Type="http://schemas.openxmlformats.org/officeDocument/2006/relationships/slide" Target="slide527.xml"/><Relationship Id="rId1" Type="http://schemas.openxmlformats.org/officeDocument/2006/relationships/slideLayout" Target="../slideLayouts/slideLayout2.xml"/></Relationships>
</file>

<file path=ppt/slides/_rels/slide529.xml.rels><?xml version="1.0" encoding="UTF-8" standalone="yes"?>
<Relationships xmlns="http://schemas.openxmlformats.org/package/2006/relationships"><Relationship Id="rId3" Type="http://schemas.openxmlformats.org/officeDocument/2006/relationships/slide" Target="slide531.xml"/><Relationship Id="rId2" Type="http://schemas.openxmlformats.org/officeDocument/2006/relationships/notesSlide" Target="../notesSlides/notesSlide3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30.xml.rels><?xml version="1.0" encoding="UTF-8" standalone="yes"?>
<Relationships xmlns="http://schemas.openxmlformats.org/package/2006/relationships"><Relationship Id="rId3" Type="http://schemas.openxmlformats.org/officeDocument/2006/relationships/slide" Target="slide527.xml"/><Relationship Id="rId2" Type="http://schemas.openxmlformats.org/officeDocument/2006/relationships/notesSlide" Target="../notesSlides/notesSlide3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31.xml.rels><?xml version="1.0" encoding="UTF-8" standalone="yes"?>
<Relationships xmlns="http://schemas.openxmlformats.org/package/2006/relationships"><Relationship Id="rId3" Type="http://schemas.openxmlformats.org/officeDocument/2006/relationships/slide" Target="slide531.xml"/><Relationship Id="rId2" Type="http://schemas.openxmlformats.org/officeDocument/2006/relationships/notesSlide" Target="../notesSlides/notesSlide39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33.xml"/><Relationship Id="rId4" Type="http://schemas.openxmlformats.org/officeDocument/2006/relationships/slide" Target="slide534.xml"/></Relationships>
</file>

<file path=ppt/slides/_rels/slide532.xml.rels><?xml version="1.0" encoding="UTF-8" standalone="yes"?>
<Relationships xmlns="http://schemas.openxmlformats.org/package/2006/relationships"><Relationship Id="rId2" Type="http://schemas.openxmlformats.org/officeDocument/2006/relationships/slide" Target="slide531.xml"/><Relationship Id="rId1" Type="http://schemas.openxmlformats.org/officeDocument/2006/relationships/slideLayout" Target="../slideLayouts/slideLayout2.xml"/></Relationships>
</file>

<file path=ppt/slides/_rels/slide533.xml.rels><?xml version="1.0" encoding="UTF-8" standalone="yes"?>
<Relationships xmlns="http://schemas.openxmlformats.org/package/2006/relationships"><Relationship Id="rId3" Type="http://schemas.openxmlformats.org/officeDocument/2006/relationships/slide" Target="slide535.xml"/><Relationship Id="rId2" Type="http://schemas.openxmlformats.org/officeDocument/2006/relationships/notesSlide" Target="../notesSlides/notesSlide4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34.xml.rels><?xml version="1.0" encoding="UTF-8" standalone="yes"?>
<Relationships xmlns="http://schemas.openxmlformats.org/package/2006/relationships"><Relationship Id="rId3" Type="http://schemas.openxmlformats.org/officeDocument/2006/relationships/slide" Target="slide531.xml"/><Relationship Id="rId2" Type="http://schemas.openxmlformats.org/officeDocument/2006/relationships/notesSlide" Target="../notesSlides/notesSlide4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35.xml.rels><?xml version="1.0" encoding="UTF-8" standalone="yes"?>
<Relationships xmlns="http://schemas.openxmlformats.org/package/2006/relationships"><Relationship Id="rId3" Type="http://schemas.openxmlformats.org/officeDocument/2006/relationships/slide" Target="slide538.xml"/><Relationship Id="rId2" Type="http://schemas.openxmlformats.org/officeDocument/2006/relationships/notesSlide" Target="../notesSlides/notesSlide40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35.xml"/><Relationship Id="rId4" Type="http://schemas.openxmlformats.org/officeDocument/2006/relationships/slide" Target="slide537.xml"/></Relationships>
</file>

<file path=ppt/slides/_rels/slide536.xml.rels><?xml version="1.0" encoding="UTF-8" standalone="yes"?>
<Relationships xmlns="http://schemas.openxmlformats.org/package/2006/relationships"><Relationship Id="rId2" Type="http://schemas.openxmlformats.org/officeDocument/2006/relationships/slide" Target="slide535.xml"/><Relationship Id="rId1" Type="http://schemas.openxmlformats.org/officeDocument/2006/relationships/slideLayout" Target="../slideLayouts/slideLayout2.xml"/></Relationships>
</file>

<file path=ppt/slides/_rels/slide537.xml.rels><?xml version="1.0" encoding="UTF-8" standalone="yes"?>
<Relationships xmlns="http://schemas.openxmlformats.org/package/2006/relationships"><Relationship Id="rId3" Type="http://schemas.openxmlformats.org/officeDocument/2006/relationships/slide" Target="slide539.xml"/><Relationship Id="rId2" Type="http://schemas.openxmlformats.org/officeDocument/2006/relationships/notesSlide" Target="../notesSlides/notesSlide4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38.xml.rels><?xml version="1.0" encoding="UTF-8" standalone="yes"?>
<Relationships xmlns="http://schemas.openxmlformats.org/package/2006/relationships"><Relationship Id="rId3" Type="http://schemas.openxmlformats.org/officeDocument/2006/relationships/slide" Target="slide535.xml"/><Relationship Id="rId2" Type="http://schemas.openxmlformats.org/officeDocument/2006/relationships/notesSlide" Target="../notesSlides/notesSlide4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39.xml.rels><?xml version="1.0" encoding="UTF-8" standalone="yes"?>
<Relationships xmlns="http://schemas.openxmlformats.org/package/2006/relationships"><Relationship Id="rId3" Type="http://schemas.openxmlformats.org/officeDocument/2006/relationships/slide" Target="slide539.xml"/><Relationship Id="rId2" Type="http://schemas.openxmlformats.org/officeDocument/2006/relationships/notesSlide" Target="../notesSlides/notesSlide40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41.xml"/><Relationship Id="rId4" Type="http://schemas.openxmlformats.org/officeDocument/2006/relationships/slide" Target="slide5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40.xml.rels><?xml version="1.0" encoding="UTF-8" standalone="yes"?>
<Relationships xmlns="http://schemas.openxmlformats.org/package/2006/relationships"><Relationship Id="rId2" Type="http://schemas.openxmlformats.org/officeDocument/2006/relationships/slide" Target="slide539.xml"/><Relationship Id="rId1" Type="http://schemas.openxmlformats.org/officeDocument/2006/relationships/slideLayout" Target="../slideLayouts/slideLayout2.xml"/></Relationships>
</file>

<file path=ppt/slides/_rels/slide541.xml.rels><?xml version="1.0" encoding="UTF-8" standalone="yes"?>
<Relationships xmlns="http://schemas.openxmlformats.org/package/2006/relationships"><Relationship Id="rId3" Type="http://schemas.openxmlformats.org/officeDocument/2006/relationships/slide" Target="slide543.xml"/><Relationship Id="rId2" Type="http://schemas.openxmlformats.org/officeDocument/2006/relationships/notesSlide" Target="../notesSlides/notesSlide4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2.xml.rels><?xml version="1.0" encoding="UTF-8" standalone="yes"?>
<Relationships xmlns="http://schemas.openxmlformats.org/package/2006/relationships"><Relationship Id="rId3" Type="http://schemas.openxmlformats.org/officeDocument/2006/relationships/slide" Target="slide539.xml"/><Relationship Id="rId2" Type="http://schemas.openxmlformats.org/officeDocument/2006/relationships/notesSlide" Target="../notesSlides/notesSlide4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43.xml.rels><?xml version="1.0" encoding="UTF-8" standalone="yes"?>
<Relationships xmlns="http://schemas.openxmlformats.org/package/2006/relationships"><Relationship Id="rId3" Type="http://schemas.openxmlformats.org/officeDocument/2006/relationships/slide" Target="slide543.xml"/><Relationship Id="rId2" Type="http://schemas.openxmlformats.org/officeDocument/2006/relationships/notesSlide" Target="../notesSlides/notesSlide40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45.xml"/><Relationship Id="rId4" Type="http://schemas.openxmlformats.org/officeDocument/2006/relationships/slide" Target="slide546.xml"/></Relationships>
</file>

<file path=ppt/slides/_rels/slide544.xml.rels><?xml version="1.0" encoding="UTF-8" standalone="yes"?>
<Relationships xmlns="http://schemas.openxmlformats.org/package/2006/relationships"><Relationship Id="rId2" Type="http://schemas.openxmlformats.org/officeDocument/2006/relationships/slide" Target="slide543.xml"/><Relationship Id="rId1" Type="http://schemas.openxmlformats.org/officeDocument/2006/relationships/slideLayout" Target="../slideLayouts/slideLayout2.xml"/></Relationships>
</file>

<file path=ppt/slides/_rels/slide545.xml.rels><?xml version="1.0" encoding="UTF-8" standalone="yes"?>
<Relationships xmlns="http://schemas.openxmlformats.org/package/2006/relationships"><Relationship Id="rId3" Type="http://schemas.openxmlformats.org/officeDocument/2006/relationships/slide" Target="slide547.xml"/><Relationship Id="rId2" Type="http://schemas.openxmlformats.org/officeDocument/2006/relationships/notesSlide" Target="../notesSlides/notesSlide4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6.xml.rels><?xml version="1.0" encoding="UTF-8" standalone="yes"?>
<Relationships xmlns="http://schemas.openxmlformats.org/package/2006/relationships"><Relationship Id="rId3" Type="http://schemas.openxmlformats.org/officeDocument/2006/relationships/slide" Target="slide543.xml"/><Relationship Id="rId2" Type="http://schemas.openxmlformats.org/officeDocument/2006/relationships/notesSlide" Target="../notesSlides/notesSlide4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47.xml.rels><?xml version="1.0" encoding="UTF-8" standalone="yes"?>
<Relationships xmlns="http://schemas.openxmlformats.org/package/2006/relationships"><Relationship Id="rId3" Type="http://schemas.openxmlformats.org/officeDocument/2006/relationships/slide" Target="slide547.xml"/><Relationship Id="rId2" Type="http://schemas.openxmlformats.org/officeDocument/2006/relationships/notesSlide" Target="../notesSlides/notesSlide4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50.xml"/><Relationship Id="rId4" Type="http://schemas.openxmlformats.org/officeDocument/2006/relationships/slide" Target="slide549.xml"/></Relationships>
</file>

<file path=ppt/slides/_rels/slide548.xml.rels><?xml version="1.0" encoding="UTF-8" standalone="yes"?>
<Relationships xmlns="http://schemas.openxmlformats.org/package/2006/relationships"><Relationship Id="rId2" Type="http://schemas.openxmlformats.org/officeDocument/2006/relationships/slide" Target="slide547.xml"/><Relationship Id="rId1" Type="http://schemas.openxmlformats.org/officeDocument/2006/relationships/slideLayout" Target="../slideLayouts/slideLayout2.xml"/></Relationships>
</file>

<file path=ppt/slides/_rels/slide549.xml.rels><?xml version="1.0" encoding="UTF-8" standalone="yes"?>
<Relationships xmlns="http://schemas.openxmlformats.org/package/2006/relationships"><Relationship Id="rId3" Type="http://schemas.openxmlformats.org/officeDocument/2006/relationships/slide" Target="slide551.xml"/><Relationship Id="rId2" Type="http://schemas.openxmlformats.org/officeDocument/2006/relationships/notesSlide" Target="../notesSlides/notesSlide4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7.xml"/><Relationship Id="rId4" Type="http://schemas.openxmlformats.org/officeDocument/2006/relationships/slide" Target="slide58.xml"/></Relationships>
</file>

<file path=ppt/slides/_rels/slide550.xml.rels><?xml version="1.0" encoding="UTF-8" standalone="yes"?>
<Relationships xmlns="http://schemas.openxmlformats.org/package/2006/relationships"><Relationship Id="rId3" Type="http://schemas.openxmlformats.org/officeDocument/2006/relationships/slide" Target="slide547.xml"/><Relationship Id="rId2" Type="http://schemas.openxmlformats.org/officeDocument/2006/relationships/notesSlide" Target="../notesSlides/notesSlide4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1.xml.rels><?xml version="1.0" encoding="UTF-8" standalone="yes"?>
<Relationships xmlns="http://schemas.openxmlformats.org/package/2006/relationships"><Relationship Id="rId3" Type="http://schemas.openxmlformats.org/officeDocument/2006/relationships/slide" Target="slide551.xml"/><Relationship Id="rId2" Type="http://schemas.openxmlformats.org/officeDocument/2006/relationships/notesSlide" Target="../notesSlides/notesSlide4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54.xml"/><Relationship Id="rId4" Type="http://schemas.openxmlformats.org/officeDocument/2006/relationships/slide" Target="slide553.xml"/></Relationships>
</file>

<file path=ppt/slides/_rels/slide552.xml.rels><?xml version="1.0" encoding="UTF-8" standalone="yes"?>
<Relationships xmlns="http://schemas.openxmlformats.org/package/2006/relationships"><Relationship Id="rId2" Type="http://schemas.openxmlformats.org/officeDocument/2006/relationships/slide" Target="slide551.xml"/><Relationship Id="rId1" Type="http://schemas.openxmlformats.org/officeDocument/2006/relationships/slideLayout" Target="../slideLayouts/slideLayout2.xml"/></Relationships>
</file>

<file path=ppt/slides/_rels/slide553.xml.rels><?xml version="1.0" encoding="UTF-8" standalone="yes"?>
<Relationships xmlns="http://schemas.openxmlformats.org/package/2006/relationships"><Relationship Id="rId3" Type="http://schemas.openxmlformats.org/officeDocument/2006/relationships/slide" Target="slide555.xml"/><Relationship Id="rId2" Type="http://schemas.openxmlformats.org/officeDocument/2006/relationships/notesSlide" Target="../notesSlides/notesSlide4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54.xml.rels><?xml version="1.0" encoding="UTF-8" standalone="yes"?>
<Relationships xmlns="http://schemas.openxmlformats.org/package/2006/relationships"><Relationship Id="rId3" Type="http://schemas.openxmlformats.org/officeDocument/2006/relationships/slide" Target="slide551.xml"/><Relationship Id="rId2" Type="http://schemas.openxmlformats.org/officeDocument/2006/relationships/notesSlide" Target="../notesSlides/notesSlide4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5.xml.rels><?xml version="1.0" encoding="UTF-8" standalone="yes"?>
<Relationships xmlns="http://schemas.openxmlformats.org/package/2006/relationships"><Relationship Id="rId3" Type="http://schemas.openxmlformats.org/officeDocument/2006/relationships/slide" Target="slide557.xml"/><Relationship Id="rId2" Type="http://schemas.openxmlformats.org/officeDocument/2006/relationships/notesSlide" Target="../notesSlides/notesSlide4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55.xml"/><Relationship Id="rId4" Type="http://schemas.openxmlformats.org/officeDocument/2006/relationships/slide" Target="slide558.xml"/></Relationships>
</file>

<file path=ppt/slides/_rels/slide556.xml.rels><?xml version="1.0" encoding="UTF-8" standalone="yes"?>
<Relationships xmlns="http://schemas.openxmlformats.org/package/2006/relationships"><Relationship Id="rId2" Type="http://schemas.openxmlformats.org/officeDocument/2006/relationships/slide" Target="slide555.xml"/><Relationship Id="rId1" Type="http://schemas.openxmlformats.org/officeDocument/2006/relationships/slideLayout" Target="../slideLayouts/slideLayout2.xml"/></Relationships>
</file>

<file path=ppt/slides/_rels/slide557.xml.rels><?xml version="1.0" encoding="UTF-8" standalone="yes"?>
<Relationships xmlns="http://schemas.openxmlformats.org/package/2006/relationships"><Relationship Id="rId3" Type="http://schemas.openxmlformats.org/officeDocument/2006/relationships/slide" Target="slide559.xml"/><Relationship Id="rId2" Type="http://schemas.openxmlformats.org/officeDocument/2006/relationships/notesSlide" Target="../notesSlides/notesSlide4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58.xml.rels><?xml version="1.0" encoding="UTF-8" standalone="yes"?>
<Relationships xmlns="http://schemas.openxmlformats.org/package/2006/relationships"><Relationship Id="rId3" Type="http://schemas.openxmlformats.org/officeDocument/2006/relationships/slide" Target="slide555.xml"/><Relationship Id="rId2" Type="http://schemas.openxmlformats.org/officeDocument/2006/relationships/notesSlide" Target="../notesSlides/notesSlide4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9.xml.rels><?xml version="1.0" encoding="UTF-8" standalone="yes"?>
<Relationships xmlns="http://schemas.openxmlformats.org/package/2006/relationships"><Relationship Id="rId3" Type="http://schemas.openxmlformats.org/officeDocument/2006/relationships/slide" Target="slide559.xml"/><Relationship Id="rId2" Type="http://schemas.openxmlformats.org/officeDocument/2006/relationships/notesSlide" Target="../notesSlides/notesSlide4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61.xml"/><Relationship Id="rId4" Type="http://schemas.openxmlformats.org/officeDocument/2006/relationships/slide" Target="slide56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60.xml.rels><?xml version="1.0" encoding="UTF-8" standalone="yes"?>
<Relationships xmlns="http://schemas.openxmlformats.org/package/2006/relationships"><Relationship Id="rId2" Type="http://schemas.openxmlformats.org/officeDocument/2006/relationships/slide" Target="slide559.xml"/><Relationship Id="rId1" Type="http://schemas.openxmlformats.org/officeDocument/2006/relationships/slideLayout" Target="../slideLayouts/slideLayout2.xml"/></Relationships>
</file>

<file path=ppt/slides/_rels/slide561.xml.rels><?xml version="1.0" encoding="UTF-8" standalone="yes"?>
<Relationships xmlns="http://schemas.openxmlformats.org/package/2006/relationships"><Relationship Id="rId3" Type="http://schemas.openxmlformats.org/officeDocument/2006/relationships/slide" Target="slide563.xml"/><Relationship Id="rId2" Type="http://schemas.openxmlformats.org/officeDocument/2006/relationships/notesSlide" Target="../notesSlides/notesSlide4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62.xml.rels><?xml version="1.0" encoding="UTF-8" standalone="yes"?>
<Relationships xmlns="http://schemas.openxmlformats.org/package/2006/relationships"><Relationship Id="rId3" Type="http://schemas.openxmlformats.org/officeDocument/2006/relationships/slide" Target="slide559.xml"/><Relationship Id="rId2" Type="http://schemas.openxmlformats.org/officeDocument/2006/relationships/notesSlide" Target="../notesSlides/notesSlide4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2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9.xml"/><Relationship Id="rId4" Type="http://schemas.openxmlformats.org/officeDocument/2006/relationships/slide" Target="slide7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3.xml"/><Relationship Id="rId4" Type="http://schemas.openxmlformats.org/officeDocument/2006/relationships/slide" Target="slide7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8.xml"/><Relationship Id="rId4" Type="http://schemas.openxmlformats.org/officeDocument/2006/relationships/slide" Target="slide7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9.xml"/><Relationship Id="rId4" Type="http://schemas.openxmlformats.org/officeDocument/2006/relationships/slide" Target="slide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6.xml"/><Relationship Id="rId4" Type="http://schemas.openxmlformats.org/officeDocument/2006/relationships/slide" Target="slide8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9.xml"/><Relationship Id="rId4" Type="http://schemas.openxmlformats.org/officeDocument/2006/relationships/slide" Target="slide9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1.xml"/><Relationship Id="rId4" Type="http://schemas.openxmlformats.org/officeDocument/2006/relationships/slide" Target="slide9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7.xml"/><Relationship Id="rId4" Type="http://schemas.openxmlformats.org/officeDocument/2006/relationships/slide" Target="slide9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9.xml"/><Relationship Id="rId4" Type="http://schemas.openxmlformats.org/officeDocument/2006/relationships/slide" Target="slide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8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1735492" y="195198"/>
            <a:ext cx="376956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2 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Commerce</a:t>
            </a:r>
            <a:endParaRPr lang="ta-IN" sz="4000" b="1" dirty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483522" y="3195520"/>
            <a:ext cx="23631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8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563619" y="4902197"/>
            <a:ext cx="743554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One Mark Test</a:t>
            </a:r>
            <a:r>
              <a:rPr lang="ta-IN" sz="6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ta-IN" sz="9600" b="1" dirty="0">
              <a:solidFill>
                <a:srgbClr val="002060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2" name="Frame 1"/>
          <p:cNvSpPr/>
          <p:nvPr/>
        </p:nvSpPr>
        <p:spPr>
          <a:xfrm>
            <a:off x="6671388" y="513184"/>
            <a:ext cx="5327779" cy="3452326"/>
          </a:xfrm>
          <a:prstGeom prst="fram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9" name="Picture 2" descr="Best Courses after 12th Commerce Stream 2022: High Salary Courses - Jobs  Dig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7" y="942393"/>
            <a:ext cx="4441371" cy="25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681135" y="1912776"/>
            <a:ext cx="3974841" cy="4562669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4" descr="School Writing Test Learning Lesson, PNG, 4367x3459px, Watercolor, Cartoon,  Flower, Frame, Heart Download F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64" y="2796944"/>
            <a:ext cx="3250099" cy="2572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607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55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69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5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54832" y="349897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money invested in the call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money market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provides high liquidity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with  _________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301623" y="2164707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Limited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Profitability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896947" y="1859712"/>
            <a:ext cx="4870579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High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Profitability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443913" y="4026168"/>
            <a:ext cx="3769567" cy="194075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Low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Profitability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316825" y="3923532"/>
            <a:ext cx="4310743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Medium Profitability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47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990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0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01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71602" y="457200"/>
            <a:ext cx="9181323" cy="108235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major player in the money market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 the 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71602" y="2780522"/>
            <a:ext cx="2957802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Commercial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93493" y="2765362"/>
            <a:ext cx="2099388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State Bank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13378" y="4702630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Central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16016" y="2737369"/>
            <a:ext cx="2332654" cy="14334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Reserve Bank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84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282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95535" y="485191"/>
            <a:ext cx="8537509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Scientific management is developed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by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72817" y="2785187"/>
            <a:ext cx="25285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Fayol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122506" y="2677886"/>
            <a:ext cx="2724539" cy="14835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Taylor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8546840" y="2677886"/>
            <a:ext cx="2164702" cy="167018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Mayo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4842588" y="4497354"/>
            <a:ext cx="3004457" cy="177281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Jacob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19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753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30290" y="111968"/>
            <a:ext cx="10823510" cy="20527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Debt Instruments are issued by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Corporate Houses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are raising short-term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financial resources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from the money market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are called 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858416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Treasury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Bills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225143" y="2491273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Commercial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Paper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184988" y="4348065"/>
            <a:ext cx="46559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Government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Securities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652727" y="4702627"/>
            <a:ext cx="3853541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Certificate of Deposit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79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4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56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549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27585" y="4366726"/>
            <a:ext cx="3433666" cy="154888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Commercial Bill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80922" y="2360645"/>
            <a:ext cx="4537383" cy="148495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Treasury Bill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652728" y="4483358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Market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27585" y="2491459"/>
            <a:ext cx="3163076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Commercial Paper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427585" y="313084"/>
            <a:ext cx="9062731" cy="14098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market for buying and selling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Commercial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Bills of Exchange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known as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918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66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859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98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42257" y="577444"/>
            <a:ext cx="10907485" cy="138502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marketable document of title to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 deposit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for a specified period may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 referred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as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82146" y="3020903"/>
            <a:ext cx="264989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Treasury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Bill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92689" y="3000026"/>
            <a:ext cx="3256384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Certificate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Deposit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792689" y="4772479"/>
            <a:ext cx="306976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Government. Securities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901110" y="4643012"/>
            <a:ext cx="2411963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Commercial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Bill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12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9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18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12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8140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839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04865" y="428111"/>
            <a:ext cx="8136294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 is the oldest stock exchange in the world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287624" y="2164707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London Stock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Exchange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789645" y="1934357"/>
            <a:ext cx="4814187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Bombay Stock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Exchange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08922" y="4208105"/>
            <a:ext cx="3338027" cy="218978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National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Stock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Exchange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673012" y="3974851"/>
            <a:ext cx="4930820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Amsterdam Stock Exchange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22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95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7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66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679506" y="1022351"/>
            <a:ext cx="8182947" cy="108235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There are _____ stock exchange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country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889446" y="2824261"/>
            <a:ext cx="1800809" cy="120365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92277" y="2836506"/>
            <a:ext cx="1828801" cy="11161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95324" y="4594162"/>
            <a:ext cx="2351313" cy="93306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25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09322" y="2765362"/>
            <a:ext cx="2090058" cy="120948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24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67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36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59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8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59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220686" y="474800"/>
            <a:ext cx="6389914" cy="9045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Jobbers transact in a stock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exchange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55576" y="1950098"/>
            <a:ext cx="2583024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 their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Clients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756988" y="1646402"/>
            <a:ext cx="4385387" cy="228891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 their Own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Transactions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380930" y="4091214"/>
            <a:ext cx="5007265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 other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Brokers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839340" y="4572000"/>
            <a:ext cx="2743199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 other Members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24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70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29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806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2997902" y="496611"/>
            <a:ext cx="5155498" cy="8769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pessimistic speculator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1026" name="Picture 2" descr="Covid-19 in animals: Coronavirus spillover to deer could affect humans - Vox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8" y="1810631"/>
            <a:ext cx="2406900" cy="24069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ar - Wikipedi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49" y="4507405"/>
            <a:ext cx="2870750" cy="16824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allikattu news: 1 dead, 60 wounded as bulls run amok in Madurai - Report |  Latest News India - Hindustan Time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52" y="4507405"/>
            <a:ext cx="2991044" cy="16824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03 Lame Duck Images, Stock Photos &amp; Vectors | Shuttersto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45" y="1663430"/>
            <a:ext cx="2560359" cy="247628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06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3" y="40121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54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855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178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3077547" y="269815"/>
            <a:ext cx="5075853" cy="1237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 optimistic speculator is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1026" name="Picture 2" descr="Covid-19 in animals: Coronavirus spillover to deer could affect humans - Vox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619" y="1732810"/>
            <a:ext cx="2406900" cy="24069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ar - Wikipedi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54" y="4591381"/>
            <a:ext cx="2870750" cy="16824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allikattu news: 1 dead, 60 wounded as bulls run amok in Madurai - Report |  Latest News India - Hindustan Time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84" y="4591381"/>
            <a:ext cx="2991044" cy="16824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03 Lame Duck Images, Stock Photos &amp; Vectors | Shuttersto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07" y="1732810"/>
            <a:ext cx="2560359" cy="247628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191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085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276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43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42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98373" y="335903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Securities Exchange Board of India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was first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established in the year ____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40766" y="2397967"/>
            <a:ext cx="2202025" cy="83976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1988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98165" y="2321569"/>
            <a:ext cx="2873828" cy="117274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1992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2099387" y="4192358"/>
            <a:ext cx="2153039" cy="145557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1995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484777" y="4170783"/>
            <a:ext cx="2687216" cy="147715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1998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962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26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 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609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5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425959" y="861907"/>
            <a:ext cx="6512768" cy="107302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headquarters of SEBI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20" y="2677889"/>
            <a:ext cx="2299994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Calcutta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93493" y="2765362"/>
            <a:ext cx="2341984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Chennai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702630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Delhi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16016" y="2737369"/>
            <a:ext cx="2332654" cy="14334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Bombay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04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88637" y="37322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24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77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44825" y="662473"/>
            <a:ext cx="8341568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Dividing the work into small tasks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 known as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60239" y="2841172"/>
            <a:ext cx="1898781" cy="104502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Discipline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4739952" y="2827176"/>
            <a:ext cx="2351314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Unity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136293" y="2827176"/>
            <a:ext cx="2799184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Division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work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875246" y="4637314"/>
            <a:ext cx="2080726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Equity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077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29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17036" y="344578"/>
            <a:ext cx="10356980" cy="12969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Registering and controlling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functioning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collective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investment schemes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092501" y="2454442"/>
            <a:ext cx="3208911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Mutual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14008" y="2172887"/>
            <a:ext cx="4364270" cy="203734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Listing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017035" y="4348065"/>
            <a:ext cx="5766319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Rematerialisation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932645" y="4739951"/>
            <a:ext cx="3806890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Dematerialization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858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3" y="41054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346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37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212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82147" y="4562669"/>
            <a:ext cx="2687217" cy="129695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6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559420" y="2575249"/>
            <a:ext cx="3240428" cy="96244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128589" y="4562669"/>
            <a:ext cx="2248677" cy="109168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75453" y="2439288"/>
            <a:ext cx="2351314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5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25014" y="354562"/>
            <a:ext cx="10528786" cy="192197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SEBI is empowered by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Finance ministry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nominate ______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members on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Governing body of every stock</a:t>
            </a:r>
          </a:p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exchange.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7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0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6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6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42257" y="496524"/>
            <a:ext cx="10907485" cy="136750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Trading is dematerialized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shares commenced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on the NSE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35494" y="3081553"/>
            <a:ext cx="2705878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January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1996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007288" y="3020903"/>
            <a:ext cx="2537927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June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1998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13980" y="4867987"/>
            <a:ext cx="2631235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December 1998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35494" y="4860990"/>
            <a:ext cx="2701211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December 1996 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99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47871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70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70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8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44182" y="349458"/>
            <a:ext cx="6865776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Human resource is a _________ asset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50098" y="2225355"/>
            <a:ext cx="237930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Tangible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096000" y="2225355"/>
            <a:ext cx="3396343" cy="132494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Intangible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875453" y="4068146"/>
            <a:ext cx="2304661" cy="1240972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Fixed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515877" y="4163212"/>
            <a:ext cx="2976466" cy="119431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Current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7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94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73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4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129004" y="597158"/>
            <a:ext cx="9442580" cy="113834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Human Resource management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both_____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19" y="2677889"/>
            <a:ext cx="2677885" cy="141825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Science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art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34871" y="2597411"/>
            <a:ext cx="2528597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History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Geography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78694" y="4711960"/>
            <a:ext cx="2743200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81330" y="2547841"/>
            <a:ext cx="2799184" cy="171624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Theory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practice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280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08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92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 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59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794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509934" y="574368"/>
            <a:ext cx="6260841" cy="7651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Planning is a _________ function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13294" y="1951754"/>
            <a:ext cx="2425306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selective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569653" y="1951754"/>
            <a:ext cx="3412547" cy="203734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pervasive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707502" y="3865969"/>
            <a:ext cx="3825551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432321" y="4618247"/>
            <a:ext cx="3442157" cy="110895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both selective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pervasive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615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43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1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502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02228" y="4044596"/>
            <a:ext cx="2985795" cy="166847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Owner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Servant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223518" y="2491459"/>
            <a:ext cx="4509392" cy="127949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employer,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employee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10671" y="4255447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Principle,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Agent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954763" y="2435661"/>
            <a:ext cx="2080726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internal,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external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667932" y="578499"/>
            <a:ext cx="11111172" cy="10915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Human resource management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determines the 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relationship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88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058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944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09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25154" y="373223"/>
            <a:ext cx="1090748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Labour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turnover is the rate at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which employees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 the </a:t>
            </a:r>
            <a:r>
              <a:rPr lang="en-US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organisation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153818" y="2671005"/>
            <a:ext cx="1884782" cy="77199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enter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76660" y="2549707"/>
            <a:ext cx="2425959" cy="77199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leave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76660" y="4241796"/>
            <a:ext cx="2509933" cy="933061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220686" y="4241796"/>
            <a:ext cx="1884782" cy="78144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Salary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253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0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77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94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38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76395" y="492369"/>
            <a:ext cx="8067391" cy="8322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Recruitment is the process of identifying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75453" y="2304666"/>
            <a:ext cx="2920482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right man for right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job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7108371" y="2304666"/>
            <a:ext cx="3004457" cy="143969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good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performer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940184" y="4049505"/>
            <a:ext cx="2791020" cy="176347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Right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job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662057" y="4049505"/>
            <a:ext cx="3797560" cy="160340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 above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10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7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7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60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810139" y="633958"/>
            <a:ext cx="8969230" cy="117566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Recruitment bridges gap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between  ____  and _____ 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810139" y="2409093"/>
            <a:ext cx="2673216" cy="154769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job seeker and job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provider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153400" y="2552865"/>
            <a:ext cx="2295332" cy="1403919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job provider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owner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83355" y="4656598"/>
            <a:ext cx="3046449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owner and servant</a:t>
            </a: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821233" y="2409091"/>
            <a:ext cx="2406044" cy="154769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job seeker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agent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31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9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99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56996" y="418776"/>
            <a:ext cx="9591869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With a wider span, there will be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___hierarchical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levels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22917" y="2733870"/>
            <a:ext cx="1898781" cy="113833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More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4655975" y="2864498"/>
            <a:ext cx="2407298" cy="100770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Less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8192277" y="2864498"/>
            <a:ext cx="2379306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Multiple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791270" y="4599991"/>
            <a:ext cx="2323322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Additional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16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957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32730" y="694591"/>
            <a:ext cx="9500896" cy="8898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Advertisement is a ________ source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recruitment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211355" y="2438519"/>
            <a:ext cx="2193412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internal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7286310" y="2250137"/>
            <a:ext cx="3018275" cy="203734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external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356339" y="4394718"/>
            <a:ext cx="2995305" cy="123863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agent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547118" y="4648981"/>
            <a:ext cx="2692239" cy="9843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outsourcing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74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51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3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2243" y="4754357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en-US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32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48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175657" y="4196479"/>
            <a:ext cx="3853543" cy="178214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outsourcing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820678" y="2416628"/>
            <a:ext cx="3259088" cy="109168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external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44681" y="4196479"/>
            <a:ext cx="3135085" cy="188478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94116" y="2487461"/>
            <a:ext cx="2127378" cy="128349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internal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540972" y="685842"/>
            <a:ext cx="8538794" cy="97169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Transfer is an ________ source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recruitment.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02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78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8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1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46453" y="844061"/>
            <a:ext cx="10534258" cy="8108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E-recruitment is possible only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through  ______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facility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56792" y="2591699"/>
            <a:ext cx="266855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Broadband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904654" y="2591699"/>
            <a:ext cx="2220686" cy="82821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Computer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04654" y="4332540"/>
            <a:ext cx="2435287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4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992085" y="4337893"/>
            <a:ext cx="2397968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87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026488" y="894206"/>
            <a:ext cx="33091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Prepared by ….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5617031" y="2677302"/>
            <a:ext cx="577564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M.MuthuSelvam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.,M.Com.M.Ed.,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M.Phil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PG Asst. in Commerce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MLWA HSS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(Run by Jain Educational &amp; Empowerment Trust)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Madurai 625 001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Cell No: 98421 04826</a:t>
            </a:r>
          </a:p>
        </p:txBody>
      </p:sp>
      <p:sp>
        <p:nvSpPr>
          <p:cNvPr id="3" name="Oval 2"/>
          <p:cNvSpPr/>
          <p:nvPr/>
        </p:nvSpPr>
        <p:spPr>
          <a:xfrm>
            <a:off x="270588" y="1996750"/>
            <a:ext cx="5486400" cy="37602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02" name="Picture 6" descr="5,506,772 Prepared Images, Stock Photos &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26" y="2578902"/>
            <a:ext cx="3402524" cy="25959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61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861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500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32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110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71465" y="352011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recruitment and Selection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Process aimed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at right kind of people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75796" y="2743017"/>
            <a:ext cx="2666043" cy="84909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At right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people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15101" y="2624261"/>
            <a:ext cx="3101172" cy="117751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At right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15651" y="4057367"/>
            <a:ext cx="2986334" cy="141479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do right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things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559838" y="4057367"/>
            <a:ext cx="3187123" cy="149937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above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34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57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773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6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240971" y="615821"/>
            <a:ext cx="9265838" cy="126896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Selection is usually considered 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  _____   process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558212" y="2677889"/>
            <a:ext cx="2295330" cy="942389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Positive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388220" y="2677889"/>
            <a:ext cx="2341984" cy="117215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Natural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62668" y="4310159"/>
            <a:ext cx="3181740" cy="97038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these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935893" y="2677889"/>
            <a:ext cx="2435290" cy="118440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Negative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924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4523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70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        </a:t>
            </a:r>
            <a:r>
              <a:rPr lang="en-US" sz="3200" b="1" dirty="0" smtClean="0">
                <a:latin typeface="+mn-lt"/>
              </a:rPr>
              <a:t>Good</a:t>
            </a:r>
            <a:endParaRPr lang="en-IN" sz="3200" b="1" dirty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    </a:t>
            </a:r>
            <a:r>
              <a:rPr lang="en-US" sz="3200" b="1" dirty="0" smtClean="0">
                <a:latin typeface="+mn-lt"/>
              </a:rPr>
              <a:t>Try </a:t>
            </a:r>
            <a:r>
              <a:rPr lang="en-US" sz="3200" b="1" dirty="0">
                <a:latin typeface="+mn-lt"/>
              </a:rPr>
              <a:t>Next </a:t>
            </a:r>
            <a:r>
              <a:rPr lang="en-US" sz="3200" b="1" dirty="0" smtClean="0">
                <a:latin typeface="+mn-lt"/>
              </a:rPr>
              <a:t>One</a:t>
            </a:r>
            <a:r>
              <a:rPr lang="ta-IN" sz="3200" b="1" dirty="0" smtClean="0">
                <a:solidFill>
                  <a:schemeClr val="dk1"/>
                </a:solidFill>
                <a:latin typeface="+mn-lt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endParaRPr sz="3200" b="1" dirty="0">
              <a:solidFill>
                <a:schemeClr val="dk1"/>
              </a:solidFill>
              <a:latin typeface="+mn-lt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0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133643" y="4936920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 smtClean="0"/>
              <a:t>       </a:t>
            </a:r>
            <a:r>
              <a:rPr lang="en-US" sz="3200" b="1" dirty="0" smtClean="0"/>
              <a:t>Wrong</a:t>
            </a:r>
            <a:endParaRPr lang="en-IN" sz="3200" b="1" dirty="0"/>
          </a:p>
          <a:p>
            <a:r>
              <a:rPr lang="en-US" sz="3200" b="1" dirty="0" smtClean="0"/>
              <a:t>     Try </a:t>
            </a:r>
            <a:r>
              <a:rPr lang="en-US" sz="3200" b="1" dirty="0"/>
              <a:t>Again</a:t>
            </a:r>
            <a:endParaRPr lang="en-IN" sz="3200" b="1" dirty="0"/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37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96820" y="462485"/>
            <a:ext cx="10356980" cy="13342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test is used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measure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various characteristics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candidate?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14196" y="2535238"/>
            <a:ext cx="3488994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Physical Test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454442"/>
            <a:ext cx="5502604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Psychological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Test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614196" y="4063480"/>
            <a:ext cx="4599338" cy="180314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Attitude Test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298871" y="4763282"/>
            <a:ext cx="3916525" cy="108701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Proficiency tests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108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017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1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0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46853" y="4376058"/>
            <a:ext cx="3013788" cy="150222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Interview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90253" y="2439288"/>
            <a:ext cx="3874910" cy="109306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Recruitment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848669" y="4376058"/>
            <a:ext cx="2388637" cy="12969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Induction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080727" y="2439288"/>
            <a:ext cx="2146040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Selection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999752" y="317291"/>
            <a:ext cx="9981001" cy="12782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process of eliminating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unsuitable candidate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called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060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2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03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75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30089" y="461293"/>
            <a:ext cx="8752111" cy="124620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Job first man next is one of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principles of 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1" y="3020903"/>
            <a:ext cx="2258009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Test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764693" y="3020903"/>
            <a:ext cx="2397967" cy="93084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Interview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95322" y="4745061"/>
            <a:ext cx="2481943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placement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744824" y="4745061"/>
            <a:ext cx="2258009" cy="108701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Training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28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128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07299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08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7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175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937588" y="709130"/>
            <a:ext cx="5215812" cy="7651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Off the Job training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given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07502" y="2043403"/>
            <a:ext cx="2677886" cy="100771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class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room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417906" y="2000988"/>
            <a:ext cx="3470988" cy="130913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Outside the factory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77106" y="4142792"/>
            <a:ext cx="3172229" cy="1301262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On off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days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049108" y="3895511"/>
            <a:ext cx="4459120" cy="164364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playground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38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2" y="33590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24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84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744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51064" y="522514"/>
            <a:ext cx="11489871" cy="155128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When trainees are trained by supervisor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or by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superior at the job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called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296956" y="2661557"/>
            <a:ext cx="2472610" cy="135527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Vestibule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training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811208" y="2490146"/>
            <a:ext cx="2341984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Role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play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3877644" y="4637315"/>
            <a:ext cx="443670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Apprenticeship training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883019" y="2570556"/>
            <a:ext cx="2425959" cy="164451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Refresher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training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47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32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83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174033" y="4152122"/>
            <a:ext cx="3237721" cy="156265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Planning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143463" y="2027431"/>
            <a:ext cx="4875990" cy="14859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Controlling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249887" y="4275638"/>
            <a:ext cx="3498980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Decision-making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82960" y="2062437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Innovating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539552" y="387588"/>
            <a:ext cx="8574832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is the primary function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management?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15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2243" y="4754357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 smtClean="0"/>
              <a:t>      </a:t>
            </a:r>
            <a:r>
              <a:rPr lang="en-US" sz="3200" b="1" dirty="0" smtClean="0"/>
              <a:t>Wrong</a:t>
            </a:r>
            <a:endParaRPr lang="en-IN" sz="3200" b="1" dirty="0"/>
          </a:p>
          <a:p>
            <a:r>
              <a:rPr lang="en-US" sz="3200" b="1" dirty="0" smtClean="0"/>
              <a:t>    Try </a:t>
            </a:r>
            <a:r>
              <a:rPr lang="en-US" sz="3200" b="1" dirty="0"/>
              <a:t>Again</a:t>
            </a:r>
            <a:endParaRPr lang="en-IN" sz="3200" b="1" dirty="0"/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586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57504" y="428291"/>
            <a:ext cx="10695215" cy="11569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 is useful to prevent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skill obsolescence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employees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82966" y="2688878"/>
            <a:ext cx="2471793" cy="1020430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Training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571207" y="2391995"/>
            <a:ext cx="4186988" cy="161419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Job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analysis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940768" y="4516017"/>
            <a:ext cx="3886977" cy="1366934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Selection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317532" y="4739955"/>
            <a:ext cx="3440663" cy="114299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Recruitment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344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978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148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70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43609" y="3770953"/>
            <a:ext cx="3806889" cy="188478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Job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analysis and Job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design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096000" y="1887565"/>
            <a:ext cx="4369432" cy="184566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Job and Off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Job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117702" y="4098342"/>
            <a:ext cx="2864498" cy="168884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Physical and mental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343609" y="1925291"/>
            <a:ext cx="3648268" cy="137308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Job rotation and Job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enrichment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073020" y="290232"/>
            <a:ext cx="9882285" cy="11569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Training methods can be classified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into ______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training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5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8255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31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35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32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691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25154" y="293342"/>
            <a:ext cx="10907485" cy="143282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Improves Skill Levels of employees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ensure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better job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performance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54155" y="2796968"/>
            <a:ext cx="2369975" cy="636697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Training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932646" y="2866949"/>
            <a:ext cx="2817845" cy="56671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Selection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699383" y="4735731"/>
            <a:ext cx="3470985" cy="937281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Performance appraisal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54155" y="4735731"/>
            <a:ext cx="2393301" cy="53606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Recruitment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31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41984" y="485192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78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68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32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13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0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Wrong</a:t>
            </a:r>
          </a:p>
          <a:p>
            <a:r>
              <a:rPr lang="en-US" sz="30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30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0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0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16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48315" y="360485"/>
            <a:ext cx="10524930" cy="12630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One who promotes (or) Exchange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goods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or services for money is called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37826" y="2355190"/>
            <a:ext cx="2855166" cy="97038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Seller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7016052" y="2241541"/>
            <a:ext cx="3189095" cy="119768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841539" y="4137024"/>
            <a:ext cx="2647740" cy="139420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Customer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897291" y="4273062"/>
            <a:ext cx="3426616" cy="130701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Manager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914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072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800" b="1" dirty="0" smtClean="0"/>
              <a:t>         </a:t>
            </a:r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28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28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356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/>
              <a:t> </a:t>
            </a:r>
            <a:r>
              <a:rPr lang="en-US" sz="3200" b="1" dirty="0" smtClean="0"/>
              <a:t>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Try Again 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95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071406" y="632231"/>
            <a:ext cx="9866225" cy="99335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marketer initially wants to know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marketing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71406" y="2690446"/>
            <a:ext cx="3166486" cy="151475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Qualification of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customer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92275" y="2822330"/>
            <a:ext cx="3161525" cy="118838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Background of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customers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623315" y="4658668"/>
            <a:ext cx="3359022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Needs of the customers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696408" y="2731740"/>
            <a:ext cx="2799184" cy="143216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Quality of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product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1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56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372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20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222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95450" y="434580"/>
            <a:ext cx="8601100" cy="12036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Spot market is classified on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basis of 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154115" y="2454442"/>
            <a:ext cx="2454554" cy="899131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Commodity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205521" y="2395137"/>
            <a:ext cx="4125442" cy="147459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Transaction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154115" y="4224295"/>
            <a:ext cx="3780693" cy="142291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Regulation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35076" y="4625516"/>
            <a:ext cx="2466332" cy="97504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848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486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62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17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23528" y="3770954"/>
            <a:ext cx="2780523" cy="178214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Local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232850" y="1996752"/>
            <a:ext cx="4300335" cy="165151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Manufactured Goods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445828" y="3956180"/>
            <a:ext cx="2295331" cy="145557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Family Market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623527" y="1996752"/>
            <a:ext cx="2780523" cy="152986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Stock Exchange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94738" y="326769"/>
            <a:ext cx="11002523" cy="14507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one of the market deals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 and sale of shares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and debentures?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5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955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3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93632" y="553915"/>
            <a:ext cx="8616462" cy="8910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Stock Exchange Market is also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called    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244014" y="2347188"/>
            <a:ext cx="2864499" cy="91685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Spot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024395" y="2417885"/>
            <a:ext cx="2957805" cy="846154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Local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65909" y="4612100"/>
            <a:ext cx="2892491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National Market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44014" y="4509138"/>
            <a:ext cx="2813179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Security Market 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510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32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914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68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141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20890" y="784820"/>
            <a:ext cx="8593494" cy="8345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initial stage of Marketing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system is 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17442" y="2125427"/>
            <a:ext cx="2745532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Monopoly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system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696339" y="2174980"/>
            <a:ext cx="4418045" cy="1286675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Exchange 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Money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734328" y="4396564"/>
            <a:ext cx="3111759" cy="158234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Barter system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049756" y="4318064"/>
            <a:ext cx="3932444" cy="166084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Self producing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21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17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35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0" y="4490733"/>
            <a:ext cx="3676357" cy="18656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en-US" sz="3200" b="1" dirty="0"/>
          </a:p>
          <a:p>
            <a:r>
              <a:rPr lang="en-US" sz="3200" b="1" dirty="0" smtClean="0"/>
              <a:t>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lvl="0" algn="ctr"/>
            <a:r>
              <a:rPr lang="ta-IN" sz="32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32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32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5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079491" y="1041408"/>
            <a:ext cx="6033018" cy="7446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Who is supreme in the Market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634892" y="2714748"/>
            <a:ext cx="2403708" cy="10533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Customer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7944357" y="2812961"/>
            <a:ext cx="3013790" cy="809469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Wholesaler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926920" y="4486412"/>
            <a:ext cx="2747866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Retailer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926920" y="2714748"/>
            <a:ext cx="2279539" cy="1060141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Seller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066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47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61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814805" y="394218"/>
            <a:ext cx="8122298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not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main function?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74440" y="2677889"/>
            <a:ext cx="3498979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Decision-making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2612572"/>
            <a:ext cx="3200401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Organising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25348" y="4758613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Staffing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25348" y="2690717"/>
            <a:ext cx="3097764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Planning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2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133643" y="4658684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51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57115" y="404979"/>
            <a:ext cx="11077770" cy="12475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following variables which one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not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variable of marketing mix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934308" y="2822331"/>
            <a:ext cx="2808102" cy="80017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Place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Variable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553049" y="2482697"/>
            <a:ext cx="3670339" cy="147944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Product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Variable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2181271" y="4257856"/>
            <a:ext cx="3489768" cy="158902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Program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Variable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951305" y="4551006"/>
            <a:ext cx="2873828" cy="139259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Price Variable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437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599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86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US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r>
              <a:rPr lang="en-US" sz="32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50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17785" y="4225999"/>
            <a:ext cx="2724718" cy="136280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Consumer 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498580" y="2549768"/>
            <a:ext cx="3700498" cy="1074451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Retailer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518860" y="4391763"/>
            <a:ext cx="1994418" cy="102080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Seller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44825" y="2762936"/>
            <a:ext cx="2659224" cy="861283"/>
          </a:xfrm>
          <a:prstGeom prst="doubleWave">
            <a:avLst>
              <a:gd name="adj1" fmla="val 6250"/>
              <a:gd name="adj2" fmla="val 331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Wholesaler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40414" y="191676"/>
            <a:ext cx="11111172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Marketing mix means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marketing program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that is offered by a firm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its target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______________ to earn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profits through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satisfaction of their wants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99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778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18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Again</a:t>
            </a:r>
            <a:r>
              <a:rPr lang="en-US" sz="3200" b="1" dirty="0" smtClean="0"/>
              <a:t>   </a:t>
            </a:r>
            <a:endParaRPr lang="en-IN" sz="3200" b="1" dirty="0"/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04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13585" y="500956"/>
            <a:ext cx="8978923" cy="127305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one is the example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Intangible product 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47462" y="2754916"/>
            <a:ext cx="1950097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Education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209521" y="2694266"/>
            <a:ext cx="1968759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Mobiles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332236" y="4404731"/>
            <a:ext cx="225800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Vehicles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3349690" y="4404731"/>
            <a:ext cx="2421294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Garments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05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759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531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34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en-US" sz="3200" b="1" dirty="0"/>
          </a:p>
          <a:p>
            <a:r>
              <a:rPr lang="en-US" sz="3200" b="1" dirty="0" smtClean="0"/>
              <a:t>     </a:t>
            </a:r>
            <a:r>
              <a:rPr lang="en-US" sz="30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000" b="1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IN" sz="30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0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</a:t>
            </a:r>
            <a:r>
              <a:rPr lang="en-US" sz="30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Try </a:t>
            </a:r>
            <a:r>
              <a:rPr lang="en-US" sz="30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0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lvl="0" algn="ctr"/>
            <a:r>
              <a:rPr lang="ta-IN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95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23956" y="460764"/>
            <a:ext cx="7504684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Selling goods/ services through internet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67543" y="2127380"/>
            <a:ext cx="2612572" cy="93306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Green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655777" y="2125965"/>
            <a:ext cx="3255128" cy="114511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E-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393133" y="4123592"/>
            <a:ext cx="3349868" cy="167233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Social marketing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952930" y="3974851"/>
            <a:ext cx="4650901" cy="169816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Meta marketing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73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529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683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Again 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92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191876" y="692926"/>
            <a:ext cx="6025961" cy="9517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is gateway to internet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52939" y="2579917"/>
            <a:ext cx="2318656" cy="110101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Portal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25542" y="2766240"/>
            <a:ext cx="1978092" cy="69046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Modem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5142333" y="4441373"/>
            <a:ext cx="2323324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Webnaire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122506" y="2640569"/>
            <a:ext cx="2164702" cy="94180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CPU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451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65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02391" y="4754357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 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endParaRPr lang="en-IN" sz="3200" dirty="0"/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75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7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000" b="1" dirty="0" smtClean="0"/>
              <a:t>       </a:t>
            </a:r>
            <a:r>
              <a:rPr lang="en-US" sz="30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0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0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0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0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293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907082" y="555792"/>
            <a:ext cx="5246318" cy="90506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Social marketing deals with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: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389893" y="2559536"/>
            <a:ext cx="2154719" cy="87502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Society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467494" y="2172191"/>
            <a:ext cx="3230422" cy="160850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Social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Class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389893" y="4145889"/>
            <a:ext cx="2836507" cy="149913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Social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change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76359" y="4660645"/>
            <a:ext cx="2921557" cy="9843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Social evil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9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093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33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28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02518" y="4257508"/>
            <a:ext cx="4038181" cy="185938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buyer to another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buyer’s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510086" y="2213296"/>
            <a:ext cx="4201027" cy="140270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Retailer 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customers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015064" y="4394099"/>
            <a:ext cx="3191069" cy="158620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Direct contact of marketer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40972" y="2286000"/>
            <a:ext cx="3890864" cy="94939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Customer 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buyers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19673" y="290145"/>
            <a:ext cx="10039739" cy="12750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Effective use of Social media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marketing increase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conversion rates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65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06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499754" y="4754357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169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66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927839" y="741125"/>
            <a:ext cx="6100069" cy="8788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Pure play retailers are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called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959429" y="2547374"/>
            <a:ext cx="298579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Market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creators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43396" y="2540377"/>
            <a:ext cx="2892490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Transaction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brokers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643397" y="4497589"/>
            <a:ext cx="2892490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Agents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034074" y="4408950"/>
            <a:ext cx="2911150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Merchants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194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062066" y="3867766"/>
            <a:ext cx="2911150" cy="159997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Manager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75512" y="2062437"/>
            <a:ext cx="4418790" cy="14859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Subordinate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536094" y="4089254"/>
            <a:ext cx="3498980" cy="115699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Supervisor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192695" y="2165674"/>
            <a:ext cx="2332652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Superior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062066" y="404468"/>
            <a:ext cx="7977673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Management is what a _______ does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75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577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  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35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81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74588" y="505590"/>
            <a:ext cx="10642823" cy="8986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term ‘consumerism’ came </a:t>
            </a:r>
            <a:r>
              <a:rPr lang="en-US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intoexistence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year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____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295329" y="2397967"/>
            <a:ext cx="2136711" cy="5971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1960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335488" y="2167617"/>
            <a:ext cx="2855166" cy="82751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1957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2715208" y="3965510"/>
            <a:ext cx="1478902" cy="1219403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1954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475446" y="4083911"/>
            <a:ext cx="2715208" cy="124096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1958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40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97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041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10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003572" y="1035164"/>
            <a:ext cx="7905358" cy="72214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Who is the father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Consumer Movement?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50608" y="2547841"/>
            <a:ext cx="2491274" cy="155179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Mahatma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Gandhi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15910" y="2589254"/>
            <a:ext cx="2528598" cy="119431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Ralph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Nader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95934" y="4170784"/>
            <a:ext cx="2799184" cy="992546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Jawaharlal Nehru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464700" y="2656896"/>
            <a:ext cx="3228392" cy="1073021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Mr. 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Jhon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F.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Kennedy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784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78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401244" y="4867277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309</a:t>
            </a:fld>
            <a:endParaRPr lang="ta-IN"/>
          </a:p>
        </p:txBody>
      </p:sp>
      <p:sp>
        <p:nvSpPr>
          <p:cNvPr id="6" name="Google Shape;130;p7">
            <a:hlinkClick r:id="rId3" action="ppaction://hlinksldjump"/>
          </p:cNvPr>
          <p:cNvSpPr/>
          <p:nvPr/>
        </p:nvSpPr>
        <p:spPr>
          <a:xfrm>
            <a:off x="7376663" y="4867276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18257" y="433872"/>
            <a:ext cx="909734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_______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included in every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managerial function.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18257" y="2458615"/>
            <a:ext cx="3256385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Co-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ordinating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550091" y="2132043"/>
            <a:ext cx="3937518" cy="192210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Controlling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082353" y="4763275"/>
            <a:ext cx="3844212" cy="137160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Staffing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50295" y="4376055"/>
            <a:ext cx="5337110" cy="184279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Organising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4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34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903446" y="508516"/>
            <a:ext cx="7381232" cy="10450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Sale of Goods Act was passed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year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82147" y="2596672"/>
            <a:ext cx="1942448" cy="666218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1962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484776" y="2454442"/>
            <a:ext cx="2715207" cy="119382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1972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903446" y="4163788"/>
            <a:ext cx="2528596" cy="93772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1930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16619" y="4383547"/>
            <a:ext cx="2080727" cy="73244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1985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514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867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65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443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38131" y="3770954"/>
            <a:ext cx="2519265" cy="138326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15. 04. 1987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17973" y="1919081"/>
            <a:ext cx="3147121" cy="150128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01. 04. 1986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  <a:p>
            <a:pPr fontAlgn="ctr"/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333862" y="4098472"/>
            <a:ext cx="2435289" cy="99837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15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04. 1990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996750" y="2269672"/>
            <a:ext cx="2202025" cy="80010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01. 01. 1986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81514" y="486441"/>
            <a:ext cx="11228971" cy="9019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Consumer Protection Act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came into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force with effect from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191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857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471582" y="4754357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985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418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84857" y="410568"/>
            <a:ext cx="10468943" cy="18678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 of every year is declared 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 Consumer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Protection Day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educate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public about their rights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and responsibilities.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1" y="3086218"/>
            <a:ext cx="2052735" cy="59004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August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00597" y="2960255"/>
            <a:ext cx="2397968" cy="53872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April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15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00597" y="4432705"/>
            <a:ext cx="2467944" cy="57805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September 15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838132" y="4484025"/>
            <a:ext cx="2052734" cy="52673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March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237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465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97968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887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366075" y="4754357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530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85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39551" y="460114"/>
            <a:ext cx="8864082" cy="8584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final aim of modern marketing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  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39550" y="2164707"/>
            <a:ext cx="2360645" cy="106368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Maximum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673012" y="1987420"/>
            <a:ext cx="4646645" cy="132494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Minimum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427584" y="4074568"/>
            <a:ext cx="2863062" cy="176639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Consumer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satisfaction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051768" y="3901302"/>
            <a:ext cx="3889131" cy="186611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Service to the society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29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405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325</a:t>
            </a:fld>
            <a:endParaRPr lang="ta-IN" dirty="0"/>
          </a:p>
        </p:txBody>
      </p:sp>
    </p:spTree>
    <p:extLst>
      <p:ext uri="{BB962C8B-B14F-4D97-AF65-F5344CB8AC3E}">
        <p14:creationId xmlns:p14="http://schemas.microsoft.com/office/powerpoint/2010/main" val="9714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Again  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68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390849" y="582935"/>
            <a:ext cx="7410301" cy="116633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 is the king of modern marketing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75655" y="2579332"/>
            <a:ext cx="2570583" cy="115641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Consumer 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02218" y="2662142"/>
            <a:ext cx="2687218" cy="86774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Producer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83178" y="4490876"/>
            <a:ext cx="2990642" cy="503852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Reatailer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74636" y="2579332"/>
            <a:ext cx="2799184" cy="105377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Wholesaler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67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35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060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73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754357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Try Again 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13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03385" y="756139"/>
            <a:ext cx="11073354" cy="8903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As the consumer is having the rights,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they are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also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having   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19779" y="2705877"/>
            <a:ext cx="2422806" cy="940197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Measures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647314" y="2502429"/>
            <a:ext cx="3926572" cy="157418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Promotion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419779" y="4338734"/>
            <a:ext cx="5237642" cy="116166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Responsibilities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816361" y="4418049"/>
            <a:ext cx="2447671" cy="108234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Duties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74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1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87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53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605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28800" y="4562669"/>
            <a:ext cx="3582955" cy="159553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Right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consume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326154" y="2354813"/>
            <a:ext cx="4889241" cy="141825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Right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choose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865706" y="4562669"/>
            <a:ext cx="2551922" cy="131561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Right to be informed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28800" y="2640563"/>
            <a:ext cx="2953139" cy="119951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Right 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safety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680133" y="443111"/>
            <a:ext cx="11111172" cy="11891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not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consumer right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summed up by John F.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Kennedy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610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9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305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33892" y="536329"/>
            <a:ext cx="10907485" cy="130772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It is the responsibility of a consumer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that 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must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obtai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 as a proof for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purchase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goods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27585" y="2831841"/>
            <a:ext cx="2649894" cy="669589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receipt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57999" y="2892489"/>
            <a:ext cx="3387013" cy="60894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Warranty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card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57999" y="4236541"/>
            <a:ext cx="3387013" cy="792659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these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427585" y="4236541"/>
            <a:ext cx="2649894" cy="79265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Invoice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44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2243" y="441338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83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744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594675" y="4638677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15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38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71465" y="334109"/>
            <a:ext cx="10282335" cy="13138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Chairman of the National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Consumer Disputes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Redressal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Council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334277" y="2164699"/>
            <a:ext cx="4744616" cy="1408927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Serving or Retired Judge of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Supreme Court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of India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7380514" y="2341984"/>
            <a:ext cx="3144416" cy="137801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Prime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Minister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968759" y="4161453"/>
            <a:ext cx="3111759" cy="185678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President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667350" y="4334067"/>
            <a:ext cx="4570744" cy="151155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906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6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61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5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63346" y="297271"/>
            <a:ext cx="9776507" cy="179058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Chairman of the State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Consumer Protection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Council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35105" y="2430111"/>
            <a:ext cx="2759887" cy="161710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Judge of a High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Court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93493" y="2789852"/>
            <a:ext cx="2733870" cy="78377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Finance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Minister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394717" y="4389477"/>
            <a:ext cx="3984173" cy="126487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02627" y="2659240"/>
            <a:ext cx="3163077" cy="102578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Chief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Minister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89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86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8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88841" y="485191"/>
            <a:ext cx="8677469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verification function?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26771" y="2363561"/>
            <a:ext cx="25285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Planning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909319" y="2058566"/>
            <a:ext cx="3802224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Organising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55881" y="4029657"/>
            <a:ext cx="3769567" cy="198858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Staffing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87617" y="4310743"/>
            <a:ext cx="5411755" cy="1604864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Controlling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364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73111" y="4484077"/>
            <a:ext cx="3807117" cy="19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1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Wrong</a:t>
            </a:r>
            <a:endParaRPr lang="en-IN" sz="3100" b="1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1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1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1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lvl="0" algn="ctr"/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92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14823" y="506671"/>
            <a:ext cx="8713177" cy="12223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Chairman of the District Forum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099387" y="2669046"/>
            <a:ext cx="2799185" cy="951231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District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Judge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277160"/>
            <a:ext cx="4709502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High Court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Judge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775929" y="4086809"/>
            <a:ext cx="4783491" cy="1838130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Supreme Court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Judge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76357" y="4735290"/>
            <a:ext cx="3804557" cy="118964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786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61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3941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45122" y="4413383"/>
            <a:ext cx="4026873" cy="20753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Try 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01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849443" y="4052482"/>
            <a:ext cx="3795588" cy="227741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`3 lakhs but does not exceed `5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lakhs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064539" y="2102953"/>
            <a:ext cx="4259783" cy="196014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`20 lakhs but does not exceed `1 crore</a:t>
            </a:r>
            <a:endParaRPr lang="ta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495363" y="4267332"/>
            <a:ext cx="3017914" cy="188478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`4 lakhs but does not exceed `20 lakhs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143000" y="2102953"/>
            <a:ext cx="3053623" cy="174668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`2 lakhs </a:t>
            </a:r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but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does not exceed `5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lakhs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64757" y="264822"/>
            <a:ext cx="11243312" cy="18381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State Commission can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entertain complaints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where the value of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goods or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services and the compensation, if any</a:t>
            </a:r>
          </a:p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claimed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exceed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67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63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7883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363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64356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Again 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949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75377" y="527411"/>
            <a:ext cx="8506823" cy="15727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International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Organisation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Consumers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Unions (IOCU)was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first established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535415" y="2765001"/>
            <a:ext cx="2178697" cy="65535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1960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39035" y="2776198"/>
            <a:ext cx="1754155" cy="655358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1965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739035" y="4096581"/>
            <a:ext cx="1754155" cy="58738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1987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535415" y="4139492"/>
            <a:ext cx="2178697" cy="59204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1967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4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74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09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5912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2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24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19470" y="380812"/>
            <a:ext cx="8005666" cy="9423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VUCA ______, _______, ______,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18253" y="1850386"/>
            <a:ext cx="4100804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Volatility, Uncertainty, Complexity and</a:t>
            </a: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Ambiguity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041572" y="1709551"/>
            <a:ext cx="4613988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Value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Unavoidable, Company and</a:t>
            </a: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Authority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240971" y="3387012"/>
            <a:ext cx="4432040" cy="292690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Volatility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Uncontrollable, Company and</a:t>
            </a: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Auction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699169" y="3828767"/>
            <a:ext cx="3822862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 above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4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86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5912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47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0" y="4490733"/>
            <a:ext cx="3799401" cy="1784555"/>
          </a:xfrm>
          <a:prstGeom prst="rightArrow">
            <a:avLst>
              <a:gd name="adj1" fmla="val 53941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05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437623" y="410547"/>
            <a:ext cx="7182238" cy="107302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GST stands for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______,______,______.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01012" y="2395055"/>
            <a:ext cx="3046444" cy="1477149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Goods and Social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Tax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341565" y="2463865"/>
            <a:ext cx="2817847" cy="1408339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Goods and Sales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Tax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021492" y="4362639"/>
            <a:ext cx="481459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Goods and Salary Tax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842588" y="2463865"/>
            <a:ext cx="3116424" cy="132436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Goods and Service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Tax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2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594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73846"/>
            <a:ext cx="4139381" cy="1784555"/>
          </a:xfrm>
          <a:prstGeom prst="rightArrow">
            <a:avLst>
              <a:gd name="adj1" fmla="val 53942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02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498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4927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874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14265" y="453825"/>
            <a:ext cx="10963469" cy="9610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Factors within an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organisation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constitutes ____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environment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56049" y="2400546"/>
            <a:ext cx="3477208" cy="83926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Thinker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1931928"/>
            <a:ext cx="4737494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External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Thinker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575140" y="4032115"/>
            <a:ext cx="4755322" cy="159086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Fellow human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beings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897656" y="4504354"/>
            <a:ext cx="3067438" cy="108235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 above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08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82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3941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99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26414" y="4571795"/>
            <a:ext cx="3676357" cy="1784555"/>
          </a:xfrm>
          <a:prstGeom prst="rightArrow">
            <a:avLst>
              <a:gd name="adj1" fmla="val 55912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57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950098" y="3993502"/>
            <a:ext cx="3111759" cy="195242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Manageable 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669833" y="1930561"/>
            <a:ext cx="3881533" cy="143754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Controllable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97960" y="4292083"/>
            <a:ext cx="2901820" cy="143691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Immanageable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09834" y="2234682"/>
            <a:ext cx="3592285" cy="91206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Uncontrollable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385059" y="281401"/>
            <a:ext cx="9640496" cy="116538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Macro Environment of business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 ______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factor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10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3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76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374867" y="4754357"/>
            <a:ext cx="4139381" cy="1784555"/>
          </a:xfrm>
          <a:prstGeom prst="rightArrow">
            <a:avLst>
              <a:gd name="adj1" fmla="val 52956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53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5912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56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42257" y="527997"/>
            <a:ext cx="10907485" cy="11808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two major types of business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environment are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 and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___________.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56791" y="2741090"/>
            <a:ext cx="3023118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Positive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Negative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391468" y="2741090"/>
            <a:ext cx="3638939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Internal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External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484774" y="4371837"/>
            <a:ext cx="3750906" cy="1281781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Allowable and Unallowable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856791" y="4371837"/>
            <a:ext cx="3083766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Good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59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17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34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3941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748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2956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Again 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890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24488" y="81639"/>
            <a:ext cx="11024836" cy="19431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__________ results from the removal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barriers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between national economies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encourage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flow of goods,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services, capital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and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labour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32697" y="2265685"/>
            <a:ext cx="305577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Privatisation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329295" y="2160732"/>
            <a:ext cx="3411415" cy="147601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Liberalisation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278832" y="4079282"/>
            <a:ext cx="3363507" cy="173243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Globalisation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036906" y="3974851"/>
            <a:ext cx="4135794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Foreign Trade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3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0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480374" y="4704303"/>
            <a:ext cx="4139381" cy="1784555"/>
          </a:xfrm>
          <a:prstGeom prst="rightArrow">
            <a:avLst>
              <a:gd name="adj1" fmla="val 54927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64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2956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17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233975" y="325316"/>
            <a:ext cx="9402924" cy="162478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__________ is the result of New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Industrial Policy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abolished the ‘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License System’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981270" y="2332668"/>
            <a:ext cx="4030826" cy="114765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Globalisation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1351385" y="4105470"/>
            <a:ext cx="3290595" cy="134943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Privatisation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6396133" y="4292082"/>
            <a:ext cx="3722916" cy="1162826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these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935437" y="2332668"/>
            <a:ext cx="4296746" cy="118440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Liberalisation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63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95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436413" y="4833488"/>
            <a:ext cx="4139381" cy="1784555"/>
          </a:xfrm>
          <a:prstGeom prst="rightArrow">
            <a:avLst>
              <a:gd name="adj1" fmla="val 55912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2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70179" y="466529"/>
            <a:ext cx="7968343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goals are achieved with the help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858416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Motivation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355772" y="2332653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Controlling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998375" y="4599992"/>
            <a:ext cx="4655976" cy="131561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Planning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08709" y="4665306"/>
            <a:ext cx="3461657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Staffing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77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81940"/>
            <a:ext cx="3676357" cy="1784555"/>
          </a:xfrm>
          <a:prstGeom prst="rightArrow">
            <a:avLst>
              <a:gd name="adj1" fmla="val 51971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36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98884" y="216653"/>
            <a:ext cx="11208398" cy="18668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___________ means permitting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private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sector to setup industries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which were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previously reserved for public sector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65034" y="2715699"/>
            <a:ext cx="2673566" cy="857925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Privatisation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003082" y="2467271"/>
            <a:ext cx="4556480" cy="150173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Liberalisation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65034" y="4364393"/>
            <a:ext cx="4599337" cy="133661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Globalisation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76357" y="4735290"/>
            <a:ext cx="2796851" cy="965714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Public Enterprise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11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341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550713" y="4754357"/>
            <a:ext cx="4139381" cy="1784555"/>
          </a:xfrm>
          <a:prstGeom prst="rightArrow">
            <a:avLst>
              <a:gd name="adj1" fmla="val 54927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684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2243" y="4571795"/>
            <a:ext cx="3676357" cy="1784555"/>
          </a:xfrm>
          <a:prstGeom prst="rightArrow">
            <a:avLst>
              <a:gd name="adj1" fmla="val 54927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022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06286" y="4599991"/>
            <a:ext cx="4049486" cy="152089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Private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96879" y="2565420"/>
            <a:ext cx="5153202" cy="126909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Public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399176" y="4599991"/>
            <a:ext cx="2766524" cy="152089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MNC’s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48881" y="2830940"/>
            <a:ext cx="3055776" cy="100357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Corporate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345257" y="288147"/>
            <a:ext cx="11303243" cy="161670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____________ ownership makes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bold management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decisions due to their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strong foundation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international level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614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57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541921" y="4754357"/>
            <a:ext cx="4139381" cy="1784555"/>
          </a:xfrm>
          <a:prstGeom prst="rightArrow">
            <a:avLst>
              <a:gd name="adj1" fmla="val 52956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968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1971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800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11500" y="501782"/>
            <a:ext cx="10368999" cy="14234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New Economic Policy was introduced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year _______.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323322" y="2897392"/>
            <a:ext cx="1509225" cy="71379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1980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25342" y="2897392"/>
            <a:ext cx="1474237" cy="64824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04652" y="4277455"/>
            <a:ext cx="1539552" cy="77160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2015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273169" y="4304250"/>
            <a:ext cx="1609529" cy="71801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2013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7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284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254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5912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517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1971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443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90868" y="578488"/>
            <a:ext cx="8705462" cy="100770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Sale of Goods Act was passed in the year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94113" y="2351321"/>
            <a:ext cx="2318657" cy="718452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1940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59420" y="2146040"/>
            <a:ext cx="2789853" cy="106369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2136709" y="3977749"/>
            <a:ext cx="2076061" cy="140601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1930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316823" y="4030835"/>
            <a:ext cx="3275046" cy="135292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1960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46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61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4927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35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4927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240972" y="270588"/>
            <a:ext cx="10011748" cy="183871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below constitutes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essential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element of contract of sale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38335" y="2659232"/>
            <a:ext cx="3125755" cy="123163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Two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parties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00188" y="2659224"/>
            <a:ext cx="2752532" cy="98904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Price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81329" y="4403757"/>
            <a:ext cx="3554965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 above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581329" y="2547842"/>
            <a:ext cx="3097765" cy="134302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Transfer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property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242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291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471583" y="4754357"/>
            <a:ext cx="4139381" cy="1784555"/>
          </a:xfrm>
          <a:prstGeom prst="rightArrow">
            <a:avLst>
              <a:gd name="adj1" fmla="val 53941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410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060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81941"/>
            <a:ext cx="3676357" cy="1784555"/>
          </a:xfrm>
          <a:prstGeom prst="rightArrow">
            <a:avLst>
              <a:gd name="adj1" fmla="val 56898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53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677707" y="949179"/>
            <a:ext cx="6228902" cy="8660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below is not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goods?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066192" y="2719780"/>
            <a:ext cx="2162255" cy="66198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Stocks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454442"/>
            <a:ext cx="4364270" cy="140843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Dividend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due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066192" y="4324737"/>
            <a:ext cx="2361960" cy="1150003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Crops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680329" y="4744483"/>
            <a:ext cx="2946141" cy="78843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Water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048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983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419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83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02836" y="3949058"/>
            <a:ext cx="3023119" cy="180711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Hirer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444749" y="2120383"/>
            <a:ext cx="3025823" cy="122369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Seller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625715" y="4235098"/>
            <a:ext cx="2663890" cy="137160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Consignee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84785" y="2380002"/>
            <a:ext cx="2659223" cy="65081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Buyer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632857" y="526364"/>
            <a:ext cx="8093512" cy="10356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case of the sale, the ____ has the right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sell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992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248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589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307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685660" y="668069"/>
            <a:ext cx="6820680" cy="10689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property in the goods means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649894" y="2465837"/>
            <a:ext cx="2864497" cy="1126449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Possession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98571" y="2335207"/>
            <a:ext cx="2481943" cy="1126449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Custody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98571" y="4460257"/>
            <a:ext cx="2481943" cy="143269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649894" y="4534901"/>
            <a:ext cx="3102426" cy="1432693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Ownership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29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09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413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65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en-US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800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47869" y="404130"/>
            <a:ext cx="10096262" cy="91440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Negotiable Instrument Act was passed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year ______.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74032" y="2202029"/>
            <a:ext cx="1632857" cy="821089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1981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867330" y="2288920"/>
            <a:ext cx="2351314" cy="73419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1881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2330321" y="4189455"/>
            <a:ext cx="1812471" cy="104501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1994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587412" y="3993507"/>
            <a:ext cx="2995128" cy="114765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1818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73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88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81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08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119215" y="626227"/>
            <a:ext cx="7359518" cy="98438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Number of parties in a bill of exchange are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71599" y="2674970"/>
            <a:ext cx="2174031" cy="83975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62863" y="2708796"/>
            <a:ext cx="1446247" cy="74936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693296" y="4122379"/>
            <a:ext cx="2211357" cy="76511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4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823925" y="2674970"/>
            <a:ext cx="1670181" cy="78318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6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801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648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922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02434" y="359700"/>
            <a:ext cx="10786188" cy="195709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___________ System gives full Scope to </a:t>
            </a:r>
            <a:r>
              <a:rPr lang="en-US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theIndividual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Strength and Responsibility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73020" y="2794463"/>
            <a:ext cx="1996750" cy="97038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153400" y="2781634"/>
            <a:ext cx="2006084" cy="107762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00466" y="4814595"/>
            <a:ext cx="2338872" cy="83042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MBA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02627" y="2785135"/>
            <a:ext cx="1894115" cy="107412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03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32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62050" y="565480"/>
            <a:ext cx="9867899" cy="1324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Section 6 of Negotiable Instruments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Act 1881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deals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with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225026" y="2226988"/>
            <a:ext cx="3108775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Promissory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Note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69993" y="2482145"/>
            <a:ext cx="3720457" cy="137838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Cheque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471212" y="3966038"/>
            <a:ext cx="3322920" cy="215925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Bills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exchange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76358" y="5292969"/>
            <a:ext cx="3114092" cy="83232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255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474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80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689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32950" y="3683977"/>
            <a:ext cx="4040155" cy="175438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Bills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exchange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232848" y="1864689"/>
            <a:ext cx="3716288" cy="168237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Promissory Note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885991" y="3946155"/>
            <a:ext cx="2561253" cy="1409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2071397" y="2287962"/>
            <a:ext cx="2295329" cy="83582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Cheque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532950" y="495214"/>
            <a:ext cx="8205480" cy="9703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 cannot be a bearer instrument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73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129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437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15823" y="545269"/>
            <a:ext cx="10907485" cy="10782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cheque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will become stale after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 months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its date: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26164" y="2960254"/>
            <a:ext cx="2435289" cy="697345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3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Months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7361853" y="2960255"/>
            <a:ext cx="2295331" cy="69734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4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Months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282546" y="4871022"/>
            <a:ext cx="2374637" cy="755337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Month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26164" y="4857029"/>
            <a:ext cx="2435289" cy="76933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5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Months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32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71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962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445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45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48846" y="538850"/>
            <a:ext cx="8094308" cy="9330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below is a factor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production?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10137" y="2253348"/>
            <a:ext cx="2439955" cy="699797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Land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246846" y="2253348"/>
            <a:ext cx="3149082" cy="96746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Labour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59523" y="3640015"/>
            <a:ext cx="4334608" cy="216362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Entrepreneurship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938935" y="4273424"/>
            <a:ext cx="4380722" cy="156754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 above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84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46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785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633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082482" y="752631"/>
            <a:ext cx="6027036" cy="1215327"/>
          </a:xfrm>
          <a:prstGeom prst="wave">
            <a:avLst>
              <a:gd name="adj1" fmla="val 12500"/>
              <a:gd name="adj2" fmla="val -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Entrepreneur is not classified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558212" y="2547841"/>
            <a:ext cx="2668554" cy="132298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Risk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Bearer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630817" y="2672055"/>
            <a:ext cx="2016667" cy="88290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Employee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973215" y="4450704"/>
            <a:ext cx="2911153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Organizer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131837" y="2705770"/>
            <a:ext cx="2593910" cy="100712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Innovator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237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131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09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745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193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17342" y="383186"/>
            <a:ext cx="9155664" cy="12223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What are the characteristics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 entrepreneur?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272074" y="2454442"/>
            <a:ext cx="3230072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Spirit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enterprise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142000" y="2398949"/>
            <a:ext cx="3972384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Flexibility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436915" y="4159119"/>
            <a:ext cx="4935894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Self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Confidence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11043" y="4781937"/>
            <a:ext cx="3216729" cy="131561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 above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18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475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04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65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11560" y="4114801"/>
            <a:ext cx="3685592" cy="146490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Organizing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258110" y="1876886"/>
            <a:ext cx="3713584" cy="141125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32646" y="4212773"/>
            <a:ext cx="2845838" cy="126896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Controlling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623526" y="2015412"/>
            <a:ext cx="2523931" cy="91026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Planning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94138" y="258289"/>
            <a:ext cx="9829007" cy="138792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below is not classified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into managerial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functions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640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005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09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994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97010" y="555990"/>
            <a:ext cx="8597979" cy="12368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below is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commercial function?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74238" y="2960254"/>
            <a:ext cx="2873828" cy="97726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7305870" y="2769082"/>
            <a:ext cx="2855167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Coordination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305870" y="4750172"/>
            <a:ext cx="2953136" cy="89062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Planning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567543" y="4647090"/>
            <a:ext cx="2780523" cy="109679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Discovery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idea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393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75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356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38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58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03479" y="518720"/>
            <a:ext cx="9385041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the Activity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 Business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Entrepreneur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92694" y="2475682"/>
            <a:ext cx="2150706" cy="76510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Production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575040" y="2317059"/>
            <a:ext cx="3438331" cy="108235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968759" y="4268759"/>
            <a:ext cx="2808515" cy="145557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Operation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43350" y="3992078"/>
            <a:ext cx="3340360" cy="161705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 above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85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2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138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717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944726" y="564989"/>
            <a:ext cx="10224018" cy="110101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Find the odd one out in context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Trading Entrepreneur.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19" y="2405582"/>
            <a:ext cx="2565916" cy="107105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Selling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203945" y="2543575"/>
            <a:ext cx="2267339" cy="830424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Buying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362368" y="4130757"/>
            <a:ext cx="3467263" cy="64381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Manufacturing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484662" y="2405582"/>
            <a:ext cx="2994856" cy="122580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Commission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44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41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72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58215" y="487521"/>
            <a:ext cx="7707083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is the First step in Process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MBO 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26368" y="2635895"/>
            <a:ext cx="416145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Fixing Key Result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Area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550090" y="2575247"/>
            <a:ext cx="4161453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Appraisal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Activities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550090" y="4373721"/>
            <a:ext cx="4161453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Defining 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Organisational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Objectives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026368" y="4359727"/>
            <a:ext cx="4161453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Matching Resources with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Activities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7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646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958770" y="618257"/>
            <a:ext cx="8274459" cy="97038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Corporate Entrepreneur is also called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 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60849" y="2272110"/>
            <a:ext cx="3500660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Intrapreneur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99403" y="2202515"/>
            <a:ext cx="5511935" cy="152039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Promoter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968760" y="4364393"/>
            <a:ext cx="3433665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Manager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74025" y="5089853"/>
            <a:ext cx="4255905" cy="113366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Shareholder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981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438539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98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91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10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19213" y="4703885"/>
            <a:ext cx="2902539" cy="132449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Corporate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901961" y="2400300"/>
            <a:ext cx="3952231" cy="156258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Professional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798777" y="4878159"/>
            <a:ext cx="2356338" cy="97594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Industrial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902367" y="2954214"/>
            <a:ext cx="2136233" cy="74680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Modern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510443" y="664226"/>
            <a:ext cx="7171113" cy="90602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these is based on Technology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30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05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97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914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55656" y="465991"/>
            <a:ext cx="10650896" cy="11445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below is not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Characteristic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Fabian Entrepreneur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63486" y="3020903"/>
            <a:ext cx="3065105" cy="69268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Conservative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226559" y="2960255"/>
            <a:ext cx="3093098" cy="753329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Risk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averse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226559" y="4490475"/>
            <a:ext cx="3172408" cy="771990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Adaptive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763486" y="4609765"/>
            <a:ext cx="3065105" cy="65270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Sceptical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337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80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116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60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784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91243" y="174375"/>
            <a:ext cx="10809514" cy="21273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___________ initiative was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launched to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modernize the Indian economy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make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all governments services available</a:t>
            </a:r>
          </a:p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electronically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69107" y="2639861"/>
            <a:ext cx="2602285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Standup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67854" y="2495385"/>
            <a:ext cx="2822332" cy="142145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Startup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20890" y="4385387"/>
            <a:ext cx="2850502" cy="163285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Digital India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24475" y="4254950"/>
            <a:ext cx="3857850" cy="154768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Make in India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16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537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394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942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648299" y="293055"/>
            <a:ext cx="11045112" cy="194217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 is designed to transform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 to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global design and manufacturing hub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838196" y="2547841"/>
            <a:ext cx="3239279" cy="1406956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Digital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93494" y="2678691"/>
            <a:ext cx="2817846" cy="107221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Startup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60335" y="4655977"/>
            <a:ext cx="355029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Design India.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07292" y="2501772"/>
            <a:ext cx="3256384" cy="140695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Make in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208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108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85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 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612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983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09128" y="171768"/>
            <a:ext cx="10648562" cy="1324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___________ is the Government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India’s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endeavour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to promote culture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innovation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and entrepreneurship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29861" y="2235063"/>
            <a:ext cx="2076823" cy="86944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AIM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805067" y="1884809"/>
            <a:ext cx="3473141" cy="1569954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STEP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529861" y="4416248"/>
            <a:ext cx="3362790" cy="1343604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SEED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383983" y="4686662"/>
            <a:ext cx="2453233" cy="97504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AIC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98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33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844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859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23526" y="4541678"/>
            <a:ext cx="3034782" cy="181013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Project Report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05330" y="2750735"/>
            <a:ext cx="3667302" cy="144157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Finance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Report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361853" y="4945224"/>
            <a:ext cx="2554256" cy="140659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Progress Report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64203" y="2793469"/>
            <a:ext cx="2983464" cy="104789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Technical Report 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34186" y="432436"/>
            <a:ext cx="11123628" cy="19418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___________ should cover aspects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like sources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finance, technical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know-how, source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labour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and raw material,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 potential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and profitability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601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556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149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26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37727" y="442633"/>
            <a:ext cx="10450282" cy="13208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____________has to include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mechanism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for managing venture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project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report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511560" y="2843621"/>
            <a:ext cx="2761861" cy="767326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979297" y="2843621"/>
            <a:ext cx="3648269" cy="76732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Government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979298" y="4824810"/>
            <a:ext cx="3648269" cy="110101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Entrepreneur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590692" y="4824810"/>
            <a:ext cx="2761860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Lending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Institutions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17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 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191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87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23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91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90634" y="273407"/>
            <a:ext cx="11210731" cy="1866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Company will have to issue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notice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situation of Registered Office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Registrar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Companies within _____</a:t>
            </a:r>
          </a:p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days from the date of incorporation.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16224" y="2549006"/>
            <a:ext cx="2626568" cy="949974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14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Days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419461" y="2549006"/>
            <a:ext cx="3396343" cy="105261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21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Days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16224" y="4119466"/>
            <a:ext cx="2757197" cy="155821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30 </a:t>
            </a: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Days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326154" y="4189455"/>
            <a:ext cx="3582956" cy="147422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60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Days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26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683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09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91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936830" y="340321"/>
            <a:ext cx="10818485" cy="1856154"/>
          </a:xfrm>
          <a:prstGeom prst="wave">
            <a:avLst>
              <a:gd name="adj1" fmla="val 12500"/>
              <a:gd name="adj2" fmla="val 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How does a person who envisages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idea to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form a company called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660848" y="2765285"/>
            <a:ext cx="2752529" cy="110976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Director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09518" y="2831540"/>
            <a:ext cx="2547258" cy="78377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Registrar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767941" y="4544009"/>
            <a:ext cx="3610949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Promoter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106177" y="2815362"/>
            <a:ext cx="2710541" cy="110976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Company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Secretary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751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401217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609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75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97563" y="4527392"/>
            <a:ext cx="3163077" cy="109168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288832" y="2728684"/>
            <a:ext cx="3128461" cy="115856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587414" y="4527392"/>
            <a:ext cx="2481941" cy="106369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MBO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595536" y="2607755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69171" y="653142"/>
            <a:ext cx="11103428" cy="140879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__________ keeps Management Alert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Opportunities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and Threats by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Identifying Critical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Problems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519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79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91786" y="462485"/>
            <a:ext cx="11608428" cy="15038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types of shares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are issued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by a company to raise capital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from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existing shareholders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99592" y="2634840"/>
            <a:ext cx="3491330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Equity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Shares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97983" y="2454442"/>
            <a:ext cx="3851086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Rights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474236" y="4223758"/>
            <a:ext cx="4838700" cy="164452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Preference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Shares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57697" y="4687961"/>
            <a:ext cx="3394010" cy="118031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Bonus Shares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75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47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34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150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75453" y="4244484"/>
            <a:ext cx="3118758" cy="155821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Right Share 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279502" y="2388640"/>
            <a:ext cx="3405673" cy="15768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Equity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25648" y="4467032"/>
            <a:ext cx="2759527" cy="133566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Preference Share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987421" y="2388640"/>
            <a:ext cx="2554256" cy="1296954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Bonus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096265" y="499189"/>
            <a:ext cx="9999469" cy="138792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shares which are offered to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existing shareholder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at free of cost is known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    _________.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72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719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065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375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42257" y="458235"/>
            <a:ext cx="10907485" cy="13581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shares which are offered first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existing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shareholder at reduced price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 known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_____________.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2" y="2743642"/>
            <a:ext cx="234198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Bonus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47249" y="2743642"/>
            <a:ext cx="2752531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Equity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263885" y="4647086"/>
            <a:ext cx="2635895" cy="121297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Preference Share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838131" y="4647086"/>
            <a:ext cx="2341984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Right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264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25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52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57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592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51204" y="539763"/>
            <a:ext cx="9489591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person Shall hold office as a director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______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companies as per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Companies Act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2013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19470" y="2460864"/>
            <a:ext cx="2766526" cy="90749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5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Companies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915607" y="2576146"/>
            <a:ext cx="4086808" cy="115931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10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Companies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28067" y="4037792"/>
            <a:ext cx="3349331" cy="162982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Companies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654351" y="4369936"/>
            <a:ext cx="4348064" cy="13902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15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Companies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61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57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115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551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969367" y="449909"/>
            <a:ext cx="10253266" cy="18148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Private Company shall have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minimum of ______ directors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838131" y="2547842"/>
            <a:ext cx="1520888" cy="96980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7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54955" y="2757199"/>
            <a:ext cx="1530221" cy="68696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62668" y="4376058"/>
            <a:ext cx="2388638" cy="68113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784988" y="2757199"/>
            <a:ext cx="1707501" cy="63389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5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687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0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48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234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78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50505" y="307463"/>
            <a:ext cx="11367019" cy="14425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Public Company having a paid up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Share Capital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Rs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____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or more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may have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Director, elected by such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small shareholders.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40025" y="2613061"/>
            <a:ext cx="2469502" cy="1016545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One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crore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871412" y="2454442"/>
            <a:ext cx="4308286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Three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crores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440025" y="4334068"/>
            <a:ext cx="4009053" cy="172849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Five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crores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76358" y="4735290"/>
            <a:ext cx="2824842" cy="13272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Seven crores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80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644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23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88123" y="4253890"/>
            <a:ext cx="2651330" cy="150281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Agent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350546" y="2124917"/>
            <a:ext cx="3109977" cy="163787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Holder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664107" y="4253890"/>
            <a:ext cx="2468139" cy="1228769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Trustees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784837" y="2186464"/>
            <a:ext cx="2624953" cy="100083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40414" y="243697"/>
            <a:ext cx="11111172" cy="11849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What is the statue of Directors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who regulate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money of the company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64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241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58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547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18460" y="349326"/>
            <a:ext cx="10907485" cy="13861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According to Companies Act,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Directors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must be appointed by the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26368" y="3020903"/>
            <a:ext cx="3839547" cy="102170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Central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Government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361853" y="2960255"/>
            <a:ext cx="3872204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Company Law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Tribunal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361853" y="4871023"/>
            <a:ext cx="3872204" cy="1016594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Board of Directors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026368" y="4973658"/>
            <a:ext cx="3839547" cy="97927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Company in General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Meeting.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213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1338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75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20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47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96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71465" y="588757"/>
            <a:ext cx="10282335" cy="8388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Mention the status of a Company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Secretary in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company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75193" y="2164707"/>
            <a:ext cx="2563407" cy="842262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member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78082" y="2164707"/>
            <a:ext cx="3666930" cy="123806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director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287624" y="4170783"/>
            <a:ext cx="4128796" cy="184746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independent</a:t>
            </a: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contractor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438122" y="4292082"/>
            <a:ext cx="3946849" cy="206426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employee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23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18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57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84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222809" y="624160"/>
            <a:ext cx="7746382" cy="111697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Who can become a secretary for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 company?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485900" y="2409264"/>
            <a:ext cx="2552700" cy="130988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Individual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person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164285" y="2409265"/>
            <a:ext cx="2901821" cy="110684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Co-operative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societies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13378" y="4702630"/>
            <a:ext cx="3387014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Trade unions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04353" y="2382806"/>
            <a:ext cx="2854809" cy="152030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Partnership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firm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39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1234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519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910869" y="361636"/>
            <a:ext cx="10442931" cy="1625736"/>
          </a:xfrm>
          <a:prstGeom prst="wave">
            <a:avLst>
              <a:gd name="adj1" fmla="val 12500"/>
              <a:gd name="adj2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Delegation of Authority is Easily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Done with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Help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632857" y="3088432"/>
            <a:ext cx="1866121" cy="108526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3237722"/>
            <a:ext cx="2146044" cy="93597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5036198" y="4954556"/>
            <a:ext cx="2085393" cy="877077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MBA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036198" y="3068965"/>
            <a:ext cx="1908108" cy="108526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57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405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76638" y="298938"/>
            <a:ext cx="10956472" cy="13851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meeting will be held only once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life time of the company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21364" y="2725029"/>
            <a:ext cx="2754210" cy="110985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Statutory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244637" y="2641055"/>
            <a:ext cx="3813764" cy="165102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Annual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General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496008" y="4298068"/>
            <a:ext cx="3365240" cy="162107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Extra - ordinary 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906985" y="5037401"/>
            <a:ext cx="2862165" cy="88173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Class General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834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71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773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1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30523" y="4206457"/>
            <a:ext cx="2204358" cy="142758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Proxy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543093" y="2407298"/>
            <a:ext cx="3761492" cy="142614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Shareholder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743701" y="4460714"/>
            <a:ext cx="2460949" cy="117332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Directors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02230" y="2482849"/>
            <a:ext cx="2332652" cy="94615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Auditor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84870" y="473530"/>
            <a:ext cx="10451824" cy="12585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Who is not entitled to speak at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annual general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meeting of the company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6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086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12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57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69170" y="386648"/>
            <a:ext cx="10907485" cy="13301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From the date of its incorporation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First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Annual General Meeting is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 conducted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within __________ months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26164" y="2722543"/>
            <a:ext cx="2202025" cy="57138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Twelve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456784" y="2722543"/>
            <a:ext cx="2453951" cy="571383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Fifteen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456783" y="4299637"/>
            <a:ext cx="2453951" cy="74039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Twenty one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26163" y="4395161"/>
            <a:ext cx="2202025" cy="58738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Eighteen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820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885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461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095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29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351" y="460829"/>
            <a:ext cx="10515600" cy="176802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Greetings to get More Marks</a:t>
            </a:r>
          </a:p>
          <a:p>
            <a:pPr marL="114300" indent="0" algn="ctr">
              <a:buNone/>
            </a:pPr>
            <a:r>
              <a:rPr lang="en-US" sz="6000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in Annual Exam</a:t>
            </a:r>
            <a:endParaRPr lang="en-IN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298233" y="67895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endParaRPr lang="en-US" sz="4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endParaRPr lang="en-IN" sz="4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9" name="Picture 2" descr="Clapping Hands on Apple iOS 15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02" y="2396605"/>
            <a:ext cx="3596498" cy="35965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81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50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592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70181" y="418774"/>
            <a:ext cx="8024326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MBO is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popularised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in the USA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by 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184988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George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Odiorne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23722" y="2211354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Prof.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Reddin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24947" y="4282751"/>
            <a:ext cx="46559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Henry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Fayol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00595" y="4674637"/>
            <a:ext cx="3461657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F.W Taylor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62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40121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88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5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59789" y="441338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11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936102" y="485191"/>
            <a:ext cx="7660432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Financial market facilitates business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firms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26771" y="2363561"/>
            <a:ext cx="2626568" cy="1327990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 rise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909319" y="2058566"/>
            <a:ext cx="3391677" cy="165501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recruit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workers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02228" y="4238431"/>
            <a:ext cx="3524640" cy="133777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make more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sales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87618" y="4185946"/>
            <a:ext cx="5103843" cy="214604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 minimize fund requirement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154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863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8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1338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531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803847" y="540587"/>
            <a:ext cx="5458408" cy="1511564"/>
          </a:xfrm>
          <a:prstGeom prst="wave">
            <a:avLst>
              <a:gd name="adj1" fmla="val 12500"/>
              <a:gd name="adj2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market is a market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07706" y="2901821"/>
            <a:ext cx="3265713" cy="139959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Short Term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Finance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74222" y="2901820"/>
            <a:ext cx="2939141" cy="124097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Long Term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Finance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385384" y="4644183"/>
            <a:ext cx="3876871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Both Short Term and Medium Term Finance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562670" y="3029535"/>
            <a:ext cx="3424334" cy="117144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Medium Term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Finance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385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34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77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424336" y="403548"/>
            <a:ext cx="5561043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Management is an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231641" y="2686048"/>
            <a:ext cx="2080726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Art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18848" y="2634731"/>
            <a:ext cx="2612572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Art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Science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41372" y="4702629"/>
            <a:ext cx="2985796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Art or Science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581331" y="2429455"/>
            <a:ext cx="2575249" cy="190344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Science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91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825624" y="707344"/>
            <a:ext cx="5784976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Primary market is also called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286000" y="2711644"/>
            <a:ext cx="2769636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Secondary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84571" y="2711644"/>
            <a:ext cx="3125755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Money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361853" y="4282748"/>
            <a:ext cx="302311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Indirect Market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86000" y="4359727"/>
            <a:ext cx="2769635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New Issue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484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61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007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93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29004" y="535411"/>
            <a:ext cx="9983755" cy="133784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Spot Market is a market where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delivery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financial instrument and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payment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occurs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20890" y="2583480"/>
            <a:ext cx="3582955" cy="98904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Immediately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242180" y="2211354"/>
            <a:ext cx="4795933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future</a:t>
            </a: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660849" y="4282751"/>
            <a:ext cx="4320074" cy="1352939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Uncertain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75240" y="4478694"/>
            <a:ext cx="3172409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After one month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586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663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 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366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209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99592" y="4357397"/>
            <a:ext cx="3610947" cy="169817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Three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75512" y="2489759"/>
            <a:ext cx="4518722" cy="141030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Two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965909" y="4548673"/>
            <a:ext cx="2537927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Multiple times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716832" y="2620573"/>
            <a:ext cx="3116424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Only one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784985" y="580548"/>
            <a:ext cx="10896941" cy="13621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How many times a security can be sold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a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secondary market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113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64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00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457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22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760306" y="584171"/>
            <a:ext cx="5850294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market do not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provide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40209" y="2497692"/>
            <a:ext cx="2593910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Short term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770982" y="2286005"/>
            <a:ext cx="3848879" cy="169233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Debenture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912776" y="4439913"/>
            <a:ext cx="2920482" cy="166872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Equity Funds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12970" y="4439913"/>
            <a:ext cx="3806891" cy="153955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Long term Funds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16629" y="438540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2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15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5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855167" y="951722"/>
            <a:ext cx="6326154" cy="111968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When the NSEI was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established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20" y="2677889"/>
            <a:ext cx="2080726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1990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31627" y="2788692"/>
            <a:ext cx="2099388" cy="11196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1998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497357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1997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27983" y="2765362"/>
            <a:ext cx="2118049" cy="13027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1992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71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51318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977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612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65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4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92898" y="4189445"/>
            <a:ext cx="3377682" cy="153955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Three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447453" y="2508606"/>
            <a:ext cx="3881535" cy="146219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Second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32645" y="4301412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Several Times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92898" y="2508606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First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06353" y="640406"/>
            <a:ext cx="10819590" cy="11288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Primary market is a Market where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securities are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traded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9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0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658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60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44828" y="485191"/>
            <a:ext cx="8808098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Participants in the Capital Market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includes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79514" y="2332652"/>
            <a:ext cx="28831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Individuals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456784" y="2272004"/>
            <a:ext cx="3834881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Corporate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744828" y="4217436"/>
            <a:ext cx="4404049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531428" y="4618653"/>
            <a:ext cx="3881534" cy="128762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Financial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Institutions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16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02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 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05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44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99592" y="4357397"/>
            <a:ext cx="3610947" cy="169817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Mutual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75512" y="2489759"/>
            <a:ext cx="4518722" cy="141030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Factoring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65909" y="4548673"/>
            <a:ext cx="2859226" cy="150689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Venture Funds</a:t>
            </a: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Institutions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16832" y="2620573"/>
            <a:ext cx="3116424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OTCEI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06352" y="251926"/>
            <a:ext cx="10800929" cy="193705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_______ was set up by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premier financial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institution to allow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trading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securities across the electronic counters</a:t>
            </a:r>
          </a:p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throughout the country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565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5423</TotalTime>
  <Words>10390</Words>
  <Application>Microsoft Office PowerPoint</Application>
  <PresentationFormat>Widescreen</PresentationFormat>
  <Paragraphs>2728</Paragraphs>
  <Slides>563</Slides>
  <Notes>422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563</vt:i4>
      </vt:variant>
    </vt:vector>
  </HeadingPairs>
  <TitlesOfParts>
    <vt:vector size="567" baseType="lpstr">
      <vt:lpstr>Arial</vt:lpstr>
      <vt:lpstr>Calibri</vt:lpstr>
      <vt:lpstr>TAU-Marutham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 raj</dc:creator>
  <cp:lastModifiedBy>Kanthamani S</cp:lastModifiedBy>
  <cp:revision>443</cp:revision>
  <dcterms:created xsi:type="dcterms:W3CDTF">2022-09-24T06:45:25Z</dcterms:created>
  <dcterms:modified xsi:type="dcterms:W3CDTF">2023-03-01T13:13:14Z</dcterms:modified>
</cp:coreProperties>
</file>