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ppt/notesSlides/notesSlide351.xml" ContentType="application/vnd.openxmlformats-officedocument.presentationml.notesSlide+xml"/>
  <Override PartName="/ppt/notesSlides/notesSlide352.xml" ContentType="application/vnd.openxmlformats-officedocument.presentationml.notesSlide+xml"/>
  <Override PartName="/ppt/notesSlides/notesSlide353.xml" ContentType="application/vnd.openxmlformats-officedocument.presentationml.notesSlide+xml"/>
  <Override PartName="/ppt/notesSlides/notesSlide354.xml" ContentType="application/vnd.openxmlformats-officedocument.presentationml.notesSlide+xml"/>
  <Override PartName="/ppt/notesSlides/notesSlide355.xml" ContentType="application/vnd.openxmlformats-officedocument.presentationml.notesSlide+xml"/>
  <Override PartName="/ppt/notesSlides/notesSlide356.xml" ContentType="application/vnd.openxmlformats-officedocument.presentationml.notesSlide+xml"/>
  <Override PartName="/ppt/notesSlides/notesSlide357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359.xml" ContentType="application/vnd.openxmlformats-officedocument.presentationml.notesSlide+xml"/>
  <Override PartName="/ppt/notesSlides/notesSlide360.xml" ContentType="application/vnd.openxmlformats-officedocument.presentationml.notesSlide+xml"/>
  <Override PartName="/ppt/notesSlides/notesSlide361.xml" ContentType="application/vnd.openxmlformats-officedocument.presentationml.notesSlide+xml"/>
  <Override PartName="/ppt/notesSlides/notesSlide362.xml" ContentType="application/vnd.openxmlformats-officedocument.presentationml.notesSlide+xml"/>
  <Override PartName="/ppt/notesSlides/notesSlide363.xml" ContentType="application/vnd.openxmlformats-officedocument.presentationml.notesSlide+xml"/>
  <Override PartName="/ppt/notesSlides/notesSlide364.xml" ContentType="application/vnd.openxmlformats-officedocument.presentationml.notesSlide+xml"/>
  <Override PartName="/ppt/notesSlides/notesSlide365.xml" ContentType="application/vnd.openxmlformats-officedocument.presentationml.notesSlide+xml"/>
  <Override PartName="/ppt/notesSlides/notesSlide366.xml" ContentType="application/vnd.openxmlformats-officedocument.presentationml.notesSlide+xml"/>
  <Override PartName="/ppt/notesSlides/notesSlide367.xml" ContentType="application/vnd.openxmlformats-officedocument.presentationml.notesSlide+xml"/>
  <Override PartName="/ppt/notesSlides/notesSlide368.xml" ContentType="application/vnd.openxmlformats-officedocument.presentationml.notesSlide+xml"/>
  <Override PartName="/ppt/notesSlides/notesSlide369.xml" ContentType="application/vnd.openxmlformats-officedocument.presentationml.notesSlide+xml"/>
  <Override PartName="/ppt/notesSlides/notesSlide370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372.xml" ContentType="application/vnd.openxmlformats-officedocument.presentationml.notesSlide+xml"/>
  <Override PartName="/ppt/notesSlides/notesSlide373.xml" ContentType="application/vnd.openxmlformats-officedocument.presentationml.notesSlide+xml"/>
  <Override PartName="/ppt/notesSlides/notesSlide374.xml" ContentType="application/vnd.openxmlformats-officedocument.presentationml.notesSlide+xml"/>
  <Override PartName="/ppt/notesSlides/notesSlide375.xml" ContentType="application/vnd.openxmlformats-officedocument.presentationml.notesSlide+xml"/>
  <Override PartName="/ppt/notesSlides/notesSlide376.xml" ContentType="application/vnd.openxmlformats-officedocument.presentationml.notesSlide+xml"/>
  <Override PartName="/ppt/notesSlides/notesSlide377.xml" ContentType="application/vnd.openxmlformats-officedocument.presentationml.notesSlide+xml"/>
  <Override PartName="/ppt/notesSlides/notesSlide378.xml" ContentType="application/vnd.openxmlformats-officedocument.presentationml.notesSlide+xml"/>
  <Override PartName="/ppt/notesSlides/notesSlide379.xml" ContentType="application/vnd.openxmlformats-officedocument.presentationml.notesSlide+xml"/>
  <Override PartName="/ppt/notesSlides/notesSlide380.xml" ContentType="application/vnd.openxmlformats-officedocument.presentationml.notesSlide+xml"/>
  <Override PartName="/ppt/notesSlides/notesSlide381.xml" ContentType="application/vnd.openxmlformats-officedocument.presentationml.notesSlide+xml"/>
  <Override PartName="/ppt/notesSlides/notesSlide382.xml" ContentType="application/vnd.openxmlformats-officedocument.presentationml.notesSlide+xml"/>
  <Override PartName="/ppt/notesSlides/notesSlide383.xml" ContentType="application/vnd.openxmlformats-officedocument.presentationml.notesSlide+xml"/>
  <Override PartName="/ppt/notesSlides/notesSlide384.xml" ContentType="application/vnd.openxmlformats-officedocument.presentationml.notesSlide+xml"/>
  <Override PartName="/ppt/notesSlides/notesSlide385.xml" ContentType="application/vnd.openxmlformats-officedocument.presentationml.notesSlide+xml"/>
  <Override PartName="/ppt/notesSlides/notesSlide386.xml" ContentType="application/vnd.openxmlformats-officedocument.presentationml.notesSlide+xml"/>
  <Override PartName="/ppt/notesSlides/notesSlide387.xml" ContentType="application/vnd.openxmlformats-officedocument.presentationml.notesSlide+xml"/>
  <Override PartName="/ppt/notesSlides/notesSlide388.xml" ContentType="application/vnd.openxmlformats-officedocument.presentationml.notesSlide+xml"/>
  <Override PartName="/ppt/notesSlides/notesSlide389.xml" ContentType="application/vnd.openxmlformats-officedocument.presentationml.notesSlide+xml"/>
  <Override PartName="/ppt/notesSlides/notesSlide390.xml" ContentType="application/vnd.openxmlformats-officedocument.presentationml.notesSlide+xml"/>
  <Override PartName="/ppt/notesSlides/notesSlide391.xml" ContentType="application/vnd.openxmlformats-officedocument.presentationml.notesSlide+xml"/>
  <Override PartName="/ppt/notesSlides/notesSlide392.xml" ContentType="application/vnd.openxmlformats-officedocument.presentationml.notesSlide+xml"/>
  <Override PartName="/ppt/notesSlides/notesSlide393.xml" ContentType="application/vnd.openxmlformats-officedocument.presentationml.notesSlide+xml"/>
  <Override PartName="/ppt/notesSlides/notesSlide394.xml" ContentType="application/vnd.openxmlformats-officedocument.presentationml.notesSlide+xml"/>
  <Override PartName="/ppt/notesSlides/notesSlide395.xml" ContentType="application/vnd.openxmlformats-officedocument.presentationml.notesSlide+xml"/>
  <Override PartName="/ppt/notesSlides/notesSlide396.xml" ContentType="application/vnd.openxmlformats-officedocument.presentationml.notesSlide+xml"/>
  <Override PartName="/ppt/notesSlides/notesSlide397.xml" ContentType="application/vnd.openxmlformats-officedocument.presentationml.notesSlide+xml"/>
  <Override PartName="/ppt/notesSlides/notesSlide398.xml" ContentType="application/vnd.openxmlformats-officedocument.presentationml.notesSlide+xml"/>
  <Override PartName="/ppt/notesSlides/notesSlide399.xml" ContentType="application/vnd.openxmlformats-officedocument.presentationml.notesSlide+xml"/>
  <Override PartName="/ppt/notesSlides/notesSlide400.xml" ContentType="application/vnd.openxmlformats-officedocument.presentationml.notesSlide+xml"/>
  <Override PartName="/ppt/notesSlides/notesSlide401.xml" ContentType="application/vnd.openxmlformats-officedocument.presentationml.notesSlide+xml"/>
  <Override PartName="/ppt/notesSlides/notesSlide402.xml" ContentType="application/vnd.openxmlformats-officedocument.presentationml.notesSlide+xml"/>
  <Override PartName="/ppt/notesSlides/notesSlide403.xml" ContentType="application/vnd.openxmlformats-officedocument.presentationml.notesSlide+xml"/>
  <Override PartName="/ppt/notesSlides/notesSlide404.xml" ContentType="application/vnd.openxmlformats-officedocument.presentationml.notesSlide+xml"/>
  <Override PartName="/ppt/notesSlides/notesSlide405.xml" ContentType="application/vnd.openxmlformats-officedocument.presentationml.notesSlide+xml"/>
  <Override PartName="/ppt/notesSlides/notesSlide406.xml" ContentType="application/vnd.openxmlformats-officedocument.presentationml.notesSlide+xml"/>
  <Override PartName="/ppt/notesSlides/notesSlide407.xml" ContentType="application/vnd.openxmlformats-officedocument.presentationml.notesSlide+xml"/>
  <Override PartName="/ppt/notesSlides/notesSlide408.xml" ContentType="application/vnd.openxmlformats-officedocument.presentationml.notesSlide+xml"/>
  <Override PartName="/ppt/notesSlides/notesSlide409.xml" ContentType="application/vnd.openxmlformats-officedocument.presentationml.notesSlide+xml"/>
  <Override PartName="/ppt/notesSlides/notesSlide410.xml" ContentType="application/vnd.openxmlformats-officedocument.presentationml.notesSlide+xml"/>
  <Override PartName="/ppt/notesSlides/notesSlide411.xml" ContentType="application/vnd.openxmlformats-officedocument.presentationml.notesSlide+xml"/>
  <Override PartName="/ppt/notesSlides/notesSlide412.xml" ContentType="application/vnd.openxmlformats-officedocument.presentationml.notesSlide+xml"/>
  <Override PartName="/ppt/notesSlides/notesSlide413.xml" ContentType="application/vnd.openxmlformats-officedocument.presentationml.notesSlide+xml"/>
  <Override PartName="/ppt/notesSlides/notesSlide414.xml" ContentType="application/vnd.openxmlformats-officedocument.presentationml.notesSlide+xml"/>
  <Override PartName="/ppt/notesSlides/notesSlide415.xml" ContentType="application/vnd.openxmlformats-officedocument.presentationml.notesSlide+xml"/>
  <Override PartName="/ppt/notesSlides/notesSlide416.xml" ContentType="application/vnd.openxmlformats-officedocument.presentationml.notesSlide+xml"/>
  <Override PartName="/ppt/notesSlides/notesSlide417.xml" ContentType="application/vnd.openxmlformats-officedocument.presentationml.notesSlide+xml"/>
  <Override PartName="/ppt/notesSlides/notesSlide418.xml" ContentType="application/vnd.openxmlformats-officedocument.presentationml.notesSlide+xml"/>
  <Override PartName="/ppt/notesSlides/notesSlide419.xml" ContentType="application/vnd.openxmlformats-officedocument.presentationml.notesSlide+xml"/>
  <Override PartName="/ppt/notesSlides/notesSlide420.xml" ContentType="application/vnd.openxmlformats-officedocument.presentationml.notesSlide+xml"/>
  <Override PartName="/ppt/notesSlides/notesSlide421.xml" ContentType="application/vnd.openxmlformats-officedocument.presentationml.notesSlide+xml"/>
  <Override PartName="/ppt/notesSlides/notesSlide422.xml" ContentType="application/vnd.openxmlformats-officedocument.presentationml.notesSlide+xml"/>
  <Override PartName="/ppt/notesSlides/notesSlide423.xml" ContentType="application/vnd.openxmlformats-officedocument.presentationml.notesSlide+xml"/>
  <Override PartName="/ppt/notesSlides/notesSlide424.xml" ContentType="application/vnd.openxmlformats-officedocument.presentationml.notesSlide+xml"/>
  <Override PartName="/ppt/notesSlides/notesSlide425.xml" ContentType="application/vnd.openxmlformats-officedocument.presentationml.notesSlide+xml"/>
  <Override PartName="/ppt/notesSlides/notesSlide426.xml" ContentType="application/vnd.openxmlformats-officedocument.presentationml.notesSlide+xml"/>
  <Override PartName="/ppt/notesSlides/notesSlide427.xml" ContentType="application/vnd.openxmlformats-officedocument.presentationml.notesSlide+xml"/>
  <Override PartName="/ppt/notesSlides/notesSlide428.xml" ContentType="application/vnd.openxmlformats-officedocument.presentationml.notesSlide+xml"/>
  <Override PartName="/ppt/notesSlides/notesSlide429.xml" ContentType="application/vnd.openxmlformats-officedocument.presentationml.notesSlide+xml"/>
  <Override PartName="/ppt/notesSlides/notesSlide430.xml" ContentType="application/vnd.openxmlformats-officedocument.presentationml.notesSlide+xml"/>
  <Override PartName="/ppt/notesSlides/notesSlide431.xml" ContentType="application/vnd.openxmlformats-officedocument.presentationml.notesSlide+xml"/>
  <Override PartName="/ppt/notesSlides/notesSlide432.xml" ContentType="application/vnd.openxmlformats-officedocument.presentationml.notesSlide+xml"/>
  <Override PartName="/ppt/notesSlides/notesSlide433.xml" ContentType="application/vnd.openxmlformats-officedocument.presentationml.notesSlide+xml"/>
  <Override PartName="/ppt/notesSlides/notesSlide434.xml" ContentType="application/vnd.openxmlformats-officedocument.presentationml.notesSlide+xml"/>
  <Override PartName="/ppt/notesSlides/notesSlide435.xml" ContentType="application/vnd.openxmlformats-officedocument.presentationml.notesSlide+xml"/>
  <Override PartName="/ppt/notesSlides/notesSlide436.xml" ContentType="application/vnd.openxmlformats-officedocument.presentationml.notesSlide+xml"/>
  <Override PartName="/ppt/notesSlides/notesSlide437.xml" ContentType="application/vnd.openxmlformats-officedocument.presentationml.notesSlide+xml"/>
  <Override PartName="/ppt/notesSlides/notesSlide438.xml" ContentType="application/vnd.openxmlformats-officedocument.presentationml.notesSlide+xml"/>
  <Override PartName="/ppt/notesSlides/notesSlide439.xml" ContentType="application/vnd.openxmlformats-officedocument.presentationml.notesSlide+xml"/>
  <Override PartName="/ppt/notesSlides/notesSlide440.xml" ContentType="application/vnd.openxmlformats-officedocument.presentationml.notesSlide+xml"/>
  <Override PartName="/ppt/notesSlides/notesSlide441.xml" ContentType="application/vnd.openxmlformats-officedocument.presentationml.notesSlide+xml"/>
  <Override PartName="/ppt/notesSlides/notesSlide442.xml" ContentType="application/vnd.openxmlformats-officedocument.presentationml.notesSlide+xml"/>
  <Override PartName="/ppt/notesSlides/notesSlide443.xml" ContentType="application/vnd.openxmlformats-officedocument.presentationml.notesSlide+xml"/>
  <Override PartName="/ppt/notesSlides/notesSlide444.xml" ContentType="application/vnd.openxmlformats-officedocument.presentationml.notesSlide+xml"/>
  <Override PartName="/ppt/notesSlides/notesSlide445.xml" ContentType="application/vnd.openxmlformats-officedocument.presentationml.notesSlide+xml"/>
  <Override PartName="/ppt/notesSlides/notesSlide446.xml" ContentType="application/vnd.openxmlformats-officedocument.presentationml.notesSlide+xml"/>
  <Override PartName="/ppt/notesSlides/notesSlide447.xml" ContentType="application/vnd.openxmlformats-officedocument.presentationml.notesSlide+xml"/>
  <Override PartName="/ppt/notesSlides/notesSlide448.xml" ContentType="application/vnd.openxmlformats-officedocument.presentationml.notesSlide+xml"/>
  <Override PartName="/ppt/notesSlides/notesSlide449.xml" ContentType="application/vnd.openxmlformats-officedocument.presentationml.notesSlide+xml"/>
  <Override PartName="/ppt/notesSlides/notesSlide450.xml" ContentType="application/vnd.openxmlformats-officedocument.presentationml.notesSlide+xml"/>
  <Override PartName="/ppt/notesSlides/notesSlide451.xml" ContentType="application/vnd.openxmlformats-officedocument.presentationml.notesSlide+xml"/>
  <Override PartName="/ppt/notesSlides/notesSlide452.xml" ContentType="application/vnd.openxmlformats-officedocument.presentationml.notesSlide+xml"/>
  <Override PartName="/ppt/notesSlides/notesSlide453.xml" ContentType="application/vnd.openxmlformats-officedocument.presentationml.notesSlide+xml"/>
  <Override PartName="/ppt/notesSlides/notesSlide454.xml" ContentType="application/vnd.openxmlformats-officedocument.presentationml.notesSlide+xml"/>
  <Override PartName="/ppt/notesSlides/notesSlide455.xml" ContentType="application/vnd.openxmlformats-officedocument.presentationml.notesSlide+xml"/>
  <Override PartName="/ppt/notesSlides/notesSlide456.xml" ContentType="application/vnd.openxmlformats-officedocument.presentationml.notesSlide+xml"/>
  <Override PartName="/ppt/notesSlides/notesSlide457.xml" ContentType="application/vnd.openxmlformats-officedocument.presentationml.notesSlide+xml"/>
  <Override PartName="/ppt/notesSlides/notesSlide458.xml" ContentType="application/vnd.openxmlformats-officedocument.presentationml.notesSlide+xml"/>
  <Override PartName="/ppt/notesSlides/notesSlide459.xml" ContentType="application/vnd.openxmlformats-officedocument.presentationml.notesSlide+xml"/>
  <Override PartName="/ppt/notesSlides/notesSlide460.xml" ContentType="application/vnd.openxmlformats-officedocument.presentationml.notesSlide+xml"/>
  <Override PartName="/ppt/notesSlides/notesSlide461.xml" ContentType="application/vnd.openxmlformats-officedocument.presentationml.notesSlide+xml"/>
  <Override PartName="/ppt/notesSlides/notesSlide462.xml" ContentType="application/vnd.openxmlformats-officedocument.presentationml.notesSlide+xml"/>
  <Override PartName="/ppt/notesSlides/notesSlide463.xml" ContentType="application/vnd.openxmlformats-officedocument.presentationml.notesSlide+xml"/>
  <Override PartName="/ppt/notesSlides/notesSlide464.xml" ContentType="application/vnd.openxmlformats-officedocument.presentationml.notesSlide+xml"/>
  <Override PartName="/ppt/notesSlides/notesSlide465.xml" ContentType="application/vnd.openxmlformats-officedocument.presentationml.notesSlide+xml"/>
  <Override PartName="/ppt/notesSlides/notesSlide466.xml" ContentType="application/vnd.openxmlformats-officedocument.presentationml.notesSlide+xml"/>
  <Override PartName="/ppt/notesSlides/notesSlide4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25"/>
  </p:notesMasterIdLst>
  <p:handoutMasterIdLst>
    <p:handoutMasterId r:id="rId626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462" r:id="rId64"/>
    <p:sldId id="859" r:id="rId65"/>
    <p:sldId id="463" r:id="rId66"/>
    <p:sldId id="464" r:id="rId67"/>
    <p:sldId id="465" r:id="rId68"/>
    <p:sldId id="860" r:id="rId69"/>
    <p:sldId id="466" r:id="rId70"/>
    <p:sldId id="467" r:id="rId71"/>
    <p:sldId id="468" r:id="rId72"/>
    <p:sldId id="861" r:id="rId73"/>
    <p:sldId id="469" r:id="rId74"/>
    <p:sldId id="470" r:id="rId75"/>
    <p:sldId id="471" r:id="rId76"/>
    <p:sldId id="862" r:id="rId77"/>
    <p:sldId id="472" r:id="rId78"/>
    <p:sldId id="473" r:id="rId79"/>
    <p:sldId id="474" r:id="rId80"/>
    <p:sldId id="863" r:id="rId81"/>
    <p:sldId id="475" r:id="rId82"/>
    <p:sldId id="476" r:id="rId83"/>
    <p:sldId id="477" r:id="rId84"/>
    <p:sldId id="864" r:id="rId85"/>
    <p:sldId id="534" r:id="rId86"/>
    <p:sldId id="535" r:id="rId87"/>
    <p:sldId id="478" r:id="rId88"/>
    <p:sldId id="865" r:id="rId89"/>
    <p:sldId id="536" r:id="rId90"/>
    <p:sldId id="537" r:id="rId91"/>
    <p:sldId id="479" r:id="rId92"/>
    <p:sldId id="866" r:id="rId93"/>
    <p:sldId id="538" r:id="rId94"/>
    <p:sldId id="539" r:id="rId95"/>
    <p:sldId id="480" r:id="rId96"/>
    <p:sldId id="867" r:id="rId97"/>
    <p:sldId id="540" r:id="rId98"/>
    <p:sldId id="541" r:id="rId99"/>
    <p:sldId id="481" r:id="rId100"/>
    <p:sldId id="869" r:id="rId101"/>
    <p:sldId id="542" r:id="rId102"/>
    <p:sldId id="543" r:id="rId103"/>
    <p:sldId id="482" r:id="rId104"/>
    <p:sldId id="868" r:id="rId105"/>
    <p:sldId id="544" r:id="rId106"/>
    <p:sldId id="545" r:id="rId107"/>
    <p:sldId id="483" r:id="rId108"/>
    <p:sldId id="870" r:id="rId109"/>
    <p:sldId id="546" r:id="rId110"/>
    <p:sldId id="547" r:id="rId111"/>
    <p:sldId id="484" r:id="rId112"/>
    <p:sldId id="871" r:id="rId113"/>
    <p:sldId id="548" r:id="rId114"/>
    <p:sldId id="549" r:id="rId115"/>
    <p:sldId id="487" r:id="rId116"/>
    <p:sldId id="874" r:id="rId117"/>
    <p:sldId id="555" r:id="rId118"/>
    <p:sldId id="556" r:id="rId119"/>
    <p:sldId id="488" r:id="rId120"/>
    <p:sldId id="875" r:id="rId121"/>
    <p:sldId id="615" r:id="rId122"/>
    <p:sldId id="616" r:id="rId123"/>
    <p:sldId id="489" r:id="rId124"/>
    <p:sldId id="876" r:id="rId125"/>
    <p:sldId id="617" r:id="rId126"/>
    <p:sldId id="618" r:id="rId127"/>
    <p:sldId id="490" r:id="rId128"/>
    <p:sldId id="877" r:id="rId129"/>
    <p:sldId id="619" r:id="rId130"/>
    <p:sldId id="620" r:id="rId131"/>
    <p:sldId id="491" r:id="rId132"/>
    <p:sldId id="878" r:id="rId133"/>
    <p:sldId id="621" r:id="rId134"/>
    <p:sldId id="622" r:id="rId135"/>
    <p:sldId id="492" r:id="rId136"/>
    <p:sldId id="879" r:id="rId137"/>
    <p:sldId id="623" r:id="rId138"/>
    <p:sldId id="624" r:id="rId139"/>
    <p:sldId id="493" r:id="rId140"/>
    <p:sldId id="880" r:id="rId141"/>
    <p:sldId id="625" r:id="rId142"/>
    <p:sldId id="626" r:id="rId143"/>
    <p:sldId id="494" r:id="rId144"/>
    <p:sldId id="881" r:id="rId145"/>
    <p:sldId id="627" r:id="rId146"/>
    <p:sldId id="628" r:id="rId147"/>
    <p:sldId id="495" r:id="rId148"/>
    <p:sldId id="882" r:id="rId149"/>
    <p:sldId id="629" r:id="rId150"/>
    <p:sldId id="630" r:id="rId151"/>
    <p:sldId id="496" r:id="rId152"/>
    <p:sldId id="883" r:id="rId153"/>
    <p:sldId id="631" r:id="rId154"/>
    <p:sldId id="632" r:id="rId155"/>
    <p:sldId id="497" r:id="rId156"/>
    <p:sldId id="884" r:id="rId157"/>
    <p:sldId id="633" r:id="rId158"/>
    <p:sldId id="634" r:id="rId159"/>
    <p:sldId id="498" r:id="rId160"/>
    <p:sldId id="885" r:id="rId161"/>
    <p:sldId id="635" r:id="rId162"/>
    <p:sldId id="636" r:id="rId163"/>
    <p:sldId id="499" r:id="rId164"/>
    <p:sldId id="886" r:id="rId165"/>
    <p:sldId id="637" r:id="rId166"/>
    <p:sldId id="638" r:id="rId167"/>
    <p:sldId id="500" r:id="rId168"/>
    <p:sldId id="887" r:id="rId169"/>
    <p:sldId id="639" r:id="rId170"/>
    <p:sldId id="640" r:id="rId171"/>
    <p:sldId id="501" r:id="rId172"/>
    <p:sldId id="888" r:id="rId173"/>
    <p:sldId id="641" r:id="rId174"/>
    <p:sldId id="642" r:id="rId175"/>
    <p:sldId id="502" r:id="rId176"/>
    <p:sldId id="889" r:id="rId177"/>
    <p:sldId id="643" r:id="rId178"/>
    <p:sldId id="644" r:id="rId179"/>
    <p:sldId id="503" r:id="rId180"/>
    <p:sldId id="890" r:id="rId181"/>
    <p:sldId id="645" r:id="rId182"/>
    <p:sldId id="646" r:id="rId183"/>
    <p:sldId id="504" r:id="rId184"/>
    <p:sldId id="891" r:id="rId185"/>
    <p:sldId id="647" r:id="rId186"/>
    <p:sldId id="648" r:id="rId187"/>
    <p:sldId id="505" r:id="rId188"/>
    <p:sldId id="892" r:id="rId189"/>
    <p:sldId id="649" r:id="rId190"/>
    <p:sldId id="650" r:id="rId191"/>
    <p:sldId id="506" r:id="rId192"/>
    <p:sldId id="893" r:id="rId193"/>
    <p:sldId id="651" r:id="rId194"/>
    <p:sldId id="652" r:id="rId195"/>
    <p:sldId id="507" r:id="rId196"/>
    <p:sldId id="894" r:id="rId197"/>
    <p:sldId id="653" r:id="rId198"/>
    <p:sldId id="654" r:id="rId199"/>
    <p:sldId id="508" r:id="rId200"/>
    <p:sldId id="895" r:id="rId201"/>
    <p:sldId id="655" r:id="rId202"/>
    <p:sldId id="656" r:id="rId203"/>
    <p:sldId id="509" r:id="rId204"/>
    <p:sldId id="896" r:id="rId205"/>
    <p:sldId id="657" r:id="rId206"/>
    <p:sldId id="658" r:id="rId207"/>
    <p:sldId id="510" r:id="rId208"/>
    <p:sldId id="897" r:id="rId209"/>
    <p:sldId id="659" r:id="rId210"/>
    <p:sldId id="660" r:id="rId211"/>
    <p:sldId id="511" r:id="rId212"/>
    <p:sldId id="898" r:id="rId213"/>
    <p:sldId id="661" r:id="rId214"/>
    <p:sldId id="662" r:id="rId215"/>
    <p:sldId id="512" r:id="rId216"/>
    <p:sldId id="899" r:id="rId217"/>
    <p:sldId id="663" r:id="rId218"/>
    <p:sldId id="664" r:id="rId219"/>
    <p:sldId id="513" r:id="rId220"/>
    <p:sldId id="900" r:id="rId221"/>
    <p:sldId id="665" r:id="rId222"/>
    <p:sldId id="666" r:id="rId223"/>
    <p:sldId id="514" r:id="rId224"/>
    <p:sldId id="901" r:id="rId225"/>
    <p:sldId id="667" r:id="rId226"/>
    <p:sldId id="668" r:id="rId227"/>
    <p:sldId id="515" r:id="rId228"/>
    <p:sldId id="902" r:id="rId229"/>
    <p:sldId id="669" r:id="rId230"/>
    <p:sldId id="670" r:id="rId231"/>
    <p:sldId id="516" r:id="rId232"/>
    <p:sldId id="903" r:id="rId233"/>
    <p:sldId id="671" r:id="rId234"/>
    <p:sldId id="672" r:id="rId235"/>
    <p:sldId id="517" r:id="rId236"/>
    <p:sldId id="904" r:id="rId237"/>
    <p:sldId id="673" r:id="rId238"/>
    <p:sldId id="674" r:id="rId239"/>
    <p:sldId id="518" r:id="rId240"/>
    <p:sldId id="905" r:id="rId241"/>
    <p:sldId id="675" r:id="rId242"/>
    <p:sldId id="676" r:id="rId243"/>
    <p:sldId id="519" r:id="rId244"/>
    <p:sldId id="906" r:id="rId245"/>
    <p:sldId id="677" r:id="rId246"/>
    <p:sldId id="678" r:id="rId247"/>
    <p:sldId id="520" r:id="rId248"/>
    <p:sldId id="907" r:id="rId249"/>
    <p:sldId id="679" r:id="rId250"/>
    <p:sldId id="680" r:id="rId251"/>
    <p:sldId id="521" r:id="rId252"/>
    <p:sldId id="908" r:id="rId253"/>
    <p:sldId id="681" r:id="rId254"/>
    <p:sldId id="682" r:id="rId255"/>
    <p:sldId id="522" r:id="rId256"/>
    <p:sldId id="909" r:id="rId257"/>
    <p:sldId id="683" r:id="rId258"/>
    <p:sldId id="684" r:id="rId259"/>
    <p:sldId id="523" r:id="rId260"/>
    <p:sldId id="910" r:id="rId261"/>
    <p:sldId id="685" r:id="rId262"/>
    <p:sldId id="686" r:id="rId263"/>
    <p:sldId id="524" r:id="rId264"/>
    <p:sldId id="911" r:id="rId265"/>
    <p:sldId id="687" r:id="rId266"/>
    <p:sldId id="688" r:id="rId267"/>
    <p:sldId id="525" r:id="rId268"/>
    <p:sldId id="912" r:id="rId269"/>
    <p:sldId id="689" r:id="rId270"/>
    <p:sldId id="690" r:id="rId271"/>
    <p:sldId id="526" r:id="rId272"/>
    <p:sldId id="913" r:id="rId273"/>
    <p:sldId id="691" r:id="rId274"/>
    <p:sldId id="692" r:id="rId275"/>
    <p:sldId id="527" r:id="rId276"/>
    <p:sldId id="914" r:id="rId277"/>
    <p:sldId id="693" r:id="rId278"/>
    <p:sldId id="694" r:id="rId279"/>
    <p:sldId id="528" r:id="rId280"/>
    <p:sldId id="915" r:id="rId281"/>
    <p:sldId id="695" r:id="rId282"/>
    <p:sldId id="696" r:id="rId283"/>
    <p:sldId id="529" r:id="rId284"/>
    <p:sldId id="916" r:id="rId285"/>
    <p:sldId id="697" r:id="rId286"/>
    <p:sldId id="698" r:id="rId287"/>
    <p:sldId id="530" r:id="rId288"/>
    <p:sldId id="917" r:id="rId289"/>
    <p:sldId id="699" r:id="rId290"/>
    <p:sldId id="700" r:id="rId291"/>
    <p:sldId id="531" r:id="rId292"/>
    <p:sldId id="918" r:id="rId293"/>
    <p:sldId id="701" r:id="rId294"/>
    <p:sldId id="702" r:id="rId295"/>
    <p:sldId id="532" r:id="rId296"/>
    <p:sldId id="919" r:id="rId297"/>
    <p:sldId id="703" r:id="rId298"/>
    <p:sldId id="704" r:id="rId299"/>
    <p:sldId id="533" r:id="rId300"/>
    <p:sldId id="920" r:id="rId301"/>
    <p:sldId id="705" r:id="rId302"/>
    <p:sldId id="706" r:id="rId303"/>
    <p:sldId id="557" r:id="rId304"/>
    <p:sldId id="921" r:id="rId305"/>
    <p:sldId id="707" r:id="rId306"/>
    <p:sldId id="708" r:id="rId307"/>
    <p:sldId id="558" r:id="rId308"/>
    <p:sldId id="922" r:id="rId309"/>
    <p:sldId id="709" r:id="rId310"/>
    <p:sldId id="710" r:id="rId311"/>
    <p:sldId id="559" r:id="rId312"/>
    <p:sldId id="923" r:id="rId313"/>
    <p:sldId id="711" r:id="rId314"/>
    <p:sldId id="712" r:id="rId315"/>
    <p:sldId id="560" r:id="rId316"/>
    <p:sldId id="924" r:id="rId317"/>
    <p:sldId id="713" r:id="rId318"/>
    <p:sldId id="714" r:id="rId319"/>
    <p:sldId id="561" r:id="rId320"/>
    <p:sldId id="925" r:id="rId321"/>
    <p:sldId id="715" r:id="rId322"/>
    <p:sldId id="716" r:id="rId323"/>
    <p:sldId id="562" r:id="rId324"/>
    <p:sldId id="926" r:id="rId325"/>
    <p:sldId id="717" r:id="rId326"/>
    <p:sldId id="718" r:id="rId327"/>
    <p:sldId id="563" r:id="rId328"/>
    <p:sldId id="927" r:id="rId329"/>
    <p:sldId id="719" r:id="rId330"/>
    <p:sldId id="720" r:id="rId331"/>
    <p:sldId id="564" r:id="rId332"/>
    <p:sldId id="928" r:id="rId333"/>
    <p:sldId id="721" r:id="rId334"/>
    <p:sldId id="722" r:id="rId335"/>
    <p:sldId id="565" r:id="rId336"/>
    <p:sldId id="929" r:id="rId337"/>
    <p:sldId id="723" r:id="rId338"/>
    <p:sldId id="724" r:id="rId339"/>
    <p:sldId id="566" r:id="rId340"/>
    <p:sldId id="930" r:id="rId341"/>
    <p:sldId id="725" r:id="rId342"/>
    <p:sldId id="726" r:id="rId343"/>
    <p:sldId id="567" r:id="rId344"/>
    <p:sldId id="931" r:id="rId345"/>
    <p:sldId id="727" r:id="rId346"/>
    <p:sldId id="728" r:id="rId347"/>
    <p:sldId id="568" r:id="rId348"/>
    <p:sldId id="932" r:id="rId349"/>
    <p:sldId id="729" r:id="rId350"/>
    <p:sldId id="730" r:id="rId351"/>
    <p:sldId id="569" r:id="rId352"/>
    <p:sldId id="933" r:id="rId353"/>
    <p:sldId id="731" r:id="rId354"/>
    <p:sldId id="732" r:id="rId355"/>
    <p:sldId id="570" r:id="rId356"/>
    <p:sldId id="934" r:id="rId357"/>
    <p:sldId id="733" r:id="rId358"/>
    <p:sldId id="734" r:id="rId359"/>
    <p:sldId id="571" r:id="rId360"/>
    <p:sldId id="935" r:id="rId361"/>
    <p:sldId id="735" r:id="rId362"/>
    <p:sldId id="736" r:id="rId363"/>
    <p:sldId id="572" r:id="rId364"/>
    <p:sldId id="936" r:id="rId365"/>
    <p:sldId id="737" r:id="rId366"/>
    <p:sldId id="738" r:id="rId367"/>
    <p:sldId id="573" r:id="rId368"/>
    <p:sldId id="937" r:id="rId369"/>
    <p:sldId id="739" r:id="rId370"/>
    <p:sldId id="740" r:id="rId371"/>
    <p:sldId id="574" r:id="rId372"/>
    <p:sldId id="938" r:id="rId373"/>
    <p:sldId id="741" r:id="rId374"/>
    <p:sldId id="742" r:id="rId375"/>
    <p:sldId id="575" r:id="rId376"/>
    <p:sldId id="939" r:id="rId377"/>
    <p:sldId id="743" r:id="rId378"/>
    <p:sldId id="744" r:id="rId379"/>
    <p:sldId id="576" r:id="rId380"/>
    <p:sldId id="940" r:id="rId381"/>
    <p:sldId id="745" r:id="rId382"/>
    <p:sldId id="746" r:id="rId383"/>
    <p:sldId id="579" r:id="rId384"/>
    <p:sldId id="941" r:id="rId385"/>
    <p:sldId id="747" r:id="rId386"/>
    <p:sldId id="748" r:id="rId387"/>
    <p:sldId id="577" r:id="rId388"/>
    <p:sldId id="942" r:id="rId389"/>
    <p:sldId id="749" r:id="rId390"/>
    <p:sldId id="750" r:id="rId391"/>
    <p:sldId id="578" r:id="rId392"/>
    <p:sldId id="943" r:id="rId393"/>
    <p:sldId id="751" r:id="rId394"/>
    <p:sldId id="752" r:id="rId395"/>
    <p:sldId id="580" r:id="rId396"/>
    <p:sldId id="944" r:id="rId397"/>
    <p:sldId id="753" r:id="rId398"/>
    <p:sldId id="754" r:id="rId399"/>
    <p:sldId id="581" r:id="rId400"/>
    <p:sldId id="945" r:id="rId401"/>
    <p:sldId id="755" r:id="rId402"/>
    <p:sldId id="756" r:id="rId403"/>
    <p:sldId id="582" r:id="rId404"/>
    <p:sldId id="946" r:id="rId405"/>
    <p:sldId id="757" r:id="rId406"/>
    <p:sldId id="758" r:id="rId407"/>
    <p:sldId id="583" r:id="rId408"/>
    <p:sldId id="947" r:id="rId409"/>
    <p:sldId id="759" r:id="rId410"/>
    <p:sldId id="760" r:id="rId411"/>
    <p:sldId id="584" r:id="rId412"/>
    <p:sldId id="948" r:id="rId413"/>
    <p:sldId id="761" r:id="rId414"/>
    <p:sldId id="762" r:id="rId415"/>
    <p:sldId id="585" r:id="rId416"/>
    <p:sldId id="949" r:id="rId417"/>
    <p:sldId id="763" r:id="rId418"/>
    <p:sldId id="764" r:id="rId419"/>
    <p:sldId id="586" r:id="rId420"/>
    <p:sldId id="950" r:id="rId421"/>
    <p:sldId id="765" r:id="rId422"/>
    <p:sldId id="766" r:id="rId423"/>
    <p:sldId id="587" r:id="rId424"/>
    <p:sldId id="951" r:id="rId425"/>
    <p:sldId id="767" r:id="rId426"/>
    <p:sldId id="768" r:id="rId427"/>
    <p:sldId id="588" r:id="rId428"/>
    <p:sldId id="952" r:id="rId429"/>
    <p:sldId id="769" r:id="rId430"/>
    <p:sldId id="770" r:id="rId431"/>
    <p:sldId id="589" r:id="rId432"/>
    <p:sldId id="953" r:id="rId433"/>
    <p:sldId id="771" r:id="rId434"/>
    <p:sldId id="772" r:id="rId435"/>
    <p:sldId id="590" r:id="rId436"/>
    <p:sldId id="954" r:id="rId437"/>
    <p:sldId id="773" r:id="rId438"/>
    <p:sldId id="774" r:id="rId439"/>
    <p:sldId id="591" r:id="rId440"/>
    <p:sldId id="955" r:id="rId441"/>
    <p:sldId id="775" r:id="rId442"/>
    <p:sldId id="776" r:id="rId443"/>
    <p:sldId id="592" r:id="rId444"/>
    <p:sldId id="956" r:id="rId445"/>
    <p:sldId id="777" r:id="rId446"/>
    <p:sldId id="778" r:id="rId447"/>
    <p:sldId id="593" r:id="rId448"/>
    <p:sldId id="957" r:id="rId449"/>
    <p:sldId id="779" r:id="rId450"/>
    <p:sldId id="780" r:id="rId451"/>
    <p:sldId id="594" r:id="rId452"/>
    <p:sldId id="958" r:id="rId453"/>
    <p:sldId id="781" r:id="rId454"/>
    <p:sldId id="782" r:id="rId455"/>
    <p:sldId id="595" r:id="rId456"/>
    <p:sldId id="959" r:id="rId457"/>
    <p:sldId id="783" r:id="rId458"/>
    <p:sldId id="784" r:id="rId459"/>
    <p:sldId id="596" r:id="rId460"/>
    <p:sldId id="960" r:id="rId461"/>
    <p:sldId id="785" r:id="rId462"/>
    <p:sldId id="786" r:id="rId463"/>
    <p:sldId id="597" r:id="rId464"/>
    <p:sldId id="961" r:id="rId465"/>
    <p:sldId id="787" r:id="rId466"/>
    <p:sldId id="788" r:id="rId467"/>
    <p:sldId id="598" r:id="rId468"/>
    <p:sldId id="962" r:id="rId469"/>
    <p:sldId id="789" r:id="rId470"/>
    <p:sldId id="790" r:id="rId471"/>
    <p:sldId id="599" r:id="rId472"/>
    <p:sldId id="963" r:id="rId473"/>
    <p:sldId id="791" r:id="rId474"/>
    <p:sldId id="792" r:id="rId475"/>
    <p:sldId id="600" r:id="rId476"/>
    <p:sldId id="964" r:id="rId477"/>
    <p:sldId id="793" r:id="rId478"/>
    <p:sldId id="794" r:id="rId479"/>
    <p:sldId id="601" r:id="rId480"/>
    <p:sldId id="965" r:id="rId481"/>
    <p:sldId id="795" r:id="rId482"/>
    <p:sldId id="796" r:id="rId483"/>
    <p:sldId id="602" r:id="rId484"/>
    <p:sldId id="966" r:id="rId485"/>
    <p:sldId id="797" r:id="rId486"/>
    <p:sldId id="798" r:id="rId487"/>
    <p:sldId id="603" r:id="rId488"/>
    <p:sldId id="967" r:id="rId489"/>
    <p:sldId id="799" r:id="rId490"/>
    <p:sldId id="800" r:id="rId491"/>
    <p:sldId id="604" r:id="rId492"/>
    <p:sldId id="968" r:id="rId493"/>
    <p:sldId id="801" r:id="rId494"/>
    <p:sldId id="802" r:id="rId495"/>
    <p:sldId id="605" r:id="rId496"/>
    <p:sldId id="969" r:id="rId497"/>
    <p:sldId id="803" r:id="rId498"/>
    <p:sldId id="804" r:id="rId499"/>
    <p:sldId id="606" r:id="rId500"/>
    <p:sldId id="970" r:id="rId501"/>
    <p:sldId id="805" r:id="rId502"/>
    <p:sldId id="806" r:id="rId503"/>
    <p:sldId id="607" r:id="rId504"/>
    <p:sldId id="972" r:id="rId505"/>
    <p:sldId id="807" r:id="rId506"/>
    <p:sldId id="808" r:id="rId507"/>
    <p:sldId id="608" r:id="rId508"/>
    <p:sldId id="973" r:id="rId509"/>
    <p:sldId id="809" r:id="rId510"/>
    <p:sldId id="810" r:id="rId511"/>
    <p:sldId id="609" r:id="rId512"/>
    <p:sldId id="974" r:id="rId513"/>
    <p:sldId id="811" r:id="rId514"/>
    <p:sldId id="812" r:id="rId515"/>
    <p:sldId id="610" r:id="rId516"/>
    <p:sldId id="975" r:id="rId517"/>
    <p:sldId id="813" r:id="rId518"/>
    <p:sldId id="814" r:id="rId519"/>
    <p:sldId id="611" r:id="rId520"/>
    <p:sldId id="976" r:id="rId521"/>
    <p:sldId id="815" r:id="rId522"/>
    <p:sldId id="816" r:id="rId523"/>
    <p:sldId id="612" r:id="rId524"/>
    <p:sldId id="977" r:id="rId525"/>
    <p:sldId id="817" r:id="rId526"/>
    <p:sldId id="818" r:id="rId527"/>
    <p:sldId id="613" r:id="rId528"/>
    <p:sldId id="978" r:id="rId529"/>
    <p:sldId id="819" r:id="rId530"/>
    <p:sldId id="820" r:id="rId531"/>
    <p:sldId id="614" r:id="rId532"/>
    <p:sldId id="971" r:id="rId533"/>
    <p:sldId id="821" r:id="rId534"/>
    <p:sldId id="822" r:id="rId535"/>
    <p:sldId id="983" r:id="rId536"/>
    <p:sldId id="980" r:id="rId537"/>
    <p:sldId id="981" r:id="rId538"/>
    <p:sldId id="982" r:id="rId539"/>
    <p:sldId id="979" r:id="rId540"/>
    <p:sldId id="984" r:id="rId541"/>
    <p:sldId id="985" r:id="rId542"/>
    <p:sldId id="986" r:id="rId543"/>
    <p:sldId id="987" r:id="rId544"/>
    <p:sldId id="988" r:id="rId545"/>
    <p:sldId id="989" r:id="rId546"/>
    <p:sldId id="990" r:id="rId547"/>
    <p:sldId id="991" r:id="rId548"/>
    <p:sldId id="992" r:id="rId549"/>
    <p:sldId id="993" r:id="rId550"/>
    <p:sldId id="994" r:id="rId551"/>
    <p:sldId id="995" r:id="rId552"/>
    <p:sldId id="996" r:id="rId553"/>
    <p:sldId id="997" r:id="rId554"/>
    <p:sldId id="998" r:id="rId555"/>
    <p:sldId id="999" r:id="rId556"/>
    <p:sldId id="1000" r:id="rId557"/>
    <p:sldId id="1001" r:id="rId558"/>
    <p:sldId id="1002" r:id="rId559"/>
    <p:sldId id="1003" r:id="rId560"/>
    <p:sldId id="1004" r:id="rId561"/>
    <p:sldId id="1005" r:id="rId562"/>
    <p:sldId id="1006" r:id="rId563"/>
    <p:sldId id="1007" r:id="rId564"/>
    <p:sldId id="1008" r:id="rId565"/>
    <p:sldId id="1009" r:id="rId566"/>
    <p:sldId id="1010" r:id="rId567"/>
    <p:sldId id="1011" r:id="rId568"/>
    <p:sldId id="1012" r:id="rId569"/>
    <p:sldId id="1013" r:id="rId570"/>
    <p:sldId id="1014" r:id="rId571"/>
    <p:sldId id="1015" r:id="rId572"/>
    <p:sldId id="1016" r:id="rId573"/>
    <p:sldId id="1017" r:id="rId574"/>
    <p:sldId id="1018" r:id="rId575"/>
    <p:sldId id="1019" r:id="rId576"/>
    <p:sldId id="1020" r:id="rId577"/>
    <p:sldId id="1021" r:id="rId578"/>
    <p:sldId id="1022" r:id="rId579"/>
    <p:sldId id="1023" r:id="rId580"/>
    <p:sldId id="1024" r:id="rId581"/>
    <p:sldId id="1025" r:id="rId582"/>
    <p:sldId id="1026" r:id="rId583"/>
    <p:sldId id="1027" r:id="rId584"/>
    <p:sldId id="1028" r:id="rId585"/>
    <p:sldId id="1029" r:id="rId586"/>
    <p:sldId id="1030" r:id="rId587"/>
    <p:sldId id="1031" r:id="rId588"/>
    <p:sldId id="1032" r:id="rId589"/>
    <p:sldId id="1033" r:id="rId590"/>
    <p:sldId id="1034" r:id="rId591"/>
    <p:sldId id="1035" r:id="rId592"/>
    <p:sldId id="1036" r:id="rId593"/>
    <p:sldId id="1037" r:id="rId594"/>
    <p:sldId id="1038" r:id="rId595"/>
    <p:sldId id="1039" r:id="rId596"/>
    <p:sldId id="1040" r:id="rId597"/>
    <p:sldId id="1041" r:id="rId598"/>
    <p:sldId id="1042" r:id="rId599"/>
    <p:sldId id="1043" r:id="rId600"/>
    <p:sldId id="1044" r:id="rId601"/>
    <p:sldId id="1045" r:id="rId602"/>
    <p:sldId id="1046" r:id="rId603"/>
    <p:sldId id="1047" r:id="rId604"/>
    <p:sldId id="1048" r:id="rId605"/>
    <p:sldId id="1049" r:id="rId606"/>
    <p:sldId id="1050" r:id="rId607"/>
    <p:sldId id="1051" r:id="rId608"/>
    <p:sldId id="1052" r:id="rId609"/>
    <p:sldId id="1053" r:id="rId610"/>
    <p:sldId id="1054" r:id="rId611"/>
    <p:sldId id="1055" r:id="rId612"/>
    <p:sldId id="1056" r:id="rId613"/>
    <p:sldId id="1057" r:id="rId614"/>
    <p:sldId id="1058" r:id="rId615"/>
    <p:sldId id="1059" r:id="rId616"/>
    <p:sldId id="1060" r:id="rId617"/>
    <p:sldId id="1061" r:id="rId618"/>
    <p:sldId id="1062" r:id="rId619"/>
    <p:sldId id="1063" r:id="rId620"/>
    <p:sldId id="1064" r:id="rId621"/>
    <p:sldId id="1065" r:id="rId622"/>
    <p:sldId id="1066" r:id="rId623"/>
    <p:sldId id="823" r:id="rId6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presProps" Target="presProps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181" Type="http://schemas.openxmlformats.org/officeDocument/2006/relationships/slide" Target="slides/slide180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424" Type="http://schemas.openxmlformats.org/officeDocument/2006/relationships/slide" Target="slides/slide423.xml"/><Relationship Id="rId631" Type="http://schemas.openxmlformats.org/officeDocument/2006/relationships/theme" Target="theme/theme1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281" Type="http://schemas.openxmlformats.org/officeDocument/2006/relationships/slide" Target="slides/slide280.xml"/><Relationship Id="rId502" Type="http://schemas.openxmlformats.org/officeDocument/2006/relationships/slide" Target="slides/slide501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14" Type="http://schemas.openxmlformats.org/officeDocument/2006/relationships/slide" Target="slides/slide13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98" Type="http://schemas.openxmlformats.org/officeDocument/2006/relationships/slide" Target="slides/slide97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613" Type="http://schemas.openxmlformats.org/officeDocument/2006/relationships/slide" Target="slides/slide612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599" Type="http://schemas.openxmlformats.org/officeDocument/2006/relationships/slide" Target="slides/slide598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624" Type="http://schemas.openxmlformats.org/officeDocument/2006/relationships/slide" Target="slides/slide623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579" Type="http://schemas.openxmlformats.org/officeDocument/2006/relationships/slide" Target="slides/slide578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48" Type="http://schemas.openxmlformats.org/officeDocument/2006/relationships/slide" Target="slides/slide547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517" Type="http://schemas.openxmlformats.org/officeDocument/2006/relationships/slide" Target="slides/slide516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626" Type="http://schemas.openxmlformats.org/officeDocument/2006/relationships/handoutMaster" Target="handoutMasters/handoutMaster1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528" Type="http://schemas.openxmlformats.org/officeDocument/2006/relationships/slide" Target="slides/slide527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83" Type="http://schemas.openxmlformats.org/officeDocument/2006/relationships/slide" Target="slides/slide482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105" Type="http://schemas.openxmlformats.org/officeDocument/2006/relationships/slide" Target="slides/slide104.xml"/><Relationship Id="rId147" Type="http://schemas.openxmlformats.org/officeDocument/2006/relationships/slide" Target="slides/slide146.xml"/><Relationship Id="rId312" Type="http://schemas.openxmlformats.org/officeDocument/2006/relationships/slide" Target="slides/slide311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617" Type="http://schemas.openxmlformats.org/officeDocument/2006/relationships/slide" Target="slides/slide616.xml"/><Relationship Id="rId214" Type="http://schemas.openxmlformats.org/officeDocument/2006/relationships/slide" Target="slides/slide213.xml"/><Relationship Id="rId256" Type="http://schemas.openxmlformats.org/officeDocument/2006/relationships/slide" Target="slides/slide255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463" Type="http://schemas.openxmlformats.org/officeDocument/2006/relationships/slide" Target="slides/slide462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58" Type="http://schemas.openxmlformats.org/officeDocument/2006/relationships/slide" Target="slides/slide157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628" Type="http://schemas.openxmlformats.org/officeDocument/2006/relationships/commentAuthors" Target="commentAuthors.xml"/><Relationship Id="rId225" Type="http://schemas.openxmlformats.org/officeDocument/2006/relationships/slide" Target="slides/slide224.xml"/><Relationship Id="rId267" Type="http://schemas.openxmlformats.org/officeDocument/2006/relationships/slide" Target="slides/slide266.xml"/><Relationship Id="rId432" Type="http://schemas.openxmlformats.org/officeDocument/2006/relationships/slide" Target="slides/slide431.xml"/><Relationship Id="rId474" Type="http://schemas.openxmlformats.org/officeDocument/2006/relationships/slide" Target="slides/slide473.xml"/><Relationship Id="rId127" Type="http://schemas.openxmlformats.org/officeDocument/2006/relationships/slide" Target="slides/slide126.xml"/><Relationship Id="rId31" Type="http://schemas.openxmlformats.org/officeDocument/2006/relationships/slide" Target="slides/slide30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76" Type="http://schemas.openxmlformats.org/officeDocument/2006/relationships/slide" Target="slides/slide375.xml"/><Relationship Id="rId541" Type="http://schemas.openxmlformats.org/officeDocument/2006/relationships/slide" Target="slides/slide540.xml"/><Relationship Id="rId583" Type="http://schemas.openxmlformats.org/officeDocument/2006/relationships/slide" Target="slides/slide582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36" Type="http://schemas.openxmlformats.org/officeDocument/2006/relationships/slide" Target="slides/slide235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viewProps" Target="viewProps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tableStyles" Target="tableStyles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notesMaster" Target="notesMasters/notesMaster1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slide" Target="slides/slide570.xml"/><Relationship Id="rId627" Type="http://customschemas.google.com/relationships/presentationmetadata" Target="metadata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62" Type="http://schemas.openxmlformats.org/officeDocument/2006/relationships/slide" Target="slides/slide561.xml"/><Relationship Id="rId618" Type="http://schemas.openxmlformats.org/officeDocument/2006/relationships/slide" Target="slides/slide617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Relationship Id="rId299" Type="http://schemas.openxmlformats.org/officeDocument/2006/relationships/slide" Target="slides/slide298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444" Type="http://schemas.openxmlformats.org/officeDocument/2006/relationships/slide" Target="slides/slide443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132" Type="http://schemas.openxmlformats.org/officeDocument/2006/relationships/slide" Target="slides/slide131.xml"/><Relationship Id="rId437" Type="http://schemas.openxmlformats.org/officeDocument/2006/relationships/slide" Target="slides/slide436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10:18:36.484" idx="1">
    <p:pos x="3133" y="243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2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3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6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7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9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0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1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3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4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5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7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9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5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6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7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9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0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3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4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5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7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8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9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1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2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3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6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7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9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0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1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3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4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5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7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9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1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2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3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5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6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7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9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0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3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4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5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7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8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9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1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2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3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6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7.xml"/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9.xml"/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0.xml"/><Relationship Id="rId1" Type="http://schemas.openxmlformats.org/officeDocument/2006/relationships/notesMaster" Target="../notesMasters/notesMaster1.xml"/></Relationships>
</file>

<file path=ppt/notesSlides/_rels/notesSlide3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1.xml"/><Relationship Id="rId1" Type="http://schemas.openxmlformats.org/officeDocument/2006/relationships/notesMaster" Target="../notesMasters/notesMaster1.xml"/></Relationships>
</file>

<file path=ppt/notesSlides/_rels/notesSlide3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3.xml"/><Relationship Id="rId1" Type="http://schemas.openxmlformats.org/officeDocument/2006/relationships/notesMaster" Target="../notesMasters/notesMaster1.xml"/></Relationships>
</file>

<file path=ppt/notesSlides/_rels/notesSlide3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4.xml"/><Relationship Id="rId1" Type="http://schemas.openxmlformats.org/officeDocument/2006/relationships/notesMaster" Target="../notesMasters/notesMaster1.xml"/></Relationships>
</file>

<file path=ppt/notesSlides/_rels/notesSlide3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5.xml"/><Relationship Id="rId1" Type="http://schemas.openxmlformats.org/officeDocument/2006/relationships/notesMaster" Target="../notesMasters/notesMaster1.xml"/></Relationships>
</file>

<file path=ppt/notesSlides/_rels/notesSlide3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7.xml"/><Relationship Id="rId1" Type="http://schemas.openxmlformats.org/officeDocument/2006/relationships/notesMaster" Target="../notesMasters/notesMaster1.xml"/></Relationships>
</file>

<file path=ppt/notesSlides/_rels/notesSlide3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9.xml"/><Relationship Id="rId1" Type="http://schemas.openxmlformats.org/officeDocument/2006/relationships/notesMaster" Target="../notesMasters/notesMaster1.xml"/></Relationships>
</file>

<file path=ppt/notesSlides/_rels/notesSlide3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1.xml"/><Relationship Id="rId1" Type="http://schemas.openxmlformats.org/officeDocument/2006/relationships/notesMaster" Target="../notesMasters/notesMaster1.xml"/></Relationships>
</file>

<file path=ppt/notesSlides/_rels/notesSlide3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2.xml"/><Relationship Id="rId1" Type="http://schemas.openxmlformats.org/officeDocument/2006/relationships/notesMaster" Target="../notesMasters/notesMaster1.xml"/></Relationships>
</file>

<file path=ppt/notesSlides/_rels/notesSlide3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3.xml"/><Relationship Id="rId1" Type="http://schemas.openxmlformats.org/officeDocument/2006/relationships/notesMaster" Target="../notesMasters/notesMaster1.xml"/></Relationships>
</file>

<file path=ppt/notesSlides/_rels/notesSlide3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5.xml"/><Relationship Id="rId1" Type="http://schemas.openxmlformats.org/officeDocument/2006/relationships/notesMaster" Target="../notesMasters/notesMaster1.xml"/></Relationships>
</file>

<file path=ppt/notesSlides/_rels/notesSlide3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6.xml"/><Relationship Id="rId1" Type="http://schemas.openxmlformats.org/officeDocument/2006/relationships/notesMaster" Target="../notesMasters/notesMaster1.xml"/></Relationships>
</file>

<file path=ppt/notesSlides/_rels/notesSlide3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7.xml"/><Relationship Id="rId1" Type="http://schemas.openxmlformats.org/officeDocument/2006/relationships/notesMaster" Target="../notesMasters/notesMaster1.xml"/></Relationships>
</file>

<file path=ppt/notesSlides/_rels/notesSlide3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9.xml"/><Relationship Id="rId1" Type="http://schemas.openxmlformats.org/officeDocument/2006/relationships/notesMaster" Target="../notesMasters/notesMaster1.xml"/></Relationships>
</file>

<file path=ppt/notesSlides/_rels/notesSlide3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0.xml"/><Relationship Id="rId1" Type="http://schemas.openxmlformats.org/officeDocument/2006/relationships/notesMaster" Target="../notesMasters/notesMaster1.xml"/></Relationships>
</file>

<file path=ppt/notesSlides/_rels/notesSlide3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3.xml"/><Relationship Id="rId1" Type="http://schemas.openxmlformats.org/officeDocument/2006/relationships/notesMaster" Target="../notesMasters/notesMaster1.xml"/></Relationships>
</file>

<file path=ppt/notesSlides/_rels/notesSlide4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4.xml"/><Relationship Id="rId1" Type="http://schemas.openxmlformats.org/officeDocument/2006/relationships/notesMaster" Target="../notesMasters/notesMaster1.xml"/></Relationships>
</file>

<file path=ppt/notesSlides/_rels/notesSlide4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5.xml"/><Relationship Id="rId1" Type="http://schemas.openxmlformats.org/officeDocument/2006/relationships/notesMaster" Target="../notesMasters/notesMaster1.xml"/></Relationships>
</file>

<file path=ppt/notesSlides/_rels/notesSlide4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7.xml"/><Relationship Id="rId1" Type="http://schemas.openxmlformats.org/officeDocument/2006/relationships/notesMaster" Target="../notesMasters/notesMaster1.xml"/></Relationships>
</file>

<file path=ppt/notesSlides/_rels/notesSlide4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8.xml"/><Relationship Id="rId1" Type="http://schemas.openxmlformats.org/officeDocument/2006/relationships/notesMaster" Target="../notesMasters/notesMaster1.xml"/></Relationships>
</file>

<file path=ppt/notesSlides/_rels/notesSlide4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9.xml"/><Relationship Id="rId1" Type="http://schemas.openxmlformats.org/officeDocument/2006/relationships/notesMaster" Target="../notesMasters/notesMaster1.xml"/></Relationships>
</file>

<file path=ppt/notesSlides/_rels/notesSlide4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1.xml"/><Relationship Id="rId1" Type="http://schemas.openxmlformats.org/officeDocument/2006/relationships/notesMaster" Target="../notesMasters/notesMaster1.xml"/></Relationships>
</file>

<file path=ppt/notesSlides/_rels/notesSlide4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2.xml"/><Relationship Id="rId1" Type="http://schemas.openxmlformats.org/officeDocument/2006/relationships/notesMaster" Target="../notesMasters/notesMaster1.xml"/></Relationships>
</file>

<file path=ppt/notesSlides/_rels/notesSlide4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3.xml"/><Relationship Id="rId1" Type="http://schemas.openxmlformats.org/officeDocument/2006/relationships/notesMaster" Target="../notesMasters/notesMaster1.xml"/></Relationships>
</file>

<file path=ppt/notesSlides/_rels/notesSlide4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6.xml"/><Relationship Id="rId1" Type="http://schemas.openxmlformats.org/officeDocument/2006/relationships/notesMaster" Target="../notesMasters/notesMaster1.xml"/></Relationships>
</file>

<file path=ppt/notesSlides/_rels/notesSlide4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7.xml"/><Relationship Id="rId1" Type="http://schemas.openxmlformats.org/officeDocument/2006/relationships/notesMaster" Target="../notesMasters/notesMaster1.xml"/></Relationships>
</file>

<file path=ppt/notesSlides/_rels/notesSlide4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9.xml"/><Relationship Id="rId1" Type="http://schemas.openxmlformats.org/officeDocument/2006/relationships/notesMaster" Target="../notesMasters/notesMaster1.xml"/></Relationships>
</file>

<file path=ppt/notesSlides/_rels/notesSlide4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0.xml"/><Relationship Id="rId1" Type="http://schemas.openxmlformats.org/officeDocument/2006/relationships/notesMaster" Target="../notesMasters/notesMaster1.xml"/></Relationships>
</file>

<file path=ppt/notesSlides/_rels/notesSlide4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1.xml"/><Relationship Id="rId1" Type="http://schemas.openxmlformats.org/officeDocument/2006/relationships/notesMaster" Target="../notesMasters/notesMaster1.xml"/></Relationships>
</file>

<file path=ppt/notesSlides/_rels/notesSlide4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3.xml"/><Relationship Id="rId1" Type="http://schemas.openxmlformats.org/officeDocument/2006/relationships/notesMaster" Target="../notesMasters/notesMaster1.xml"/></Relationships>
</file>

<file path=ppt/notesSlides/_rels/notesSlide4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4.xml"/><Relationship Id="rId1" Type="http://schemas.openxmlformats.org/officeDocument/2006/relationships/notesMaster" Target="../notesMasters/notesMaster1.xml"/></Relationships>
</file>

<file path=ppt/notesSlides/_rels/notesSlide4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5.xml"/><Relationship Id="rId1" Type="http://schemas.openxmlformats.org/officeDocument/2006/relationships/notesMaster" Target="../notesMasters/notesMaster1.xml"/></Relationships>
</file>

<file path=ppt/notesSlides/_rels/notesSlide4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7.xml"/><Relationship Id="rId1" Type="http://schemas.openxmlformats.org/officeDocument/2006/relationships/notesMaster" Target="../notesMasters/notesMaster1.xml"/></Relationships>
</file>

<file path=ppt/notesSlides/_rels/notesSlide4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9.xml"/><Relationship Id="rId1" Type="http://schemas.openxmlformats.org/officeDocument/2006/relationships/notesMaster" Target="../notesMasters/notesMaster1.xml"/></Relationships>
</file>

<file path=ppt/notesSlides/_rels/notesSlide4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1.xml"/><Relationship Id="rId1" Type="http://schemas.openxmlformats.org/officeDocument/2006/relationships/notesMaster" Target="../notesMasters/notesMaster1.xml"/></Relationships>
</file>

<file path=ppt/notesSlides/_rels/notesSlide4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2.xml"/><Relationship Id="rId1" Type="http://schemas.openxmlformats.org/officeDocument/2006/relationships/notesMaster" Target="../notesMasters/notesMaster1.xml"/></Relationships>
</file>

<file path=ppt/notesSlides/_rels/notesSlide4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3.xml"/><Relationship Id="rId1" Type="http://schemas.openxmlformats.org/officeDocument/2006/relationships/notesMaster" Target="../notesMasters/notesMaster1.xml"/></Relationships>
</file>

<file path=ppt/notesSlides/_rels/notesSlide4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5.xml"/><Relationship Id="rId1" Type="http://schemas.openxmlformats.org/officeDocument/2006/relationships/notesMaster" Target="../notesMasters/notesMaster1.xml"/></Relationships>
</file>

<file path=ppt/notesSlides/_rels/notesSlide4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6.xml"/><Relationship Id="rId1" Type="http://schemas.openxmlformats.org/officeDocument/2006/relationships/notesMaster" Target="../notesMasters/notesMaster1.xml"/></Relationships>
</file>

<file path=ppt/notesSlides/_rels/notesSlide4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7.xml"/><Relationship Id="rId1" Type="http://schemas.openxmlformats.org/officeDocument/2006/relationships/notesMaster" Target="../notesMasters/notesMaster1.xml"/></Relationships>
</file>

<file path=ppt/notesSlides/_rels/notesSlide4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9.xml"/><Relationship Id="rId1" Type="http://schemas.openxmlformats.org/officeDocument/2006/relationships/notesMaster" Target="../notesMasters/notesMaster1.xml"/></Relationships>
</file>

<file path=ppt/notesSlides/_rels/notesSlide4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0.xml"/><Relationship Id="rId1" Type="http://schemas.openxmlformats.org/officeDocument/2006/relationships/notesMaster" Target="../notesMasters/notesMaster1.xml"/></Relationships>
</file>

<file path=ppt/notesSlides/_rels/notesSlide4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3.xml"/><Relationship Id="rId1" Type="http://schemas.openxmlformats.org/officeDocument/2006/relationships/notesMaster" Target="../notesMasters/notesMaster1.xml"/></Relationships>
</file>

<file path=ppt/notesSlides/_rels/notesSlide4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4.xml"/><Relationship Id="rId1" Type="http://schemas.openxmlformats.org/officeDocument/2006/relationships/notesMaster" Target="../notesMasters/notesMaster1.xml"/></Relationships>
</file>

<file path=ppt/notesSlides/_rels/notesSlide4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5.xml"/><Relationship Id="rId1" Type="http://schemas.openxmlformats.org/officeDocument/2006/relationships/notesMaster" Target="../notesMasters/notesMaster1.xml"/></Relationships>
</file>

<file path=ppt/notesSlides/_rels/notesSlide4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7.xml"/><Relationship Id="rId1" Type="http://schemas.openxmlformats.org/officeDocument/2006/relationships/notesMaster" Target="../notesMasters/notesMaster1.xml"/></Relationships>
</file>

<file path=ppt/notesSlides/_rels/notesSlide4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8.xml"/><Relationship Id="rId1" Type="http://schemas.openxmlformats.org/officeDocument/2006/relationships/notesMaster" Target="../notesMasters/notesMaster1.xml"/></Relationships>
</file>

<file path=ppt/notesSlides/_rels/notesSlide4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9.xml"/><Relationship Id="rId1" Type="http://schemas.openxmlformats.org/officeDocument/2006/relationships/notesMaster" Target="../notesMasters/notesMaster1.xml"/></Relationships>
</file>

<file path=ppt/notesSlides/_rels/notesSlide4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1.xml"/><Relationship Id="rId1" Type="http://schemas.openxmlformats.org/officeDocument/2006/relationships/notesMaster" Target="../notesMasters/notesMaster1.xml"/></Relationships>
</file>

<file path=ppt/notesSlides/_rels/notesSlide4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2.xml"/><Relationship Id="rId1" Type="http://schemas.openxmlformats.org/officeDocument/2006/relationships/notesMaster" Target="../notesMasters/notesMaster1.xml"/></Relationships>
</file>

<file path=ppt/notesSlides/_rels/notesSlide4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3.xml"/><Relationship Id="rId1" Type="http://schemas.openxmlformats.org/officeDocument/2006/relationships/notesMaster" Target="../notesMasters/notesMaster1.xml"/></Relationships>
</file>

<file path=ppt/notesSlides/_rels/notesSlide4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6.xml"/><Relationship Id="rId1" Type="http://schemas.openxmlformats.org/officeDocument/2006/relationships/notesMaster" Target="../notesMasters/notesMaster1.xml"/></Relationships>
</file>

<file path=ppt/notesSlides/_rels/notesSlide4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7.xml"/><Relationship Id="rId1" Type="http://schemas.openxmlformats.org/officeDocument/2006/relationships/notesMaster" Target="../notesMasters/notesMaster1.xml"/></Relationships>
</file>

<file path=ppt/notesSlides/_rels/notesSlide4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9.xml"/><Relationship Id="rId1" Type="http://schemas.openxmlformats.org/officeDocument/2006/relationships/notesMaster" Target="../notesMasters/notesMaster1.xml"/></Relationships>
</file>

<file path=ppt/notesSlides/_rels/notesSlide4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0.xml"/><Relationship Id="rId1" Type="http://schemas.openxmlformats.org/officeDocument/2006/relationships/notesMaster" Target="../notesMasters/notesMaster1.xml"/></Relationships>
</file>

<file path=ppt/notesSlides/_rels/notesSlide4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1.xml"/><Relationship Id="rId1" Type="http://schemas.openxmlformats.org/officeDocument/2006/relationships/notesMaster" Target="../notesMasters/notesMaster1.xml"/></Relationships>
</file>

<file path=ppt/notesSlides/_rels/notesSlide4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3.xml"/><Relationship Id="rId1" Type="http://schemas.openxmlformats.org/officeDocument/2006/relationships/notesMaster" Target="../notesMasters/notesMaster1.xml"/></Relationships>
</file>

<file path=ppt/notesSlides/_rels/notesSlide4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4.xml"/><Relationship Id="rId1" Type="http://schemas.openxmlformats.org/officeDocument/2006/relationships/notesMaster" Target="../notesMasters/notesMaster1.xml"/></Relationships>
</file>

<file path=ppt/notesSlides/_rels/notesSlide4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5.xml"/><Relationship Id="rId1" Type="http://schemas.openxmlformats.org/officeDocument/2006/relationships/notesMaster" Target="../notesMasters/notesMaster1.xml"/></Relationships>
</file>

<file path=ppt/notesSlides/_rels/notesSlide4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7.xml"/><Relationship Id="rId1" Type="http://schemas.openxmlformats.org/officeDocument/2006/relationships/notesMaster" Target="../notesMasters/notesMaster1.xml"/></Relationships>
</file>

<file path=ppt/notesSlides/_rels/notesSlide4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9.xml"/><Relationship Id="rId1" Type="http://schemas.openxmlformats.org/officeDocument/2006/relationships/notesMaster" Target="../notesMasters/notesMaster1.xml"/></Relationships>
</file>

<file path=ppt/notesSlides/_rels/notesSlide4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1.xml"/><Relationship Id="rId1" Type="http://schemas.openxmlformats.org/officeDocument/2006/relationships/notesMaster" Target="../notesMasters/notesMaster1.xml"/></Relationships>
</file>

<file path=ppt/notesSlides/_rels/notesSlide4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2.xml"/><Relationship Id="rId1" Type="http://schemas.openxmlformats.org/officeDocument/2006/relationships/notesMaster" Target="../notesMasters/notesMaster1.xml"/></Relationships>
</file>

<file path=ppt/notesSlides/_rels/notesSlide4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3.xml"/><Relationship Id="rId1" Type="http://schemas.openxmlformats.org/officeDocument/2006/relationships/notesMaster" Target="../notesMasters/notesMaster1.xml"/></Relationships>
</file>

<file path=ppt/notesSlides/_rels/notesSlide4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5.xml"/><Relationship Id="rId1" Type="http://schemas.openxmlformats.org/officeDocument/2006/relationships/notesMaster" Target="../notesMasters/notesMaster1.xml"/></Relationships>
</file>

<file path=ppt/notesSlides/_rels/notesSlide4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6.xml"/><Relationship Id="rId1" Type="http://schemas.openxmlformats.org/officeDocument/2006/relationships/notesMaster" Target="../notesMasters/notesMaster1.xml"/></Relationships>
</file>

<file path=ppt/notesSlides/_rels/notesSlide4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7.xml"/><Relationship Id="rId1" Type="http://schemas.openxmlformats.org/officeDocument/2006/relationships/notesMaster" Target="../notesMasters/notesMaster1.xml"/></Relationships>
</file>

<file path=ppt/notesSlides/_rels/notesSlide4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9.xml"/><Relationship Id="rId1" Type="http://schemas.openxmlformats.org/officeDocument/2006/relationships/notesMaster" Target="../notesMasters/notesMaster1.xml"/></Relationships>
</file>

<file path=ppt/notesSlides/_rels/notesSlide4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0.xml"/><Relationship Id="rId1" Type="http://schemas.openxmlformats.org/officeDocument/2006/relationships/notesMaster" Target="../notesMasters/notesMaster1.xml"/></Relationships>
</file>

<file path=ppt/notesSlides/_rels/notesSlide4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3.xml"/><Relationship Id="rId1" Type="http://schemas.openxmlformats.org/officeDocument/2006/relationships/notesMaster" Target="../notesMasters/notesMaster1.xml"/></Relationships>
</file>

<file path=ppt/notesSlides/_rels/notesSlide4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4.xml"/><Relationship Id="rId1" Type="http://schemas.openxmlformats.org/officeDocument/2006/relationships/notesMaster" Target="../notesMasters/notesMaster1.xml"/></Relationships>
</file>

<file path=ppt/notesSlides/_rels/notesSlide4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5.xml"/><Relationship Id="rId1" Type="http://schemas.openxmlformats.org/officeDocument/2006/relationships/notesMaster" Target="../notesMasters/notesMaster1.xml"/></Relationships>
</file>

<file path=ppt/notesSlides/_rels/notesSlide4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7.xml"/><Relationship Id="rId1" Type="http://schemas.openxmlformats.org/officeDocument/2006/relationships/notesMaster" Target="../notesMasters/notesMaster1.xml"/></Relationships>
</file>

<file path=ppt/notesSlides/_rels/notesSlide4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8.xml"/><Relationship Id="rId1" Type="http://schemas.openxmlformats.org/officeDocument/2006/relationships/notesMaster" Target="../notesMasters/notesMaster1.xml"/></Relationships>
</file>

<file path=ppt/notesSlides/_rels/notesSlide4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9.xml"/><Relationship Id="rId1" Type="http://schemas.openxmlformats.org/officeDocument/2006/relationships/notesMaster" Target="../notesMasters/notesMaster1.xml"/></Relationships>
</file>

<file path=ppt/notesSlides/_rels/notesSlide4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1.xml"/><Relationship Id="rId1" Type="http://schemas.openxmlformats.org/officeDocument/2006/relationships/notesMaster" Target="../notesMasters/notesMaster1.xml"/></Relationships>
</file>

<file path=ppt/notesSlides/_rels/notesSlide4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07683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46611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16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523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384810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062084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642733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986732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330134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68503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67070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54901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892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432809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43952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504071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55829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27550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5709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60016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37298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00764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728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3863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9941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36024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76982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395738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83916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769723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5440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538891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9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72700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77150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24385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32724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58221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10151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9432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8941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77642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500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802883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820385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72174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134729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291502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075283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827554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555199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459563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632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003445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641427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199934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182853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340241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075697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580867"/>
      </p:ext>
    </p:extLst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85478"/>
      </p:ext>
    </p:extLst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676196"/>
      </p:ext>
    </p:extLst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24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168813"/>
      </p:ext>
    </p:extLst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833051"/>
      </p:ext>
    </p:extLst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443180"/>
      </p:ext>
    </p:extLst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527636"/>
      </p:ext>
    </p:extLst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278887"/>
      </p:ext>
    </p:extLst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344574"/>
      </p:ext>
    </p:extLst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758288"/>
      </p:ext>
    </p:extLst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773788"/>
      </p:ext>
    </p:extLst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700346"/>
      </p:ext>
    </p:extLst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264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61753"/>
      </p:ext>
    </p:extLst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710560"/>
      </p:ext>
    </p:extLst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087014"/>
      </p:ext>
    </p:extLst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606084"/>
      </p:ext>
    </p:extLst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737625"/>
      </p:ext>
    </p:extLst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548794"/>
      </p:ext>
    </p:extLst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405666"/>
      </p:ext>
    </p:extLst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216829"/>
      </p:ext>
    </p:extLst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332441"/>
      </p:ext>
    </p:extLst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073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235664"/>
      </p:ext>
    </p:extLst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950551"/>
      </p:ext>
    </p:extLst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465509"/>
      </p:ext>
    </p:extLst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439296"/>
      </p:ext>
    </p:extLst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773529"/>
      </p:ext>
    </p:extLst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180504"/>
      </p:ext>
    </p:extLst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286764"/>
      </p:ext>
    </p:extLst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176006"/>
      </p:ext>
    </p:extLst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050424"/>
      </p:ext>
    </p:extLst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256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359054"/>
      </p:ext>
    </p:extLst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728626"/>
      </p:ext>
    </p:extLst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65790"/>
      </p:ext>
    </p:extLst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71447"/>
      </p:ext>
    </p:extLst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097837"/>
      </p:ext>
    </p:extLst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1996558"/>
      </p:ext>
    </p:extLst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121188"/>
      </p:ext>
    </p:extLst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293866"/>
      </p:ext>
    </p:extLst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515693"/>
      </p:ext>
    </p:extLst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782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905411"/>
      </p:ext>
    </p:extLst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719296"/>
      </p:ext>
    </p:extLst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289575"/>
      </p:ext>
    </p:extLst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97939"/>
      </p:ext>
    </p:extLst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517930"/>
      </p:ext>
    </p:extLst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023616"/>
      </p:ext>
    </p:extLst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293943"/>
      </p:ext>
    </p:extLst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91343"/>
      </p:ext>
    </p:extLst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127954"/>
      </p:ext>
    </p:extLst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950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850939"/>
      </p:ext>
    </p:extLst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019803"/>
      </p:ext>
    </p:extLst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909421"/>
      </p:ext>
    </p:extLst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465390"/>
      </p:ext>
    </p:extLst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371609"/>
      </p:ext>
    </p:extLst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942568"/>
      </p:ext>
    </p:extLst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558357"/>
      </p:ext>
    </p:extLst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418020"/>
      </p:ext>
    </p:extLst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614565"/>
      </p:ext>
    </p:extLst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330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12845"/>
      </p:ext>
    </p:extLst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391481"/>
      </p:ext>
    </p:extLst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823493"/>
      </p:ext>
    </p:extLst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202183"/>
      </p:ext>
    </p:extLst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285096"/>
      </p:ext>
    </p:extLst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889400"/>
      </p:ext>
    </p:extLst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438605"/>
      </p:ext>
    </p:extLst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74658"/>
      </p:ext>
    </p:extLst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021845"/>
      </p:ext>
    </p:extLst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697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196621"/>
      </p:ext>
    </p:extLst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326246"/>
      </p:ext>
    </p:extLst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111057"/>
      </p:ext>
    </p:extLst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982829"/>
      </p:ext>
    </p:extLst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601897"/>
      </p:ext>
    </p:extLst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047605"/>
      </p:ext>
    </p:extLst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878249"/>
      </p:ext>
    </p:extLst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41710"/>
      </p:ext>
    </p:extLst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851015"/>
      </p:ext>
    </p:extLst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7548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482275"/>
      </p:ext>
    </p:extLst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756057"/>
      </p:ext>
    </p:extLst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729805"/>
      </p:ext>
    </p:extLst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295048"/>
      </p:ext>
    </p:extLst>
  </p:cSld>
  <p:clrMapOvr>
    <a:masterClrMapping/>
  </p:clrMapOvr>
</p:notes>
</file>

<file path=ppt/notesSlides/notesSlide3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135594"/>
      </p:ext>
    </p:extLst>
  </p:cSld>
  <p:clrMapOvr>
    <a:masterClrMapping/>
  </p:clrMapOvr>
</p:notes>
</file>

<file path=ppt/notesSlides/notesSlide3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613162"/>
      </p:ext>
    </p:extLst>
  </p:cSld>
  <p:clrMapOvr>
    <a:masterClrMapping/>
  </p:clrMapOvr>
</p:notes>
</file>

<file path=ppt/notesSlides/notesSlide3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094033"/>
      </p:ext>
    </p:extLst>
  </p:cSld>
  <p:clrMapOvr>
    <a:masterClrMapping/>
  </p:clrMapOvr>
</p:notes>
</file>

<file path=ppt/notesSlides/notesSlide3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761981"/>
      </p:ext>
    </p:extLst>
  </p:cSld>
  <p:clrMapOvr>
    <a:masterClrMapping/>
  </p:clrMapOvr>
</p:notes>
</file>

<file path=ppt/notesSlides/notesSlide3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785058"/>
      </p:ext>
    </p:extLst>
  </p:cSld>
  <p:clrMapOvr>
    <a:masterClrMapping/>
  </p:clrMapOvr>
</p:notes>
</file>

<file path=ppt/notesSlides/notesSlide3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5346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3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832422"/>
      </p:ext>
    </p:extLst>
  </p:cSld>
  <p:clrMapOvr>
    <a:masterClrMapping/>
  </p:clrMapOvr>
</p:notes>
</file>

<file path=ppt/notesSlides/notesSlide3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58313"/>
      </p:ext>
    </p:extLst>
  </p:cSld>
  <p:clrMapOvr>
    <a:masterClrMapping/>
  </p:clrMapOvr>
</p:notes>
</file>

<file path=ppt/notesSlides/notesSlide3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030899"/>
      </p:ext>
    </p:extLst>
  </p:cSld>
  <p:clrMapOvr>
    <a:masterClrMapping/>
  </p:clrMapOvr>
</p:notes>
</file>

<file path=ppt/notesSlides/notesSlide3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012059"/>
      </p:ext>
    </p:extLst>
  </p:cSld>
  <p:clrMapOvr>
    <a:masterClrMapping/>
  </p:clrMapOvr>
</p:notes>
</file>

<file path=ppt/notesSlides/notesSlide3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538575"/>
      </p:ext>
    </p:extLst>
  </p:cSld>
  <p:clrMapOvr>
    <a:masterClrMapping/>
  </p:clrMapOvr>
</p:notes>
</file>

<file path=ppt/notesSlides/notesSlide3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57095"/>
      </p:ext>
    </p:extLst>
  </p:cSld>
  <p:clrMapOvr>
    <a:masterClrMapping/>
  </p:clrMapOvr>
</p:notes>
</file>

<file path=ppt/notesSlides/notesSlide3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400841"/>
      </p:ext>
    </p:extLst>
  </p:cSld>
  <p:clrMapOvr>
    <a:masterClrMapping/>
  </p:clrMapOvr>
</p:notes>
</file>

<file path=ppt/notesSlides/notesSlide3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798568"/>
      </p:ext>
    </p:extLst>
  </p:cSld>
  <p:clrMapOvr>
    <a:masterClrMapping/>
  </p:clrMapOvr>
</p:notes>
</file>

<file path=ppt/notesSlides/notesSlide3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8989532"/>
      </p:ext>
    </p:extLst>
  </p:cSld>
  <p:clrMapOvr>
    <a:masterClrMapping/>
  </p:clrMapOvr>
</p:notes>
</file>

<file path=ppt/notesSlides/notesSlide3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90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153666"/>
      </p:ext>
    </p:extLst>
  </p:cSld>
  <p:clrMapOvr>
    <a:masterClrMapping/>
  </p:clrMapOvr>
</p:notes>
</file>

<file path=ppt/notesSlides/notesSlide4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794638"/>
      </p:ext>
    </p:extLst>
  </p:cSld>
  <p:clrMapOvr>
    <a:masterClrMapping/>
  </p:clrMapOvr>
</p:notes>
</file>

<file path=ppt/notesSlides/notesSlide4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289573"/>
      </p:ext>
    </p:extLst>
  </p:cSld>
  <p:clrMapOvr>
    <a:masterClrMapping/>
  </p:clrMapOvr>
</p:notes>
</file>

<file path=ppt/notesSlides/notesSlide4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875186"/>
      </p:ext>
    </p:extLst>
  </p:cSld>
  <p:clrMapOvr>
    <a:masterClrMapping/>
  </p:clrMapOvr>
</p:notes>
</file>

<file path=ppt/notesSlides/notesSlide4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6769444"/>
      </p:ext>
    </p:extLst>
  </p:cSld>
  <p:clrMapOvr>
    <a:masterClrMapping/>
  </p:clrMapOvr>
</p:notes>
</file>

<file path=ppt/notesSlides/notesSlide4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996335"/>
      </p:ext>
    </p:extLst>
  </p:cSld>
  <p:clrMapOvr>
    <a:masterClrMapping/>
  </p:clrMapOvr>
</p:notes>
</file>

<file path=ppt/notesSlides/notesSlide4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24398"/>
      </p:ext>
    </p:extLst>
  </p:cSld>
  <p:clrMapOvr>
    <a:masterClrMapping/>
  </p:clrMapOvr>
</p:notes>
</file>

<file path=ppt/notesSlides/notesSlide4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929516"/>
      </p:ext>
    </p:extLst>
  </p:cSld>
  <p:clrMapOvr>
    <a:masterClrMapping/>
  </p:clrMapOvr>
</p:notes>
</file>

<file path=ppt/notesSlides/notesSlide4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965260"/>
      </p:ext>
    </p:extLst>
  </p:cSld>
  <p:clrMapOvr>
    <a:masterClrMapping/>
  </p:clrMapOvr>
</p:notes>
</file>

<file path=ppt/notesSlides/notesSlide4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6512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515024"/>
      </p:ext>
    </p:extLst>
  </p:cSld>
  <p:clrMapOvr>
    <a:masterClrMapping/>
  </p:clrMapOvr>
</p:notes>
</file>

<file path=ppt/notesSlides/notesSlide4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135640"/>
      </p:ext>
    </p:extLst>
  </p:cSld>
  <p:clrMapOvr>
    <a:masterClrMapping/>
  </p:clrMapOvr>
</p:notes>
</file>

<file path=ppt/notesSlides/notesSlide4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840302"/>
      </p:ext>
    </p:extLst>
  </p:cSld>
  <p:clrMapOvr>
    <a:masterClrMapping/>
  </p:clrMapOvr>
</p:notes>
</file>

<file path=ppt/notesSlides/notesSlide4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391864"/>
      </p:ext>
    </p:extLst>
  </p:cSld>
  <p:clrMapOvr>
    <a:masterClrMapping/>
  </p:clrMapOvr>
</p:notes>
</file>

<file path=ppt/notesSlides/notesSlide4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557502"/>
      </p:ext>
    </p:extLst>
  </p:cSld>
  <p:clrMapOvr>
    <a:masterClrMapping/>
  </p:clrMapOvr>
</p:notes>
</file>

<file path=ppt/notesSlides/notesSlide4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871010"/>
      </p:ext>
    </p:extLst>
  </p:cSld>
  <p:clrMapOvr>
    <a:masterClrMapping/>
  </p:clrMapOvr>
</p:notes>
</file>

<file path=ppt/notesSlides/notesSlide4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994008"/>
      </p:ext>
    </p:extLst>
  </p:cSld>
  <p:clrMapOvr>
    <a:masterClrMapping/>
  </p:clrMapOvr>
</p:notes>
</file>

<file path=ppt/notesSlides/notesSlide4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965069"/>
      </p:ext>
    </p:extLst>
  </p:cSld>
  <p:clrMapOvr>
    <a:masterClrMapping/>
  </p:clrMapOvr>
</p:notes>
</file>

<file path=ppt/notesSlides/notesSlide4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783506"/>
      </p:ext>
    </p:extLst>
  </p:cSld>
  <p:clrMapOvr>
    <a:masterClrMapping/>
  </p:clrMapOvr>
</p:notes>
</file>

<file path=ppt/notesSlides/notesSlide4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57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684659"/>
      </p:ext>
    </p:extLst>
  </p:cSld>
  <p:clrMapOvr>
    <a:masterClrMapping/>
  </p:clrMapOvr>
</p:notes>
</file>

<file path=ppt/notesSlides/notesSlide4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159173"/>
      </p:ext>
    </p:extLst>
  </p:cSld>
  <p:clrMapOvr>
    <a:masterClrMapping/>
  </p:clrMapOvr>
</p:notes>
</file>

<file path=ppt/notesSlides/notesSlide4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3610413"/>
      </p:ext>
    </p:extLst>
  </p:cSld>
  <p:clrMapOvr>
    <a:masterClrMapping/>
  </p:clrMapOvr>
</p:notes>
</file>

<file path=ppt/notesSlides/notesSlide4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3441463"/>
      </p:ext>
    </p:extLst>
  </p:cSld>
  <p:clrMapOvr>
    <a:masterClrMapping/>
  </p:clrMapOvr>
</p:notes>
</file>

<file path=ppt/notesSlides/notesSlide4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161066"/>
      </p:ext>
    </p:extLst>
  </p:cSld>
  <p:clrMapOvr>
    <a:masterClrMapping/>
  </p:clrMapOvr>
</p:notes>
</file>

<file path=ppt/notesSlides/notesSlide4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4943"/>
      </p:ext>
    </p:extLst>
  </p:cSld>
  <p:clrMapOvr>
    <a:masterClrMapping/>
  </p:clrMapOvr>
</p:notes>
</file>

<file path=ppt/notesSlides/notesSlide4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434840"/>
      </p:ext>
    </p:extLst>
  </p:cSld>
  <p:clrMapOvr>
    <a:masterClrMapping/>
  </p:clrMapOvr>
</p:notes>
</file>

<file path=ppt/notesSlides/notesSlide4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774005"/>
      </p:ext>
    </p:extLst>
  </p:cSld>
  <p:clrMapOvr>
    <a:masterClrMapping/>
  </p:clrMapOvr>
</p:notes>
</file>

<file path=ppt/notesSlides/notesSlide4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009899"/>
      </p:ext>
    </p:extLst>
  </p:cSld>
  <p:clrMapOvr>
    <a:masterClrMapping/>
  </p:clrMapOvr>
</p:notes>
</file>

<file path=ppt/notesSlides/notesSlide4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41383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403442"/>
      </p:ext>
    </p:extLst>
  </p:cSld>
  <p:clrMapOvr>
    <a:masterClrMapping/>
  </p:clrMapOvr>
</p:notes>
</file>

<file path=ppt/notesSlides/notesSlide4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911901"/>
      </p:ext>
    </p:extLst>
  </p:cSld>
  <p:clrMapOvr>
    <a:masterClrMapping/>
  </p:clrMapOvr>
</p:notes>
</file>

<file path=ppt/notesSlides/notesSlide4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568492"/>
      </p:ext>
    </p:extLst>
  </p:cSld>
  <p:clrMapOvr>
    <a:masterClrMapping/>
  </p:clrMapOvr>
</p:notes>
</file>

<file path=ppt/notesSlides/notesSlide4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368822"/>
      </p:ext>
    </p:extLst>
  </p:cSld>
  <p:clrMapOvr>
    <a:masterClrMapping/>
  </p:clrMapOvr>
</p:notes>
</file>

<file path=ppt/notesSlides/notesSlide4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635634"/>
      </p:ext>
    </p:extLst>
  </p:cSld>
  <p:clrMapOvr>
    <a:masterClrMapping/>
  </p:clrMapOvr>
</p:notes>
</file>

<file path=ppt/notesSlides/notesSlide4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724723"/>
      </p:ext>
    </p:extLst>
  </p:cSld>
  <p:clrMapOvr>
    <a:masterClrMapping/>
  </p:clrMapOvr>
</p:notes>
</file>

<file path=ppt/notesSlides/notesSlide4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519347"/>
      </p:ext>
    </p:extLst>
  </p:cSld>
  <p:clrMapOvr>
    <a:masterClrMapping/>
  </p:clrMapOvr>
</p:notes>
</file>

<file path=ppt/notesSlides/notesSlide4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609276"/>
      </p:ext>
    </p:extLst>
  </p:cSld>
  <p:clrMapOvr>
    <a:masterClrMapping/>
  </p:clrMapOvr>
</p:notes>
</file>

<file path=ppt/notesSlides/notesSlide4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860833"/>
      </p:ext>
    </p:extLst>
  </p:cSld>
  <p:clrMapOvr>
    <a:masterClrMapping/>
  </p:clrMapOvr>
</p:notes>
</file>

<file path=ppt/notesSlides/notesSlide4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835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631527"/>
      </p:ext>
    </p:extLst>
  </p:cSld>
  <p:clrMapOvr>
    <a:masterClrMapping/>
  </p:clrMapOvr>
</p:notes>
</file>

<file path=ppt/notesSlides/notesSlide4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518186"/>
      </p:ext>
    </p:extLst>
  </p:cSld>
  <p:clrMapOvr>
    <a:masterClrMapping/>
  </p:clrMapOvr>
</p:notes>
</file>

<file path=ppt/notesSlides/notesSlide4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9218"/>
      </p:ext>
    </p:extLst>
  </p:cSld>
  <p:clrMapOvr>
    <a:masterClrMapping/>
  </p:clrMapOvr>
</p:notes>
</file>

<file path=ppt/notesSlides/notesSlide4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240998"/>
      </p:ext>
    </p:extLst>
  </p:cSld>
  <p:clrMapOvr>
    <a:masterClrMapping/>
  </p:clrMapOvr>
</p:notes>
</file>

<file path=ppt/notesSlides/notesSlide4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278995"/>
      </p:ext>
    </p:extLst>
  </p:cSld>
  <p:clrMapOvr>
    <a:masterClrMapping/>
  </p:clrMapOvr>
</p:notes>
</file>

<file path=ppt/notesSlides/notesSlide4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235540"/>
      </p:ext>
    </p:extLst>
  </p:cSld>
  <p:clrMapOvr>
    <a:masterClrMapping/>
  </p:clrMapOvr>
</p:notes>
</file>

<file path=ppt/notesSlides/notesSlide4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502569"/>
      </p:ext>
    </p:extLst>
  </p:cSld>
  <p:clrMapOvr>
    <a:masterClrMapping/>
  </p:clrMapOvr>
</p:notes>
</file>

<file path=ppt/notesSlides/notesSlide4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939501"/>
      </p:ext>
    </p:extLst>
  </p:cSld>
  <p:clrMapOvr>
    <a:masterClrMapping/>
  </p:clrMapOvr>
</p:notes>
</file>

<file path=ppt/notesSlides/notesSlide4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395175"/>
      </p:ext>
    </p:extLst>
  </p:cSld>
  <p:clrMapOvr>
    <a:masterClrMapping/>
  </p:clrMapOvr>
</p:notes>
</file>

<file path=ppt/notesSlides/notesSlide4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0217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9117425"/>
      </p:ext>
    </p:extLst>
  </p:cSld>
  <p:clrMapOvr>
    <a:masterClrMapping/>
  </p:clrMapOvr>
</p:notes>
</file>

<file path=ppt/notesSlides/notesSlide4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594227"/>
      </p:ext>
    </p:extLst>
  </p:cSld>
  <p:clrMapOvr>
    <a:masterClrMapping/>
  </p:clrMapOvr>
</p:notes>
</file>

<file path=ppt/notesSlides/notesSlide4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419413"/>
      </p:ext>
    </p:extLst>
  </p:cSld>
  <p:clrMapOvr>
    <a:masterClrMapping/>
  </p:clrMapOvr>
</p:notes>
</file>

<file path=ppt/notesSlides/notesSlide4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867732"/>
      </p:ext>
    </p:extLst>
  </p:cSld>
  <p:clrMapOvr>
    <a:masterClrMapping/>
  </p:clrMapOvr>
</p:notes>
</file>

<file path=ppt/notesSlides/notesSlide4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6079139"/>
      </p:ext>
    </p:extLst>
  </p:cSld>
  <p:clrMapOvr>
    <a:masterClrMapping/>
  </p:clrMapOvr>
</p:notes>
</file>

<file path=ppt/notesSlides/notesSlide4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834001"/>
      </p:ext>
    </p:extLst>
  </p:cSld>
  <p:clrMapOvr>
    <a:masterClrMapping/>
  </p:clrMapOvr>
</p:notes>
</file>

<file path=ppt/notesSlides/notesSlide4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648069"/>
      </p:ext>
    </p:extLst>
  </p:cSld>
  <p:clrMapOvr>
    <a:masterClrMapping/>
  </p:clrMapOvr>
</p:notes>
</file>

<file path=ppt/notesSlides/notesSlide4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804874"/>
      </p:ext>
    </p:extLst>
  </p:cSld>
  <p:clrMapOvr>
    <a:masterClrMapping/>
  </p:clrMapOvr>
</p:notes>
</file>

<file path=ppt/notesSlides/notesSlide4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68857"/>
      </p:ext>
    </p:extLst>
  </p:cSld>
  <p:clrMapOvr>
    <a:masterClrMapping/>
  </p:clrMapOvr>
</p:notes>
</file>

<file path=ppt/notesSlides/notesSlide4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6073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977284"/>
      </p:ext>
    </p:extLst>
  </p:cSld>
  <p:clrMapOvr>
    <a:masterClrMapping/>
  </p:clrMapOvr>
</p:notes>
</file>

<file path=ppt/notesSlides/notesSlide4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616208"/>
      </p:ext>
    </p:extLst>
  </p:cSld>
  <p:clrMapOvr>
    <a:masterClrMapping/>
  </p:clrMapOvr>
</p:notes>
</file>

<file path=ppt/notesSlides/notesSlide4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124666"/>
      </p:ext>
    </p:extLst>
  </p:cSld>
  <p:clrMapOvr>
    <a:masterClrMapping/>
  </p:clrMapOvr>
</p:notes>
</file>

<file path=ppt/notesSlides/notesSlide4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898020"/>
      </p:ext>
    </p:extLst>
  </p:cSld>
  <p:clrMapOvr>
    <a:masterClrMapping/>
  </p:clrMapOvr>
</p:notes>
</file>

<file path=ppt/notesSlides/notesSlide4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563259"/>
      </p:ext>
    </p:extLst>
  </p:cSld>
  <p:clrMapOvr>
    <a:masterClrMapping/>
  </p:clrMapOvr>
</p:notes>
</file>

<file path=ppt/notesSlides/notesSlide4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869308"/>
      </p:ext>
    </p:extLst>
  </p:cSld>
  <p:clrMapOvr>
    <a:masterClrMapping/>
  </p:clrMapOvr>
</p:notes>
</file>

<file path=ppt/notesSlides/notesSlide4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995050"/>
      </p:ext>
    </p:extLst>
  </p:cSld>
  <p:clrMapOvr>
    <a:masterClrMapping/>
  </p:clrMapOvr>
</p:notes>
</file>

<file path=ppt/notesSlides/notesSlide4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7534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8.xml"/><Relationship Id="rId4" Type="http://schemas.openxmlformats.org/officeDocument/2006/relationships/slide" Target="slide1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6.xml"/><Relationship Id="rId4" Type="http://schemas.openxmlformats.org/officeDocument/2006/relationships/slide" Target="slide1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7.xml"/><Relationship Id="rId4" Type="http://schemas.openxmlformats.org/officeDocument/2006/relationships/slide" Target="slide1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7.xml"/><Relationship Id="rId4" Type="http://schemas.openxmlformats.org/officeDocument/2006/relationships/slide" Target="slide13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2.xml"/><Relationship Id="rId4" Type="http://schemas.openxmlformats.org/officeDocument/2006/relationships/slide" Target="slide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5.xml"/><Relationship Id="rId4" Type="http://schemas.openxmlformats.org/officeDocument/2006/relationships/slide" Target="slide14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7.xml"/><Relationship Id="rId4" Type="http://schemas.openxmlformats.org/officeDocument/2006/relationships/slide" Target="slide14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3.xml"/><Relationship Id="rId4" Type="http://schemas.openxmlformats.org/officeDocument/2006/relationships/slide" Target="slide15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8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2.xml"/><Relationship Id="rId4" Type="http://schemas.openxmlformats.org/officeDocument/2006/relationships/slide" Target="slide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7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7.xml"/><Relationship Id="rId4" Type="http://schemas.openxmlformats.org/officeDocument/2006/relationships/slide" Target="slide17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5.xml"/><Relationship Id="rId4" Type="http://schemas.openxmlformats.org/officeDocument/2006/relationships/slide" Target="slide18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90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7.xml"/><Relationship Id="rId4" Type="http://schemas.openxmlformats.org/officeDocument/2006/relationships/slide" Target="slide18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6.xml"/><Relationship Id="rId4" Type="http://schemas.openxmlformats.org/officeDocument/2006/relationships/slide" Target="slide205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7.xml"/><Relationship Id="rId4" Type="http://schemas.openxmlformats.org/officeDocument/2006/relationships/slide" Target="slide209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4.xml"/><Relationship Id="rId4" Type="http://schemas.openxmlformats.org/officeDocument/2006/relationships/slide" Target="slide213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7.xml"/><Relationship Id="rId4" Type="http://schemas.openxmlformats.org/officeDocument/2006/relationships/slide" Target="slide218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7.xml"/><Relationship Id="rId4" Type="http://schemas.openxmlformats.org/officeDocument/2006/relationships/slide" Target="slide229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3.xml"/><Relationship Id="rId4" Type="http://schemas.openxmlformats.org/officeDocument/2006/relationships/slide" Target="slide23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7.xml"/><Relationship Id="rId4" Type="http://schemas.openxmlformats.org/officeDocument/2006/relationships/slide" Target="slide238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9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7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7.xml"/><Relationship Id="rId4" Type="http://schemas.openxmlformats.org/officeDocument/2006/relationships/slide" Target="slide258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7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8.xml"/><Relationship Id="rId4" Type="http://schemas.openxmlformats.org/officeDocument/2006/relationships/slide" Target="slide27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1.xml"/><Relationship Id="rId4" Type="http://schemas.openxmlformats.org/officeDocument/2006/relationships/slide" Target="slide2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5.xml"/><Relationship Id="rId4" Type="http://schemas.openxmlformats.org/officeDocument/2006/relationships/slide" Target="slide286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9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7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3.xml"/><Relationship Id="rId4" Type="http://schemas.openxmlformats.org/officeDocument/2006/relationships/slide" Target="slide29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7.xml"/><Relationship Id="rId4" Type="http://schemas.openxmlformats.org/officeDocument/2006/relationships/slide" Target="slide298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2.xml"/><Relationship Id="rId4" Type="http://schemas.openxmlformats.org/officeDocument/2006/relationships/slide" Target="slide3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5.xml"/><Relationship Id="rId4" Type="http://schemas.openxmlformats.org/officeDocument/2006/relationships/slide" Target="slide306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09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7.xml"/><Relationship Id="rId4" Type="http://schemas.openxmlformats.org/officeDocument/2006/relationships/slide" Target="slide310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4.xml"/><Relationship Id="rId4" Type="http://schemas.openxmlformats.org/officeDocument/2006/relationships/slide" Target="slide313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8.xml"/><Relationship Id="rId4" Type="http://schemas.openxmlformats.org/officeDocument/2006/relationships/slide" Target="slide31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2.xml"/><Relationship Id="rId4" Type="http://schemas.openxmlformats.org/officeDocument/2006/relationships/slide" Target="slide3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6.xml"/><Relationship Id="rId4" Type="http://schemas.openxmlformats.org/officeDocument/2006/relationships/slide" Target="slide325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30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7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4.xml"/><Relationship Id="rId4" Type="http://schemas.openxmlformats.org/officeDocument/2006/relationships/slide" Target="slide333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8.xml"/><Relationship Id="rId4" Type="http://schemas.openxmlformats.org/officeDocument/2006/relationships/slide" Target="slide33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1.xml"/><Relationship Id="rId4" Type="http://schemas.openxmlformats.org/officeDocument/2006/relationships/slide" Target="slide3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6.xml"/><Relationship Id="rId4" Type="http://schemas.openxmlformats.org/officeDocument/2006/relationships/slide" Target="slide345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350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7.xml"/><Relationship Id="rId4" Type="http://schemas.openxmlformats.org/officeDocument/2006/relationships/slide" Target="slide349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3.xml"/><Relationship Id="rId4" Type="http://schemas.openxmlformats.org/officeDocument/2006/relationships/slide" Target="slide354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7.xml"/><Relationship Id="rId4" Type="http://schemas.openxmlformats.org/officeDocument/2006/relationships/slide" Target="slide358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1.xml"/><Relationship Id="rId4" Type="http://schemas.openxmlformats.org/officeDocument/2006/relationships/slide" Target="slide3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6.xml"/><Relationship Id="rId4" Type="http://schemas.openxmlformats.org/officeDocument/2006/relationships/slide" Target="slide365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369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7.xml"/><Relationship Id="rId4" Type="http://schemas.openxmlformats.org/officeDocument/2006/relationships/slide" Target="slide370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3.xml"/><Relationship Id="rId4" Type="http://schemas.openxmlformats.org/officeDocument/2006/relationships/slide" Target="slide374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371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7.xml"/><Relationship Id="rId4" Type="http://schemas.openxmlformats.org/officeDocument/2006/relationships/slide" Target="slide378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1.xml"/><Relationship Id="rId4" Type="http://schemas.openxmlformats.org/officeDocument/2006/relationships/slide" Target="slide38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379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5.xml"/><Relationship Id="rId4" Type="http://schemas.openxmlformats.org/officeDocument/2006/relationships/slide" Target="slide386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" Target="slide383.xml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slide" Target="slide390.xml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7.xml"/><Relationship Id="rId4" Type="http://schemas.openxmlformats.org/officeDocument/2006/relationships/slide" Target="slide389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" Target="slide387.xml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3.xml"/><Relationship Id="rId4" Type="http://schemas.openxmlformats.org/officeDocument/2006/relationships/slide" Target="slide394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" Target="slide391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7.xml"/><Relationship Id="rId4" Type="http://schemas.openxmlformats.org/officeDocument/2006/relationships/slide" Target="slide398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slide" Target="slide395.xml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9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1.xml"/><Relationship Id="rId4" Type="http://schemas.openxmlformats.org/officeDocument/2006/relationships/slide" Target="slide4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399.xml"/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5.xml"/><Relationship Id="rId4" Type="http://schemas.openxmlformats.org/officeDocument/2006/relationships/slide" Target="slide406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403.xml"/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7.xml.rels><?xml version="1.0" encoding="UTF-8" standalone="yes"?>
<Relationships xmlns="http://schemas.openxmlformats.org/package/2006/relationships"><Relationship Id="rId3" Type="http://schemas.openxmlformats.org/officeDocument/2006/relationships/slide" Target="slide410.xml"/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7.xml"/><Relationship Id="rId4" Type="http://schemas.openxmlformats.org/officeDocument/2006/relationships/slide" Target="slide409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" Target="slide407.xml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4.xml"/><Relationship Id="rId4" Type="http://schemas.openxmlformats.org/officeDocument/2006/relationships/slide" Target="slide413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" Target="slide411.xml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7.xml"/><Relationship Id="rId4" Type="http://schemas.openxmlformats.org/officeDocument/2006/relationships/slide" Target="slide418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slide" Target="slide415.xml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1.xml"/><Relationship Id="rId4" Type="http://schemas.openxmlformats.org/officeDocument/2006/relationships/slide" Target="slide4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slide" Target="slide419.xml"/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2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5.xml"/><Relationship Id="rId4" Type="http://schemas.openxmlformats.org/officeDocument/2006/relationships/slide" Target="slide426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slide" Target="slide423.xml"/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slide" Target="slide430.xml"/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7.xml"/><Relationship Id="rId4" Type="http://schemas.openxmlformats.org/officeDocument/2006/relationships/slide" Target="slide429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slide" Target="slide427.xml"/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4.xml"/><Relationship Id="rId4" Type="http://schemas.openxmlformats.org/officeDocument/2006/relationships/slide" Target="slide433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slide" Target="slide431.xml"/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4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5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7.xml"/><Relationship Id="rId4" Type="http://schemas.openxmlformats.org/officeDocument/2006/relationships/slide" Target="slide438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slide" Target="slide435.xml"/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8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9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1.xml"/><Relationship Id="rId4" Type="http://schemas.openxmlformats.org/officeDocument/2006/relationships/slide" Target="slide4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slide" Target="slide439.xml"/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2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3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5.xml"/><Relationship Id="rId4" Type="http://schemas.openxmlformats.org/officeDocument/2006/relationships/slide" Target="slide446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slide" Target="slide443.xml"/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7.xml.rels><?xml version="1.0" encoding="UTF-8" standalone="yes"?>
<Relationships xmlns="http://schemas.openxmlformats.org/package/2006/relationships"><Relationship Id="rId3" Type="http://schemas.openxmlformats.org/officeDocument/2006/relationships/slide" Target="slide450.xml"/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7.xml"/><Relationship Id="rId4" Type="http://schemas.openxmlformats.org/officeDocument/2006/relationships/slide" Target="slide449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slide" Target="slide447.xml"/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0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1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3.xml"/><Relationship Id="rId4" Type="http://schemas.openxmlformats.org/officeDocument/2006/relationships/slide" Target="slide454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slide" Target="slide451.xml"/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4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5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7.xml"/><Relationship Id="rId4" Type="http://schemas.openxmlformats.org/officeDocument/2006/relationships/slide" Target="slide458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slide" Target="slide455.xml"/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8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9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1.xml"/><Relationship Id="rId4" Type="http://schemas.openxmlformats.org/officeDocument/2006/relationships/slide" Target="slide4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" Target="slide459.xml"/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2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3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6.xml"/><Relationship Id="rId4" Type="http://schemas.openxmlformats.org/officeDocument/2006/relationships/slide" Target="slide465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slide" Target="slide463.xml"/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3" Type="http://schemas.openxmlformats.org/officeDocument/2006/relationships/slide" Target="slide467.xml"/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7.xml.rels><?xml version="1.0" encoding="UTF-8" standalone="yes"?>
<Relationships xmlns="http://schemas.openxmlformats.org/package/2006/relationships"><Relationship Id="rId3" Type="http://schemas.openxmlformats.org/officeDocument/2006/relationships/slide" Target="slide469.xml"/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7.xml"/><Relationship Id="rId4" Type="http://schemas.openxmlformats.org/officeDocument/2006/relationships/slide" Target="slide470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slide" Target="slide467.xml"/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3" Type="http://schemas.openxmlformats.org/officeDocument/2006/relationships/slide" Target="slide471.xml"/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70.xml.rels><?xml version="1.0" encoding="UTF-8" standalone="yes"?>
<Relationships xmlns="http://schemas.openxmlformats.org/package/2006/relationships"><Relationship Id="rId3" Type="http://schemas.openxmlformats.org/officeDocument/2006/relationships/slide" Target="slide467.xml"/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1.xml.rels><?xml version="1.0" encoding="UTF-8" standalone="yes"?>
<Relationships xmlns="http://schemas.openxmlformats.org/package/2006/relationships"><Relationship Id="rId3" Type="http://schemas.openxmlformats.org/officeDocument/2006/relationships/slide" Target="slide471.xml"/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73.xml"/><Relationship Id="rId4" Type="http://schemas.openxmlformats.org/officeDocument/2006/relationships/slide" Target="slide474.xml"/></Relationships>
</file>

<file path=ppt/slides/_rels/slide472.xml.rels><?xml version="1.0" encoding="UTF-8" standalone="yes"?>
<Relationships xmlns="http://schemas.openxmlformats.org/package/2006/relationships"><Relationship Id="rId2" Type="http://schemas.openxmlformats.org/officeDocument/2006/relationships/slide" Target="slide471.xml"/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3" Type="http://schemas.openxmlformats.org/officeDocument/2006/relationships/slide" Target="slide475.xml"/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4.xml.rels><?xml version="1.0" encoding="UTF-8" standalone="yes"?>
<Relationships xmlns="http://schemas.openxmlformats.org/package/2006/relationships"><Relationship Id="rId3" Type="http://schemas.openxmlformats.org/officeDocument/2006/relationships/slide" Target="slide471.xml"/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5.xml.rels><?xml version="1.0" encoding="UTF-8" standalone="yes"?>
<Relationships xmlns="http://schemas.openxmlformats.org/package/2006/relationships"><Relationship Id="rId3" Type="http://schemas.openxmlformats.org/officeDocument/2006/relationships/slide" Target="slide475.xml"/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77.xml"/><Relationship Id="rId4" Type="http://schemas.openxmlformats.org/officeDocument/2006/relationships/slide" Target="slide478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slide" Target="slide475.xml"/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3" Type="http://schemas.openxmlformats.org/officeDocument/2006/relationships/slide" Target="slide479.xml"/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8.xml.rels><?xml version="1.0" encoding="UTF-8" standalone="yes"?>
<Relationships xmlns="http://schemas.openxmlformats.org/package/2006/relationships"><Relationship Id="rId3" Type="http://schemas.openxmlformats.org/officeDocument/2006/relationships/slide" Target="slide475.xml"/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9.xml.rels><?xml version="1.0" encoding="UTF-8" standalone="yes"?>
<Relationships xmlns="http://schemas.openxmlformats.org/package/2006/relationships"><Relationship Id="rId3" Type="http://schemas.openxmlformats.org/officeDocument/2006/relationships/slide" Target="slide479.xml"/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1.xml"/><Relationship Id="rId4" Type="http://schemas.openxmlformats.org/officeDocument/2006/relationships/slide" Target="slide48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slide" Target="slide479.xml"/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3" Type="http://schemas.openxmlformats.org/officeDocument/2006/relationships/slide" Target="slide483.xml"/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2.xml.rels><?xml version="1.0" encoding="UTF-8" standalone="yes"?>
<Relationships xmlns="http://schemas.openxmlformats.org/package/2006/relationships"><Relationship Id="rId3" Type="http://schemas.openxmlformats.org/officeDocument/2006/relationships/slide" Target="slide479.xml"/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83.xml.rels><?xml version="1.0" encoding="UTF-8" standalone="yes"?>
<Relationships xmlns="http://schemas.openxmlformats.org/package/2006/relationships"><Relationship Id="rId3" Type="http://schemas.openxmlformats.org/officeDocument/2006/relationships/slide" Target="slide483.xml"/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5.xml"/><Relationship Id="rId4" Type="http://schemas.openxmlformats.org/officeDocument/2006/relationships/slide" Target="slide486.xml"/></Relationships>
</file>

<file path=ppt/slides/_rels/slide484.xml.rels><?xml version="1.0" encoding="UTF-8" standalone="yes"?>
<Relationships xmlns="http://schemas.openxmlformats.org/package/2006/relationships"><Relationship Id="rId2" Type="http://schemas.openxmlformats.org/officeDocument/2006/relationships/slide" Target="slide483.xml"/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3" Type="http://schemas.openxmlformats.org/officeDocument/2006/relationships/slide" Target="slide487.xml"/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6.xml.rels><?xml version="1.0" encoding="UTF-8" standalone="yes"?>
<Relationships xmlns="http://schemas.openxmlformats.org/package/2006/relationships"><Relationship Id="rId3" Type="http://schemas.openxmlformats.org/officeDocument/2006/relationships/slide" Target="slide483.xml"/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87.xml.rels><?xml version="1.0" encoding="UTF-8" standalone="yes"?>
<Relationships xmlns="http://schemas.openxmlformats.org/package/2006/relationships"><Relationship Id="rId3" Type="http://schemas.openxmlformats.org/officeDocument/2006/relationships/slide" Target="slide490.xml"/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7.xml"/><Relationship Id="rId4" Type="http://schemas.openxmlformats.org/officeDocument/2006/relationships/slide" Target="slide489.xml"/></Relationships>
</file>

<file path=ppt/slides/_rels/slide488.xml.rels><?xml version="1.0" encoding="UTF-8" standalone="yes"?>
<Relationships xmlns="http://schemas.openxmlformats.org/package/2006/relationships"><Relationship Id="rId2" Type="http://schemas.openxmlformats.org/officeDocument/2006/relationships/slide" Target="slide487.xml"/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3" Type="http://schemas.openxmlformats.org/officeDocument/2006/relationships/slide" Target="slide491.xml"/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0.xml.rels><?xml version="1.0" encoding="UTF-8" standalone="yes"?>
<Relationships xmlns="http://schemas.openxmlformats.org/package/2006/relationships"><Relationship Id="rId3" Type="http://schemas.openxmlformats.org/officeDocument/2006/relationships/slide" Target="slide487.xml"/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1.xml.rels><?xml version="1.0" encoding="UTF-8" standalone="yes"?>
<Relationships xmlns="http://schemas.openxmlformats.org/package/2006/relationships"><Relationship Id="rId3" Type="http://schemas.openxmlformats.org/officeDocument/2006/relationships/slide" Target="slide491.xml"/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3.xml"/><Relationship Id="rId4" Type="http://schemas.openxmlformats.org/officeDocument/2006/relationships/slide" Target="slide494.xml"/></Relationships>
</file>

<file path=ppt/slides/_rels/slide492.xml.rels><?xml version="1.0" encoding="UTF-8" standalone="yes"?>
<Relationships xmlns="http://schemas.openxmlformats.org/package/2006/relationships"><Relationship Id="rId2" Type="http://schemas.openxmlformats.org/officeDocument/2006/relationships/slide" Target="slide491.xml"/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3" Type="http://schemas.openxmlformats.org/officeDocument/2006/relationships/slide" Target="slide495.xml"/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4.xml.rels><?xml version="1.0" encoding="UTF-8" standalone="yes"?>
<Relationships xmlns="http://schemas.openxmlformats.org/package/2006/relationships"><Relationship Id="rId3" Type="http://schemas.openxmlformats.org/officeDocument/2006/relationships/slide" Target="slide491.xml"/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5.xml.rels><?xml version="1.0" encoding="UTF-8" standalone="yes"?>
<Relationships xmlns="http://schemas.openxmlformats.org/package/2006/relationships"><Relationship Id="rId3" Type="http://schemas.openxmlformats.org/officeDocument/2006/relationships/slide" Target="slide495.xml"/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7.xml"/><Relationship Id="rId4" Type="http://schemas.openxmlformats.org/officeDocument/2006/relationships/slide" Target="slide498.xml"/></Relationships>
</file>

<file path=ppt/slides/_rels/slide496.xml.rels><?xml version="1.0" encoding="UTF-8" standalone="yes"?>
<Relationships xmlns="http://schemas.openxmlformats.org/package/2006/relationships"><Relationship Id="rId2" Type="http://schemas.openxmlformats.org/officeDocument/2006/relationships/slide" Target="slide495.xml"/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3" Type="http://schemas.openxmlformats.org/officeDocument/2006/relationships/slide" Target="slide499.xml"/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8.xml.rels><?xml version="1.0" encoding="UTF-8" standalone="yes"?>
<Relationships xmlns="http://schemas.openxmlformats.org/package/2006/relationships"><Relationship Id="rId3" Type="http://schemas.openxmlformats.org/officeDocument/2006/relationships/slide" Target="slide495.xml"/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9.xml.rels><?xml version="1.0" encoding="UTF-8" standalone="yes"?>
<Relationships xmlns="http://schemas.openxmlformats.org/package/2006/relationships"><Relationship Id="rId3" Type="http://schemas.openxmlformats.org/officeDocument/2006/relationships/slide" Target="slide499.xml"/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1.xml"/><Relationship Id="rId4" Type="http://schemas.openxmlformats.org/officeDocument/2006/relationships/slide" Target="slide5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0.xml.rels><?xml version="1.0" encoding="UTF-8" standalone="yes"?>
<Relationships xmlns="http://schemas.openxmlformats.org/package/2006/relationships"><Relationship Id="rId2" Type="http://schemas.openxmlformats.org/officeDocument/2006/relationships/slide" Target="slide499.xml"/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3" Type="http://schemas.openxmlformats.org/officeDocument/2006/relationships/slide" Target="slide503.xml"/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2.xml.rels><?xml version="1.0" encoding="UTF-8" standalone="yes"?>
<Relationships xmlns="http://schemas.openxmlformats.org/package/2006/relationships"><Relationship Id="rId3" Type="http://schemas.openxmlformats.org/officeDocument/2006/relationships/slide" Target="slide499.xml"/><Relationship Id="rId2" Type="http://schemas.openxmlformats.org/officeDocument/2006/relationships/notesSlide" Target="../notesSlides/notesSlide3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3.xml.rels><?xml version="1.0" encoding="UTF-8" standalone="yes"?>
<Relationships xmlns="http://schemas.openxmlformats.org/package/2006/relationships"><Relationship Id="rId3" Type="http://schemas.openxmlformats.org/officeDocument/2006/relationships/slide" Target="slide503.xml"/><Relationship Id="rId2" Type="http://schemas.openxmlformats.org/officeDocument/2006/relationships/notesSlide" Target="../notesSlides/notesSlide3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5.xml"/><Relationship Id="rId4" Type="http://schemas.openxmlformats.org/officeDocument/2006/relationships/slide" Target="slide506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slide" Target="slide503.xml"/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3" Type="http://schemas.openxmlformats.org/officeDocument/2006/relationships/slide" Target="slide507.xml"/><Relationship Id="rId2" Type="http://schemas.openxmlformats.org/officeDocument/2006/relationships/notesSlide" Target="../notesSlides/notesSlide3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6.xml.rels><?xml version="1.0" encoding="UTF-8" standalone="yes"?>
<Relationships xmlns="http://schemas.openxmlformats.org/package/2006/relationships"><Relationship Id="rId3" Type="http://schemas.openxmlformats.org/officeDocument/2006/relationships/slide" Target="slide503.xml"/><Relationship Id="rId2" Type="http://schemas.openxmlformats.org/officeDocument/2006/relationships/notesSlide" Target="../notesSlides/notesSlide3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7.xml.rels><?xml version="1.0" encoding="UTF-8" standalone="yes"?>
<Relationships xmlns="http://schemas.openxmlformats.org/package/2006/relationships"><Relationship Id="rId3" Type="http://schemas.openxmlformats.org/officeDocument/2006/relationships/slide" Target="slide510.xml"/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07.xml"/><Relationship Id="rId4" Type="http://schemas.openxmlformats.org/officeDocument/2006/relationships/slide" Target="slide509.xml"/></Relationships>
</file>

<file path=ppt/slides/_rels/slide508.xml.rels><?xml version="1.0" encoding="UTF-8" standalone="yes"?>
<Relationships xmlns="http://schemas.openxmlformats.org/package/2006/relationships"><Relationship Id="rId2" Type="http://schemas.openxmlformats.org/officeDocument/2006/relationships/slide" Target="slide507.xml"/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3" Type="http://schemas.openxmlformats.org/officeDocument/2006/relationships/slide" Target="slide511.xml"/><Relationship Id="rId2" Type="http://schemas.openxmlformats.org/officeDocument/2006/relationships/notesSlide" Target="../notesSlides/notesSlide3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10.xml.rels><?xml version="1.0" encoding="UTF-8" standalone="yes"?>
<Relationships xmlns="http://schemas.openxmlformats.org/package/2006/relationships"><Relationship Id="rId3" Type="http://schemas.openxmlformats.org/officeDocument/2006/relationships/slide" Target="slide507.xml"/><Relationship Id="rId2" Type="http://schemas.openxmlformats.org/officeDocument/2006/relationships/notesSlide" Target="../notesSlides/notesSlide3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1.xml.rels><?xml version="1.0" encoding="UTF-8" standalone="yes"?>
<Relationships xmlns="http://schemas.openxmlformats.org/package/2006/relationships"><Relationship Id="rId3" Type="http://schemas.openxmlformats.org/officeDocument/2006/relationships/slide" Target="slide511.xml"/><Relationship Id="rId2" Type="http://schemas.openxmlformats.org/officeDocument/2006/relationships/notesSlide" Target="../notesSlides/notesSlide3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3.xml"/><Relationship Id="rId4" Type="http://schemas.openxmlformats.org/officeDocument/2006/relationships/slide" Target="slide514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slide" Target="slide511.xml"/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3" Type="http://schemas.openxmlformats.org/officeDocument/2006/relationships/slide" Target="slide515.xml"/><Relationship Id="rId2" Type="http://schemas.openxmlformats.org/officeDocument/2006/relationships/notesSlide" Target="../notesSlides/notesSlide3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4.xml.rels><?xml version="1.0" encoding="UTF-8" standalone="yes"?>
<Relationships xmlns="http://schemas.openxmlformats.org/package/2006/relationships"><Relationship Id="rId3" Type="http://schemas.openxmlformats.org/officeDocument/2006/relationships/slide" Target="slide511.xml"/><Relationship Id="rId2" Type="http://schemas.openxmlformats.org/officeDocument/2006/relationships/notesSlide" Target="../notesSlides/notesSlide3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5.xml.rels><?xml version="1.0" encoding="UTF-8" standalone="yes"?>
<Relationships xmlns="http://schemas.openxmlformats.org/package/2006/relationships"><Relationship Id="rId3" Type="http://schemas.openxmlformats.org/officeDocument/2006/relationships/slide" Target="slide515.xml"/><Relationship Id="rId2" Type="http://schemas.openxmlformats.org/officeDocument/2006/relationships/notesSlide" Target="../notesSlides/notesSlide3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7.xml"/><Relationship Id="rId4" Type="http://schemas.openxmlformats.org/officeDocument/2006/relationships/slide" Target="slide518.xml"/></Relationships>
</file>

<file path=ppt/slides/_rels/slide516.xml.rels><?xml version="1.0" encoding="UTF-8" standalone="yes"?>
<Relationships xmlns="http://schemas.openxmlformats.org/package/2006/relationships"><Relationship Id="rId2" Type="http://schemas.openxmlformats.org/officeDocument/2006/relationships/slide" Target="slide515.xml"/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3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8.xml.rels><?xml version="1.0" encoding="UTF-8" standalone="yes"?>
<Relationships xmlns="http://schemas.openxmlformats.org/package/2006/relationships"><Relationship Id="rId3" Type="http://schemas.openxmlformats.org/officeDocument/2006/relationships/slide" Target="slide515.xml"/><Relationship Id="rId2" Type="http://schemas.openxmlformats.org/officeDocument/2006/relationships/notesSlide" Target="../notesSlides/notesSlide3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9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3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2.xml"/><Relationship Id="rId4" Type="http://schemas.openxmlformats.org/officeDocument/2006/relationships/slide" Target="slide5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slide" Target="slide519.xml"/><Relationship Id="rId1" Type="http://schemas.openxmlformats.org/officeDocument/2006/relationships/slideLayout" Target="../slideLayouts/slideLayout2.xml"/></Relationships>
</file>

<file path=ppt/slides/_rels/slide521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3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22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3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23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3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6.xml"/><Relationship Id="rId4" Type="http://schemas.openxmlformats.org/officeDocument/2006/relationships/slide" Target="slide525.xml"/></Relationships>
</file>

<file path=ppt/slides/_rels/slide524.xml.rels><?xml version="1.0" encoding="UTF-8" standalone="yes"?>
<Relationships xmlns="http://schemas.openxmlformats.org/package/2006/relationships"><Relationship Id="rId2" Type="http://schemas.openxmlformats.org/officeDocument/2006/relationships/slide" Target="slide523.xml"/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3" Type="http://schemas.openxmlformats.org/officeDocument/2006/relationships/slide" Target="slide527.xml"/><Relationship Id="rId2" Type="http://schemas.openxmlformats.org/officeDocument/2006/relationships/notesSlide" Target="../notesSlides/notesSlide3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26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3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27.xml.rels><?xml version="1.0" encoding="UTF-8" standalone="yes"?>
<Relationships xmlns="http://schemas.openxmlformats.org/package/2006/relationships"><Relationship Id="rId3" Type="http://schemas.openxmlformats.org/officeDocument/2006/relationships/slide" Target="slide529.xml"/><Relationship Id="rId2" Type="http://schemas.openxmlformats.org/officeDocument/2006/relationships/notesSlide" Target="../notesSlides/notesSlide3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530.xml"/></Relationships>
</file>

<file path=ppt/slides/_rels/slide528.xml.rels><?xml version="1.0" encoding="UTF-8" standalone="yes"?>
<Relationships xmlns="http://schemas.openxmlformats.org/package/2006/relationships"><Relationship Id="rId2" Type="http://schemas.openxmlformats.org/officeDocument/2006/relationships/slide" Target="slide527.xml"/><Relationship Id="rId1" Type="http://schemas.openxmlformats.org/officeDocument/2006/relationships/slideLayout" Target="../slideLayouts/slideLayout2.xml"/></Relationships>
</file>

<file path=ppt/slides/_rels/slide529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3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0.xml.rels><?xml version="1.0" encoding="UTF-8" standalone="yes"?>
<Relationships xmlns="http://schemas.openxmlformats.org/package/2006/relationships"><Relationship Id="rId3" Type="http://schemas.openxmlformats.org/officeDocument/2006/relationships/slide" Target="slide527.xml"/><Relationship Id="rId2" Type="http://schemas.openxmlformats.org/officeDocument/2006/relationships/notesSlide" Target="../notesSlides/notesSlide3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1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3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33.xml"/><Relationship Id="rId4" Type="http://schemas.openxmlformats.org/officeDocument/2006/relationships/slide" Target="slide534.xml"/></Relationships>
</file>

<file path=ppt/slides/_rels/slide532.xml.rels><?xml version="1.0" encoding="UTF-8" standalone="yes"?>
<Relationships xmlns="http://schemas.openxmlformats.org/package/2006/relationships"><Relationship Id="rId2" Type="http://schemas.openxmlformats.org/officeDocument/2006/relationships/slide" Target="slide531.xml"/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3" Type="http://schemas.openxmlformats.org/officeDocument/2006/relationships/slide" Target="slide535.xml"/><Relationship Id="rId2" Type="http://schemas.openxmlformats.org/officeDocument/2006/relationships/notesSlide" Target="../notesSlides/notesSlide4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4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5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37.xml"/><Relationship Id="rId4" Type="http://schemas.openxmlformats.org/officeDocument/2006/relationships/slide" Target="slide538.xml"/></Relationships>
</file>

<file path=ppt/slides/_rels/slide536.xml.rels><?xml version="1.0" encoding="UTF-8" standalone="yes"?>
<Relationships xmlns="http://schemas.openxmlformats.org/package/2006/relationships"><Relationship Id="rId2" Type="http://schemas.openxmlformats.org/officeDocument/2006/relationships/slide" Target="slide535.xml"/><Relationship Id="rId1" Type="http://schemas.openxmlformats.org/officeDocument/2006/relationships/slideLayout" Target="../slideLayouts/slideLayout2.xml"/></Relationships>
</file>

<file path=ppt/slides/_rels/slide537.xml.rels><?xml version="1.0" encoding="UTF-8" standalone="yes"?>
<Relationships xmlns="http://schemas.openxmlformats.org/package/2006/relationships"><Relationship Id="rId3" Type="http://schemas.openxmlformats.org/officeDocument/2006/relationships/slide" Target="slide539.xml"/><Relationship Id="rId2" Type="http://schemas.openxmlformats.org/officeDocument/2006/relationships/notesSlide" Target="../notesSlides/notesSlide4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8.xml.rels><?xml version="1.0" encoding="UTF-8" standalone="yes"?>
<Relationships xmlns="http://schemas.openxmlformats.org/package/2006/relationships"><Relationship Id="rId3" Type="http://schemas.openxmlformats.org/officeDocument/2006/relationships/slide" Target="slide535.xml"/><Relationship Id="rId2" Type="http://schemas.openxmlformats.org/officeDocument/2006/relationships/notesSlide" Target="../notesSlides/notesSlide4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9.xml.rels><?xml version="1.0" encoding="UTF-8" standalone="yes"?>
<Relationships xmlns="http://schemas.openxmlformats.org/package/2006/relationships"><Relationship Id="rId3" Type="http://schemas.openxmlformats.org/officeDocument/2006/relationships/slide" Target="slide542.xml"/><Relationship Id="rId2" Type="http://schemas.openxmlformats.org/officeDocument/2006/relationships/notesSlide" Target="../notesSlides/notesSlide4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5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0.xml.rels><?xml version="1.0" encoding="UTF-8" standalone="yes"?>
<Relationships xmlns="http://schemas.openxmlformats.org/package/2006/relationships"><Relationship Id="rId2" Type="http://schemas.openxmlformats.org/officeDocument/2006/relationships/slide" Target="slide539.xml"/><Relationship Id="rId1" Type="http://schemas.openxmlformats.org/officeDocument/2006/relationships/slideLayout" Target="../slideLayouts/slideLayout2.xml"/></Relationships>
</file>

<file path=ppt/slides/_rels/slide541.xml.rels><?xml version="1.0" encoding="UTF-8" standalone="yes"?>
<Relationships xmlns="http://schemas.openxmlformats.org/package/2006/relationships"><Relationship Id="rId3" Type="http://schemas.openxmlformats.org/officeDocument/2006/relationships/slide" Target="slide543.xml"/><Relationship Id="rId2" Type="http://schemas.openxmlformats.org/officeDocument/2006/relationships/notesSlide" Target="../notesSlides/notesSlide4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2.xml.rels><?xml version="1.0" encoding="UTF-8" standalone="yes"?>
<Relationships xmlns="http://schemas.openxmlformats.org/package/2006/relationships"><Relationship Id="rId3" Type="http://schemas.openxmlformats.org/officeDocument/2006/relationships/slide" Target="slide539.xml"/><Relationship Id="rId2" Type="http://schemas.openxmlformats.org/officeDocument/2006/relationships/notesSlide" Target="../notesSlides/notesSlide4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3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4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46.xml"/><Relationship Id="rId4" Type="http://schemas.openxmlformats.org/officeDocument/2006/relationships/slide" Target="slide545.xml"/></Relationships>
</file>

<file path=ppt/slides/_rels/slide544.xml.rels><?xml version="1.0" encoding="UTF-8" standalone="yes"?>
<Relationships xmlns="http://schemas.openxmlformats.org/package/2006/relationships"><Relationship Id="rId2" Type="http://schemas.openxmlformats.org/officeDocument/2006/relationships/slide" Target="slide543.xml"/><Relationship Id="rId1" Type="http://schemas.openxmlformats.org/officeDocument/2006/relationships/slideLayout" Target="../slideLayouts/slideLayout2.xml"/></Relationships>
</file>

<file path=ppt/slides/_rels/slide545.xml.rels><?xml version="1.0" encoding="UTF-8" standalone="yes"?>
<Relationships xmlns="http://schemas.openxmlformats.org/package/2006/relationships"><Relationship Id="rId3" Type="http://schemas.openxmlformats.org/officeDocument/2006/relationships/slide" Target="slide547.xml"/><Relationship Id="rId2" Type="http://schemas.openxmlformats.org/officeDocument/2006/relationships/notesSlide" Target="../notesSlides/notesSlide4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6.xml.rels><?xml version="1.0" encoding="UTF-8" standalone="yes"?>
<Relationships xmlns="http://schemas.openxmlformats.org/package/2006/relationships"><Relationship Id="rId3" Type="http://schemas.openxmlformats.org/officeDocument/2006/relationships/slide" Target="slide543.xml"/><Relationship Id="rId2" Type="http://schemas.openxmlformats.org/officeDocument/2006/relationships/notesSlide" Target="../notesSlides/notesSlide4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7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4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0.xml"/><Relationship Id="rId4" Type="http://schemas.openxmlformats.org/officeDocument/2006/relationships/slide" Target="slide549.xml"/></Relationships>
</file>

<file path=ppt/slides/_rels/slide548.xml.rels><?xml version="1.0" encoding="UTF-8" standalone="yes"?>
<Relationships xmlns="http://schemas.openxmlformats.org/package/2006/relationships"><Relationship Id="rId2" Type="http://schemas.openxmlformats.org/officeDocument/2006/relationships/slide" Target="slide547.xml"/><Relationship Id="rId1" Type="http://schemas.openxmlformats.org/officeDocument/2006/relationships/slideLayout" Target="../slideLayouts/slideLayout2.xml"/></Relationships>
</file>

<file path=ppt/slides/_rels/slide549.xml.rels><?xml version="1.0" encoding="UTF-8" standalone="yes"?>
<Relationships xmlns="http://schemas.openxmlformats.org/package/2006/relationships"><Relationship Id="rId3" Type="http://schemas.openxmlformats.org/officeDocument/2006/relationships/slide" Target="slide551.xml"/><Relationship Id="rId2" Type="http://schemas.openxmlformats.org/officeDocument/2006/relationships/notesSlide" Target="../notesSlides/notesSlide4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50.xml.rels><?xml version="1.0" encoding="UTF-8" standalone="yes"?>
<Relationships xmlns="http://schemas.openxmlformats.org/package/2006/relationships"><Relationship Id="rId3" Type="http://schemas.openxmlformats.org/officeDocument/2006/relationships/slide" Target="slide547.xml"/><Relationship Id="rId2" Type="http://schemas.openxmlformats.org/officeDocument/2006/relationships/notesSlide" Target="../notesSlides/notesSlide4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1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3.xml"/><Relationship Id="rId4" Type="http://schemas.openxmlformats.org/officeDocument/2006/relationships/slide" Target="slide554.xml"/></Relationships>
</file>

<file path=ppt/slides/_rels/slide552.xml.rels><?xml version="1.0" encoding="UTF-8" standalone="yes"?>
<Relationships xmlns="http://schemas.openxmlformats.org/package/2006/relationships"><Relationship Id="rId2" Type="http://schemas.openxmlformats.org/officeDocument/2006/relationships/slide" Target="slide551.xml"/><Relationship Id="rId1" Type="http://schemas.openxmlformats.org/officeDocument/2006/relationships/slideLayout" Target="../slideLayouts/slideLayout2.xml"/></Relationships>
</file>

<file path=ppt/slides/_rels/slide553.xml.rels><?xml version="1.0" encoding="UTF-8" standalone="yes"?>
<Relationships xmlns="http://schemas.openxmlformats.org/package/2006/relationships"><Relationship Id="rId3" Type="http://schemas.openxmlformats.org/officeDocument/2006/relationships/slide" Target="slide555.xml"/><Relationship Id="rId2" Type="http://schemas.openxmlformats.org/officeDocument/2006/relationships/notesSlide" Target="../notesSlides/notesSlide4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4.xml.rels><?xml version="1.0" encoding="UTF-8" standalone="yes"?>
<Relationships xmlns="http://schemas.openxmlformats.org/package/2006/relationships"><Relationship Id="rId3" Type="http://schemas.openxmlformats.org/officeDocument/2006/relationships/slide" Target="slide551.xml"/><Relationship Id="rId2" Type="http://schemas.openxmlformats.org/officeDocument/2006/relationships/notesSlide" Target="../notesSlides/notesSlide4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5.xml.rels><?xml version="1.0" encoding="UTF-8" standalone="yes"?>
<Relationships xmlns="http://schemas.openxmlformats.org/package/2006/relationships"><Relationship Id="rId3" Type="http://schemas.openxmlformats.org/officeDocument/2006/relationships/slide" Target="slide558.xml"/><Relationship Id="rId2" Type="http://schemas.openxmlformats.org/officeDocument/2006/relationships/notesSlide" Target="../notesSlides/notesSlide4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557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slide" Target="slide555.xml"/><Relationship Id="rId1" Type="http://schemas.openxmlformats.org/officeDocument/2006/relationships/slideLayout" Target="../slideLayouts/slideLayout2.xml"/></Relationships>
</file>

<file path=ppt/slides/_rels/slide557.xml.rels><?xml version="1.0" encoding="UTF-8" standalone="yes"?>
<Relationships xmlns="http://schemas.openxmlformats.org/package/2006/relationships"><Relationship Id="rId3" Type="http://schemas.openxmlformats.org/officeDocument/2006/relationships/slide" Target="slide559.xml"/><Relationship Id="rId2" Type="http://schemas.openxmlformats.org/officeDocument/2006/relationships/notesSlide" Target="../notesSlides/notesSlide4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8.xml.rels><?xml version="1.0" encoding="UTF-8" standalone="yes"?>
<Relationships xmlns="http://schemas.openxmlformats.org/package/2006/relationships"><Relationship Id="rId3" Type="http://schemas.openxmlformats.org/officeDocument/2006/relationships/slide" Target="slide555.xml"/><Relationship Id="rId2" Type="http://schemas.openxmlformats.org/officeDocument/2006/relationships/notesSlide" Target="../notesSlides/notesSlide4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9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4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62.xml"/><Relationship Id="rId4" Type="http://schemas.openxmlformats.org/officeDocument/2006/relationships/slide" Target="slide5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60.xml.rels><?xml version="1.0" encoding="UTF-8" standalone="yes"?>
<Relationships xmlns="http://schemas.openxmlformats.org/package/2006/relationships"><Relationship Id="rId2" Type="http://schemas.openxmlformats.org/officeDocument/2006/relationships/slide" Target="slide559.xml"/><Relationship Id="rId1" Type="http://schemas.openxmlformats.org/officeDocument/2006/relationships/slideLayout" Target="../slideLayouts/slideLayout2.xml"/></Relationships>
</file>

<file path=ppt/slides/_rels/slide561.xml.rels><?xml version="1.0" encoding="UTF-8" standalone="yes"?>
<Relationships xmlns="http://schemas.openxmlformats.org/package/2006/relationships"><Relationship Id="rId3" Type="http://schemas.openxmlformats.org/officeDocument/2006/relationships/slide" Target="slide563.xml"/><Relationship Id="rId2" Type="http://schemas.openxmlformats.org/officeDocument/2006/relationships/notesSlide" Target="../notesSlides/notesSlide4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2.xml.rels><?xml version="1.0" encoding="UTF-8" standalone="yes"?>
<Relationships xmlns="http://schemas.openxmlformats.org/package/2006/relationships"><Relationship Id="rId3" Type="http://schemas.openxmlformats.org/officeDocument/2006/relationships/slide" Target="slide559.xml"/><Relationship Id="rId2" Type="http://schemas.openxmlformats.org/officeDocument/2006/relationships/notesSlide" Target="../notesSlides/notesSlide4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63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65.xml"/><Relationship Id="rId4" Type="http://schemas.openxmlformats.org/officeDocument/2006/relationships/slide" Target="slide566.xml"/></Relationships>
</file>

<file path=ppt/slides/_rels/slide564.xml.rels><?xml version="1.0" encoding="UTF-8" standalone="yes"?>
<Relationships xmlns="http://schemas.openxmlformats.org/package/2006/relationships"><Relationship Id="rId2" Type="http://schemas.openxmlformats.org/officeDocument/2006/relationships/slide" Target="slide563.xml"/><Relationship Id="rId1" Type="http://schemas.openxmlformats.org/officeDocument/2006/relationships/slideLayout" Target="../slideLayouts/slideLayout2.xml"/></Relationships>
</file>

<file path=ppt/slides/_rels/slide565.xml.rels><?xml version="1.0" encoding="UTF-8" standalone="yes"?>
<Relationships xmlns="http://schemas.openxmlformats.org/package/2006/relationships"><Relationship Id="rId3" Type="http://schemas.openxmlformats.org/officeDocument/2006/relationships/slide" Target="slide567.xml"/><Relationship Id="rId2" Type="http://schemas.openxmlformats.org/officeDocument/2006/relationships/notesSlide" Target="../notesSlides/notesSlide4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6.xml.rels><?xml version="1.0" encoding="UTF-8" standalone="yes"?>
<Relationships xmlns="http://schemas.openxmlformats.org/package/2006/relationships"><Relationship Id="rId3" Type="http://schemas.openxmlformats.org/officeDocument/2006/relationships/slide" Target="slide563.xml"/><Relationship Id="rId2" Type="http://schemas.openxmlformats.org/officeDocument/2006/relationships/notesSlide" Target="../notesSlides/notesSlide4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67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4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0.xml"/><Relationship Id="rId4" Type="http://schemas.openxmlformats.org/officeDocument/2006/relationships/slide" Target="slide569.xml"/></Relationships>
</file>

<file path=ppt/slides/_rels/slide568.xml.rels><?xml version="1.0" encoding="UTF-8" standalone="yes"?>
<Relationships xmlns="http://schemas.openxmlformats.org/package/2006/relationships"><Relationship Id="rId2" Type="http://schemas.openxmlformats.org/officeDocument/2006/relationships/slide" Target="slide567.xml"/><Relationship Id="rId1" Type="http://schemas.openxmlformats.org/officeDocument/2006/relationships/slideLayout" Target="../slideLayouts/slideLayout2.xml"/></Relationships>
</file>

<file path=ppt/slides/_rels/slide569.xml.rels><?xml version="1.0" encoding="UTF-8" standalone="yes"?>
<Relationships xmlns="http://schemas.openxmlformats.org/package/2006/relationships"><Relationship Id="rId3" Type="http://schemas.openxmlformats.org/officeDocument/2006/relationships/slide" Target="slide571.xml"/><Relationship Id="rId2" Type="http://schemas.openxmlformats.org/officeDocument/2006/relationships/notesSlide" Target="../notesSlides/notesSlide4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0.xml.rels><?xml version="1.0" encoding="UTF-8" standalone="yes"?>
<Relationships xmlns="http://schemas.openxmlformats.org/package/2006/relationships"><Relationship Id="rId3" Type="http://schemas.openxmlformats.org/officeDocument/2006/relationships/slide" Target="slide567.xml"/><Relationship Id="rId2" Type="http://schemas.openxmlformats.org/officeDocument/2006/relationships/notesSlide" Target="../notesSlides/notesSlide4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71.xml.rels><?xml version="1.0" encoding="UTF-8" standalone="yes"?>
<Relationships xmlns="http://schemas.openxmlformats.org/package/2006/relationships"><Relationship Id="rId3" Type="http://schemas.openxmlformats.org/officeDocument/2006/relationships/slide" Target="slide574.xml"/><Relationship Id="rId2" Type="http://schemas.openxmlformats.org/officeDocument/2006/relationships/notesSlide" Target="../notesSlides/notesSlide4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573.xml"/></Relationships>
</file>

<file path=ppt/slides/_rels/slide572.xml.rels><?xml version="1.0" encoding="UTF-8" standalone="yes"?>
<Relationships xmlns="http://schemas.openxmlformats.org/package/2006/relationships"><Relationship Id="rId2" Type="http://schemas.openxmlformats.org/officeDocument/2006/relationships/slide" Target="slide571.xml"/><Relationship Id="rId1" Type="http://schemas.openxmlformats.org/officeDocument/2006/relationships/slideLayout" Target="../slideLayouts/slideLayout2.xml"/></Relationships>
</file>

<file path=ppt/slides/_rels/slide573.xml.rels><?xml version="1.0" encoding="UTF-8" standalone="yes"?>
<Relationships xmlns="http://schemas.openxmlformats.org/package/2006/relationships"><Relationship Id="rId3" Type="http://schemas.openxmlformats.org/officeDocument/2006/relationships/slide" Target="slide575.xml"/><Relationship Id="rId2" Type="http://schemas.openxmlformats.org/officeDocument/2006/relationships/notesSlide" Target="../notesSlides/notesSlide4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4.xml.rels><?xml version="1.0" encoding="UTF-8" standalone="yes"?>
<Relationships xmlns="http://schemas.openxmlformats.org/package/2006/relationships"><Relationship Id="rId3" Type="http://schemas.openxmlformats.org/officeDocument/2006/relationships/slide" Target="slide571.xml"/><Relationship Id="rId2" Type="http://schemas.openxmlformats.org/officeDocument/2006/relationships/notesSlide" Target="../notesSlides/notesSlide4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75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4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8.xml"/><Relationship Id="rId4" Type="http://schemas.openxmlformats.org/officeDocument/2006/relationships/slide" Target="slide577.xml"/></Relationships>
</file>

<file path=ppt/slides/_rels/slide576.xml.rels><?xml version="1.0" encoding="UTF-8" standalone="yes"?>
<Relationships xmlns="http://schemas.openxmlformats.org/package/2006/relationships"><Relationship Id="rId2" Type="http://schemas.openxmlformats.org/officeDocument/2006/relationships/slide" Target="slide575.xml"/><Relationship Id="rId1" Type="http://schemas.openxmlformats.org/officeDocument/2006/relationships/slideLayout" Target="../slideLayouts/slideLayout2.xml"/></Relationships>
</file>

<file path=ppt/slides/_rels/slide577.xml.rels><?xml version="1.0" encoding="UTF-8" standalone="yes"?>
<Relationships xmlns="http://schemas.openxmlformats.org/package/2006/relationships"><Relationship Id="rId3" Type="http://schemas.openxmlformats.org/officeDocument/2006/relationships/slide" Target="slide579.xml"/><Relationship Id="rId2" Type="http://schemas.openxmlformats.org/officeDocument/2006/relationships/notesSlide" Target="../notesSlides/notesSlide4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8.xml.rels><?xml version="1.0" encoding="UTF-8" standalone="yes"?>
<Relationships xmlns="http://schemas.openxmlformats.org/package/2006/relationships"><Relationship Id="rId3" Type="http://schemas.openxmlformats.org/officeDocument/2006/relationships/slide" Target="slide575.xml"/><Relationship Id="rId2" Type="http://schemas.openxmlformats.org/officeDocument/2006/relationships/notesSlide" Target="../notesSlides/notesSlide4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79.xml.rels><?xml version="1.0" encoding="UTF-8" standalone="yes"?>
<Relationships xmlns="http://schemas.openxmlformats.org/package/2006/relationships"><Relationship Id="rId3" Type="http://schemas.openxmlformats.org/officeDocument/2006/relationships/slide" Target="slide581.xml"/><Relationship Id="rId2" Type="http://schemas.openxmlformats.org/officeDocument/2006/relationships/notesSlide" Target="../notesSlides/notesSlide4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58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80.xml.rels><?xml version="1.0" encoding="UTF-8" standalone="yes"?>
<Relationships xmlns="http://schemas.openxmlformats.org/package/2006/relationships"><Relationship Id="rId2" Type="http://schemas.openxmlformats.org/officeDocument/2006/relationships/slide" Target="slide579.xml"/><Relationship Id="rId1" Type="http://schemas.openxmlformats.org/officeDocument/2006/relationships/slideLayout" Target="../slideLayouts/slideLayout2.xml"/></Relationships>
</file>

<file path=ppt/slides/_rels/slide581.xml.rels><?xml version="1.0" encoding="UTF-8" standalone="yes"?>
<Relationships xmlns="http://schemas.openxmlformats.org/package/2006/relationships"><Relationship Id="rId3" Type="http://schemas.openxmlformats.org/officeDocument/2006/relationships/slide" Target="slide583.xml"/><Relationship Id="rId2" Type="http://schemas.openxmlformats.org/officeDocument/2006/relationships/notesSlide" Target="../notesSlides/notesSlide4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2.xml.rels><?xml version="1.0" encoding="UTF-8" standalone="yes"?>
<Relationships xmlns="http://schemas.openxmlformats.org/package/2006/relationships"><Relationship Id="rId3" Type="http://schemas.openxmlformats.org/officeDocument/2006/relationships/slide" Target="slide579.xml"/><Relationship Id="rId2" Type="http://schemas.openxmlformats.org/officeDocument/2006/relationships/notesSlide" Target="../notesSlides/notesSlide4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83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4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86.xml"/><Relationship Id="rId4" Type="http://schemas.openxmlformats.org/officeDocument/2006/relationships/slide" Target="slide585.xml"/></Relationships>
</file>

<file path=ppt/slides/_rels/slide584.xml.rels><?xml version="1.0" encoding="UTF-8" standalone="yes"?>
<Relationships xmlns="http://schemas.openxmlformats.org/package/2006/relationships"><Relationship Id="rId2" Type="http://schemas.openxmlformats.org/officeDocument/2006/relationships/slide" Target="slide583.xml"/><Relationship Id="rId1" Type="http://schemas.openxmlformats.org/officeDocument/2006/relationships/slideLayout" Target="../slideLayouts/slideLayout2.xml"/></Relationships>
</file>

<file path=ppt/slides/_rels/slide585.xml.rels><?xml version="1.0" encoding="UTF-8" standalone="yes"?>
<Relationships xmlns="http://schemas.openxmlformats.org/package/2006/relationships"><Relationship Id="rId3" Type="http://schemas.openxmlformats.org/officeDocument/2006/relationships/slide" Target="slide587.xml"/><Relationship Id="rId2" Type="http://schemas.openxmlformats.org/officeDocument/2006/relationships/notesSlide" Target="../notesSlides/notesSlide4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6.xml.rels><?xml version="1.0" encoding="UTF-8" standalone="yes"?>
<Relationships xmlns="http://schemas.openxmlformats.org/package/2006/relationships"><Relationship Id="rId3" Type="http://schemas.openxmlformats.org/officeDocument/2006/relationships/slide" Target="slide583.xml"/><Relationship Id="rId2" Type="http://schemas.openxmlformats.org/officeDocument/2006/relationships/notesSlide" Target="../notesSlides/notesSlide4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87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4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90.xml"/><Relationship Id="rId4" Type="http://schemas.openxmlformats.org/officeDocument/2006/relationships/slide" Target="slide589.xml"/></Relationships>
</file>

<file path=ppt/slides/_rels/slide588.xml.rels><?xml version="1.0" encoding="UTF-8" standalone="yes"?>
<Relationships xmlns="http://schemas.openxmlformats.org/package/2006/relationships"><Relationship Id="rId2" Type="http://schemas.openxmlformats.org/officeDocument/2006/relationships/slide" Target="slide587.xml"/><Relationship Id="rId1" Type="http://schemas.openxmlformats.org/officeDocument/2006/relationships/slideLayout" Target="../slideLayouts/slideLayout2.xml"/></Relationships>
</file>

<file path=ppt/slides/_rels/slide589.xml.rels><?xml version="1.0" encoding="UTF-8" standalone="yes"?>
<Relationships xmlns="http://schemas.openxmlformats.org/package/2006/relationships"><Relationship Id="rId3" Type="http://schemas.openxmlformats.org/officeDocument/2006/relationships/slide" Target="slide591.xml"/><Relationship Id="rId2" Type="http://schemas.openxmlformats.org/officeDocument/2006/relationships/notesSlide" Target="../notesSlides/notesSlide4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590.xml.rels><?xml version="1.0" encoding="UTF-8" standalone="yes"?>
<Relationships xmlns="http://schemas.openxmlformats.org/package/2006/relationships"><Relationship Id="rId3" Type="http://schemas.openxmlformats.org/officeDocument/2006/relationships/slide" Target="slide587.xml"/><Relationship Id="rId2" Type="http://schemas.openxmlformats.org/officeDocument/2006/relationships/notesSlide" Target="../notesSlides/notesSlide4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1.xml.rels><?xml version="1.0" encoding="UTF-8" standalone="yes"?>
<Relationships xmlns="http://schemas.openxmlformats.org/package/2006/relationships"><Relationship Id="rId3" Type="http://schemas.openxmlformats.org/officeDocument/2006/relationships/slide" Target="slide593.xml"/><Relationship Id="rId2" Type="http://schemas.openxmlformats.org/officeDocument/2006/relationships/notesSlide" Target="../notesSlides/notesSlide4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594.xml"/></Relationships>
</file>

<file path=ppt/slides/_rels/slide592.xml.rels><?xml version="1.0" encoding="UTF-8" standalone="yes"?>
<Relationships xmlns="http://schemas.openxmlformats.org/package/2006/relationships"><Relationship Id="rId2" Type="http://schemas.openxmlformats.org/officeDocument/2006/relationships/slide" Target="slide591.xml"/><Relationship Id="rId1" Type="http://schemas.openxmlformats.org/officeDocument/2006/relationships/slideLayout" Target="../slideLayouts/slideLayout2.xml"/></Relationships>
</file>

<file path=ppt/slides/_rels/slide593.xml.rels><?xml version="1.0" encoding="UTF-8" standalone="yes"?>
<Relationships xmlns="http://schemas.openxmlformats.org/package/2006/relationships"><Relationship Id="rId3" Type="http://schemas.openxmlformats.org/officeDocument/2006/relationships/slide" Target="slide595.xml"/><Relationship Id="rId2" Type="http://schemas.openxmlformats.org/officeDocument/2006/relationships/notesSlide" Target="../notesSlides/notesSlide4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94.xml.rels><?xml version="1.0" encoding="UTF-8" standalone="yes"?>
<Relationships xmlns="http://schemas.openxmlformats.org/package/2006/relationships"><Relationship Id="rId3" Type="http://schemas.openxmlformats.org/officeDocument/2006/relationships/slide" Target="slide591.xml"/><Relationship Id="rId2" Type="http://schemas.openxmlformats.org/officeDocument/2006/relationships/notesSlide" Target="../notesSlides/notesSlide4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5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4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98.xml"/><Relationship Id="rId4" Type="http://schemas.openxmlformats.org/officeDocument/2006/relationships/slide" Target="slide597.xml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slide" Target="slide595.xml"/><Relationship Id="rId1" Type="http://schemas.openxmlformats.org/officeDocument/2006/relationships/slideLayout" Target="../slideLayouts/slideLayout2.xml"/></Relationships>
</file>

<file path=ppt/slides/_rels/slide597.xml.rels><?xml version="1.0" encoding="UTF-8" standalone="yes"?>
<Relationships xmlns="http://schemas.openxmlformats.org/package/2006/relationships"><Relationship Id="rId3" Type="http://schemas.openxmlformats.org/officeDocument/2006/relationships/slide" Target="slide599.xml"/><Relationship Id="rId2" Type="http://schemas.openxmlformats.org/officeDocument/2006/relationships/notesSlide" Target="../notesSlides/notesSlide4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98.xml.rels><?xml version="1.0" encoding="UTF-8" standalone="yes"?>
<Relationships xmlns="http://schemas.openxmlformats.org/package/2006/relationships"><Relationship Id="rId3" Type="http://schemas.openxmlformats.org/officeDocument/2006/relationships/slide" Target="slide595.xml"/><Relationship Id="rId2" Type="http://schemas.openxmlformats.org/officeDocument/2006/relationships/notesSlide" Target="../notesSlides/notesSlide4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9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01.xml"/><Relationship Id="rId4" Type="http://schemas.openxmlformats.org/officeDocument/2006/relationships/slide" Target="slide60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00.xml.rels><?xml version="1.0" encoding="UTF-8" standalone="yes"?>
<Relationships xmlns="http://schemas.openxmlformats.org/package/2006/relationships"><Relationship Id="rId2" Type="http://schemas.openxmlformats.org/officeDocument/2006/relationships/slide" Target="slide599.xml"/><Relationship Id="rId1" Type="http://schemas.openxmlformats.org/officeDocument/2006/relationships/slideLayout" Target="../slideLayouts/slideLayout2.xml"/></Relationships>
</file>

<file path=ppt/slides/_rels/slide601.xml.rels><?xml version="1.0" encoding="UTF-8" standalone="yes"?>
<Relationships xmlns="http://schemas.openxmlformats.org/package/2006/relationships"><Relationship Id="rId3" Type="http://schemas.openxmlformats.org/officeDocument/2006/relationships/slide" Target="slide603.xml"/><Relationship Id="rId2" Type="http://schemas.openxmlformats.org/officeDocument/2006/relationships/notesSlide" Target="../notesSlides/notesSlide4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02.xml.rels><?xml version="1.0" encoding="UTF-8" standalone="yes"?>
<Relationships xmlns="http://schemas.openxmlformats.org/package/2006/relationships"><Relationship Id="rId3" Type="http://schemas.openxmlformats.org/officeDocument/2006/relationships/slide" Target="slide599.xml"/><Relationship Id="rId2" Type="http://schemas.openxmlformats.org/officeDocument/2006/relationships/notesSlide" Target="../notesSlides/notesSlide4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3.xml.rels><?xml version="1.0" encoding="UTF-8" standalone="yes"?>
<Relationships xmlns="http://schemas.openxmlformats.org/package/2006/relationships"><Relationship Id="rId3" Type="http://schemas.openxmlformats.org/officeDocument/2006/relationships/slide" Target="slide605.xml"/><Relationship Id="rId2" Type="http://schemas.openxmlformats.org/officeDocument/2006/relationships/notesSlide" Target="../notesSlides/notesSlide4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606.xml"/></Relationships>
</file>

<file path=ppt/slides/_rels/slide604.xml.rels><?xml version="1.0" encoding="UTF-8" standalone="yes"?>
<Relationships xmlns="http://schemas.openxmlformats.org/package/2006/relationships"><Relationship Id="rId2" Type="http://schemas.openxmlformats.org/officeDocument/2006/relationships/slide" Target="slide603.xml"/><Relationship Id="rId1" Type="http://schemas.openxmlformats.org/officeDocument/2006/relationships/slideLayout" Target="../slideLayouts/slideLayout2.xml"/></Relationships>
</file>

<file path=ppt/slides/_rels/slide605.xml.rels><?xml version="1.0" encoding="UTF-8" standalone="yes"?>
<Relationships xmlns="http://schemas.openxmlformats.org/package/2006/relationships"><Relationship Id="rId3" Type="http://schemas.openxmlformats.org/officeDocument/2006/relationships/slide" Target="slide607.xml"/><Relationship Id="rId2" Type="http://schemas.openxmlformats.org/officeDocument/2006/relationships/notesSlide" Target="../notesSlides/notesSlide4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06.xml.rels><?xml version="1.0" encoding="UTF-8" standalone="yes"?>
<Relationships xmlns="http://schemas.openxmlformats.org/package/2006/relationships"><Relationship Id="rId3" Type="http://schemas.openxmlformats.org/officeDocument/2006/relationships/slide" Target="slide603.xml"/><Relationship Id="rId2" Type="http://schemas.openxmlformats.org/officeDocument/2006/relationships/notesSlide" Target="../notesSlides/notesSlide4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7.xml.rels><?xml version="1.0" encoding="UTF-8" standalone="yes"?>
<Relationships xmlns="http://schemas.openxmlformats.org/package/2006/relationships"><Relationship Id="rId3" Type="http://schemas.openxmlformats.org/officeDocument/2006/relationships/slide" Target="slide519.xml"/><Relationship Id="rId2" Type="http://schemas.openxmlformats.org/officeDocument/2006/relationships/notesSlide" Target="../notesSlides/notesSlide4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10.xml"/><Relationship Id="rId4" Type="http://schemas.openxmlformats.org/officeDocument/2006/relationships/slide" Target="slide609.xml"/></Relationships>
</file>

<file path=ppt/slides/_rels/slide608.xml.rels><?xml version="1.0" encoding="UTF-8" standalone="yes"?>
<Relationships xmlns="http://schemas.openxmlformats.org/package/2006/relationships"><Relationship Id="rId2" Type="http://schemas.openxmlformats.org/officeDocument/2006/relationships/slide" Target="slide607.xml"/><Relationship Id="rId1" Type="http://schemas.openxmlformats.org/officeDocument/2006/relationships/slideLayout" Target="../slideLayouts/slideLayout2.xml"/></Relationships>
</file>

<file path=ppt/slides/_rels/slide609.xml.rels><?xml version="1.0" encoding="UTF-8" standalone="yes"?>
<Relationships xmlns="http://schemas.openxmlformats.org/package/2006/relationships"><Relationship Id="rId3" Type="http://schemas.openxmlformats.org/officeDocument/2006/relationships/slide" Target="slide611.xml"/><Relationship Id="rId2" Type="http://schemas.openxmlformats.org/officeDocument/2006/relationships/notesSlide" Target="../notesSlides/notesSlide4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10.xml.rels><?xml version="1.0" encoding="UTF-8" standalone="yes"?>
<Relationships xmlns="http://schemas.openxmlformats.org/package/2006/relationships"><Relationship Id="rId3" Type="http://schemas.openxmlformats.org/officeDocument/2006/relationships/slide" Target="slide607.xml"/><Relationship Id="rId2" Type="http://schemas.openxmlformats.org/officeDocument/2006/relationships/notesSlide" Target="../notesSlides/notesSlide4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11.xml.rels><?xml version="1.0" encoding="UTF-8" standalone="yes"?>
<Relationships xmlns="http://schemas.openxmlformats.org/package/2006/relationships"><Relationship Id="rId3" Type="http://schemas.openxmlformats.org/officeDocument/2006/relationships/slide" Target="slide523.xml"/><Relationship Id="rId2" Type="http://schemas.openxmlformats.org/officeDocument/2006/relationships/notesSlide" Target="../notesSlides/notesSlide4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14.xml"/><Relationship Id="rId4" Type="http://schemas.openxmlformats.org/officeDocument/2006/relationships/slide" Target="slide613.xml"/></Relationships>
</file>

<file path=ppt/slides/_rels/slide612.xml.rels><?xml version="1.0" encoding="UTF-8" standalone="yes"?>
<Relationships xmlns="http://schemas.openxmlformats.org/package/2006/relationships"><Relationship Id="rId2" Type="http://schemas.openxmlformats.org/officeDocument/2006/relationships/slide" Target="slide611.xml"/><Relationship Id="rId1" Type="http://schemas.openxmlformats.org/officeDocument/2006/relationships/slideLayout" Target="../slideLayouts/slideLayout2.xml"/></Relationships>
</file>

<file path=ppt/slides/_rels/slide613.xml.rels><?xml version="1.0" encoding="UTF-8" standalone="yes"?>
<Relationships xmlns="http://schemas.openxmlformats.org/package/2006/relationships"><Relationship Id="rId3" Type="http://schemas.openxmlformats.org/officeDocument/2006/relationships/slide" Target="slide615.xml"/><Relationship Id="rId2" Type="http://schemas.openxmlformats.org/officeDocument/2006/relationships/notesSlide" Target="../notesSlides/notesSlide4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14.xml.rels><?xml version="1.0" encoding="UTF-8" standalone="yes"?>
<Relationships xmlns="http://schemas.openxmlformats.org/package/2006/relationships"><Relationship Id="rId3" Type="http://schemas.openxmlformats.org/officeDocument/2006/relationships/slide" Target="slide611.xml"/><Relationship Id="rId2" Type="http://schemas.openxmlformats.org/officeDocument/2006/relationships/notesSlide" Target="../notesSlides/notesSlide4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15.xml.rels><?xml version="1.0" encoding="UTF-8" standalone="yes"?>
<Relationships xmlns="http://schemas.openxmlformats.org/package/2006/relationships"><Relationship Id="rId3" Type="http://schemas.openxmlformats.org/officeDocument/2006/relationships/slide" Target="slide531.xml"/><Relationship Id="rId2" Type="http://schemas.openxmlformats.org/officeDocument/2006/relationships/notesSlide" Target="../notesSlides/notesSlide4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17.xml"/><Relationship Id="rId4" Type="http://schemas.openxmlformats.org/officeDocument/2006/relationships/slide" Target="slide618.xml"/></Relationships>
</file>

<file path=ppt/slides/_rels/slide616.xml.rels><?xml version="1.0" encoding="UTF-8" standalone="yes"?>
<Relationships xmlns="http://schemas.openxmlformats.org/package/2006/relationships"><Relationship Id="rId2" Type="http://schemas.openxmlformats.org/officeDocument/2006/relationships/slide" Target="slide615.xml"/><Relationship Id="rId1" Type="http://schemas.openxmlformats.org/officeDocument/2006/relationships/slideLayout" Target="../slideLayouts/slideLayout2.xml"/></Relationships>
</file>

<file path=ppt/slides/_rels/slide617.xml.rels><?xml version="1.0" encoding="UTF-8" standalone="yes"?>
<Relationships xmlns="http://schemas.openxmlformats.org/package/2006/relationships"><Relationship Id="rId3" Type="http://schemas.openxmlformats.org/officeDocument/2006/relationships/slide" Target="slide619.xml"/><Relationship Id="rId2" Type="http://schemas.openxmlformats.org/officeDocument/2006/relationships/notesSlide" Target="../notesSlides/notesSlide4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18.xml.rels><?xml version="1.0" encoding="UTF-8" standalone="yes"?>
<Relationships xmlns="http://schemas.openxmlformats.org/package/2006/relationships"><Relationship Id="rId3" Type="http://schemas.openxmlformats.org/officeDocument/2006/relationships/slide" Target="slide615.xml"/><Relationship Id="rId2" Type="http://schemas.openxmlformats.org/officeDocument/2006/relationships/notesSlide" Target="../notesSlides/notesSlide4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19.xml.rels><?xml version="1.0" encoding="UTF-8" standalone="yes"?>
<Relationships xmlns="http://schemas.openxmlformats.org/package/2006/relationships"><Relationship Id="rId3" Type="http://schemas.openxmlformats.org/officeDocument/2006/relationships/slide" Target="slide621.xml"/><Relationship Id="rId2" Type="http://schemas.openxmlformats.org/officeDocument/2006/relationships/notesSlide" Target="../notesSlides/notesSlide4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7.xml"/><Relationship Id="rId4" Type="http://schemas.openxmlformats.org/officeDocument/2006/relationships/slide" Target="slide6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20.xml.rels><?xml version="1.0" encoding="UTF-8" standalone="yes"?>
<Relationships xmlns="http://schemas.openxmlformats.org/package/2006/relationships"><Relationship Id="rId2" Type="http://schemas.openxmlformats.org/officeDocument/2006/relationships/slide" Target="slide615.xml"/><Relationship Id="rId1" Type="http://schemas.openxmlformats.org/officeDocument/2006/relationships/slideLayout" Target="../slideLayouts/slideLayout2.xml"/></Relationships>
</file>

<file path=ppt/slides/_rels/slide621.xml.rels><?xml version="1.0" encoding="UTF-8" standalone="yes"?>
<Relationships xmlns="http://schemas.openxmlformats.org/package/2006/relationships"><Relationship Id="rId3" Type="http://schemas.openxmlformats.org/officeDocument/2006/relationships/slide" Target="slide623.xml"/><Relationship Id="rId2" Type="http://schemas.openxmlformats.org/officeDocument/2006/relationships/notesSlide" Target="../notesSlides/notesSlide4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2.xml.rels><?xml version="1.0" encoding="UTF-8" standalone="yes"?>
<Relationships xmlns="http://schemas.openxmlformats.org/package/2006/relationships"><Relationship Id="rId3" Type="http://schemas.openxmlformats.org/officeDocument/2006/relationships/slide" Target="slide619.xml"/><Relationship Id="rId2" Type="http://schemas.openxmlformats.org/officeDocument/2006/relationships/notesSlide" Target="../notesSlides/notesSlide4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7.xml"/><Relationship Id="rId4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5.xml"/><Relationship Id="rId4" Type="http://schemas.openxmlformats.org/officeDocument/2006/relationships/slide" Target="slide8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0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3.xml"/><Relationship Id="rId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5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1.xml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1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வணிகவியல்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ta-IN" sz="6000" b="1" dirty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ஒரு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மதிப்பெண்</a:t>
            </a:r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85192" y="292882"/>
            <a:ext cx="11402008" cy="13033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அரசராலோ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அரசியலோ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சாசனத்தின்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விளைவாக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4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789645" y="1934357"/>
            <a:ext cx="4814187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08922" y="4208105"/>
            <a:ext cx="3338027" cy="21897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73012" y="3974851"/>
            <a:ext cx="4930820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(அ)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சாசன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491271" y="432835"/>
            <a:ext cx="6615406" cy="9330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உறுப்பினர்கள்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97158" y="2118048"/>
            <a:ext cx="4245429" cy="223001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வேண்டுமானாலும்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உறுப்பினர்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முடியாது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1175656" y="4933949"/>
            <a:ext cx="3275045" cy="11161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தேர்ந்தெடுக்கப்பட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218850" y="4998162"/>
            <a:ext cx="3531639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838627" y="2248679"/>
            <a:ext cx="4490361" cy="203276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வேண்டுமானாலும்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இருக்கலாம்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95535" y="485191"/>
            <a:ext cx="937726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அர்த்தசாஸ்திரம்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புத்தகம்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எழுதப்பட்டது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13383" y="2446698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சாணக்கியர்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48670" y="2351376"/>
            <a:ext cx="2929812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கௌடில்யர்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95535" y="4144932"/>
            <a:ext cx="3470989" cy="167018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திருவள்ளுவர்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429640" y="4139757"/>
            <a:ext cx="5767873" cy="17728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இளங்கோவடிகள்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118050" y="444105"/>
            <a:ext cx="8164285" cy="6382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தோல்வியடைவதற்கான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காரணம்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202023" y="2298669"/>
            <a:ext cx="2593911" cy="11663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வரம்பற்ற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உறுப்பினர்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22303" y="2079625"/>
            <a:ext cx="4460032" cy="147378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தவறான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நிர்வாகம்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280557" y="4056921"/>
            <a:ext cx="351608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15201" y="4550685"/>
            <a:ext cx="2967134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இழப்பு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ஏற்படுவதால்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6513" y="735718"/>
            <a:ext cx="8098974" cy="8210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கூட்டுறவுகளும்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நிறுவப்படுவதற்கு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40766" y="2397967"/>
            <a:ext cx="2202025" cy="83976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98165" y="2321569"/>
            <a:ext cx="2873828" cy="117274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சீர்திருத்த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099387" y="4192358"/>
            <a:ext cx="2295331" cy="14555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111551" y="3984171"/>
            <a:ext cx="4599992" cy="18567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தொண்டு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72885" y="585629"/>
            <a:ext cx="10580915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வெற்றிபெற்றது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299994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3" y="2765362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சுவிஸ்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அமெரிக்கா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5" y="2737369"/>
            <a:ext cx="2929813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இங்கிலாந்து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17710" y="559836"/>
            <a:ext cx="7156580" cy="6904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ராக்டேல்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சொசையிட்டி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தோற்றுவித்தார்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15616" y="2441056"/>
            <a:ext cx="320891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ரா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ர்ட்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ஓவென்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8838" y="2417611"/>
            <a:ext cx="5249124" cy="17557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H,C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கால்வெர்ட்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15616" y="4199758"/>
            <a:ext cx="37415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டால்மாக்கி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76661" y="5038368"/>
            <a:ext cx="2276669" cy="83157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லம்பேர்ட்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84988" y="4124131"/>
            <a:ext cx="4432041" cy="237410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உலகில்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200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ஒன்றாகும்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26898" y="1628970"/>
            <a:ext cx="5393093" cy="244241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ஒன்றுக்கும்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கொண்டுள்ளது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307828" y="4765341"/>
            <a:ext cx="2631231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184988" y="2137861"/>
            <a:ext cx="4236098" cy="161006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அரசாங்கத்தின்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கட்டுப்பாட்டிற்கு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அப்பாற்பட்டது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22377" y="475861"/>
            <a:ext cx="10409043" cy="8396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37997" y="317240"/>
            <a:ext cx="9116005" cy="14503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கட்டுப்படுத்தப்படுகின்றன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3463" y="3081553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கிளைகள்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83350" y="3161329"/>
            <a:ext cx="2537927" cy="97283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83350" y="4884349"/>
            <a:ext cx="2761865" cy="94446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நாடாளுமன்றம்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0" y="4806076"/>
            <a:ext cx="270121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தலைமையகம்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46449" y="298579"/>
            <a:ext cx="1110342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நாடுகளின்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இயங்கும்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நிர்வகிக்கப்படுகின்றன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0098" y="2225355"/>
            <a:ext cx="268721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அரசு நிறுவனங்கள்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477070" y="1959435"/>
            <a:ext cx="4833257" cy="19098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algn="ctr" fontAlgn="t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47461" y="4096147"/>
            <a:ext cx="3442996" cy="20031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39542" y="4376057"/>
            <a:ext cx="4655976" cy="169526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20098" y="99271"/>
            <a:ext cx="10940920" cy="273606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அலுவலகத்தின்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கிளைகள்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/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/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/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முடிவெடுக்கும்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அதிகாரத்தை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குறிப்பிடுவது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961053" y="3241806"/>
            <a:ext cx="2845837" cy="141825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பரவலாக்கம்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878080" y="3524348"/>
            <a:ext cx="2341984" cy="8531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3998164" y="5066523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ஒருங்கிணைப்பு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302188" y="3524348"/>
            <a:ext cx="3851212" cy="104065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மையப்படுத்துதல்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64975" y="429208"/>
            <a:ext cx="10888825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கோகோ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கோலா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உதாரணமாய்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07503" y="2050713"/>
            <a:ext cx="2696547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992710" y="1878101"/>
            <a:ext cx="4774817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922107" y="3915448"/>
            <a:ext cx="3200400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49446" y="4861120"/>
            <a:ext cx="3132754" cy="99276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பொதுத்துறை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24743" y="4404049"/>
            <a:ext cx="2013857" cy="8677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60 %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72605" y="2519636"/>
            <a:ext cx="2612572" cy="88622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51 %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49886" y="4527921"/>
            <a:ext cx="2285999" cy="83975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95 %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202025" y="2640563"/>
            <a:ext cx="1436914" cy="93444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75 %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30610" y="535566"/>
            <a:ext cx="11111172" cy="12595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குறையாமல்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பெற்றிருக்க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30424" y="371022"/>
            <a:ext cx="10870164" cy="11569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பேரரசில்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பொதுவானவையாக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பல்லவர்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சோழர்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பாண்டியர்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சேரர்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11426" y="625151"/>
            <a:ext cx="9769148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மிகப்பழமையான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15616" y="2512202"/>
            <a:ext cx="3012234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6" y="2780522"/>
            <a:ext cx="3200400" cy="85153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துறைவாரி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13984" y="4632519"/>
            <a:ext cx="3079102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315615" y="4483594"/>
            <a:ext cx="3012235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57200" y="503853"/>
            <a:ext cx="11374017" cy="7285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அரசாங்க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53547" y="2304666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குடியரசுத்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தலைவர்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624735" y="1859712"/>
            <a:ext cx="3694922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நீதிபதி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83009" y="4071053"/>
            <a:ext cx="2983464" cy="194719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பிரதமர்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84979" y="4022951"/>
            <a:ext cx="4790861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மாநில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முதலமைச்சர்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48746" y="799064"/>
            <a:ext cx="9806475" cy="112726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என்ன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91682" y="2677886"/>
            <a:ext cx="2724538" cy="194076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மக்களுக்கு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2" y="2967135"/>
            <a:ext cx="3125757" cy="129695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வாய்ப்பை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01075" y="5084012"/>
            <a:ext cx="3452325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38530" y="2891324"/>
            <a:ext cx="2379305" cy="155762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ஈட்டுதல்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4400" y="373224"/>
            <a:ext cx="10356980" cy="12316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ரூபாய்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நோட்டுக்களை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வெளியிடுவதற்கு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அதிகாரம்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71397" y="2491273"/>
            <a:ext cx="2724538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 வங்கிகள்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776356" y="2237709"/>
            <a:ext cx="4233765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295331" y="4275056"/>
            <a:ext cx="2892490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46943" y="4797859"/>
            <a:ext cx="3692590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74239" y="4497356"/>
            <a:ext cx="3135084" cy="12106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எஸ்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ஐ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820678" y="2416628"/>
            <a:ext cx="3259088" cy="10916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99245" y="4456478"/>
            <a:ext cx="2367270" cy="122460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ஐ.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ஐ.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ஐ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94116" y="2487461"/>
            <a:ext cx="2127378" cy="12834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ஆர்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ஐ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532041" y="633445"/>
            <a:ext cx="5127917" cy="718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88708" y="325295"/>
            <a:ext cx="9414584" cy="1244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ரிசர்வ்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ஏப்ரல்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1 ..................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பணிகளைத்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தொடங்கியது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66855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91699"/>
            <a:ext cx="2220686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1933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22106" y="4455610"/>
            <a:ext cx="239796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55780" y="410547"/>
            <a:ext cx="10842171" cy="11383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கையாள்பவர்கள்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மட்டுமல்ல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.............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வழிகாட்டுபவர்களாகவும்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இருக்கிறார்கள்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84649" y="2398975"/>
            <a:ext cx="2453951" cy="123164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75445" y="2227820"/>
            <a:ext cx="3125756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11559" y="4366738"/>
            <a:ext cx="2743199" cy="162994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06276" y="4366738"/>
            <a:ext cx="4329406" cy="173402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பொருளாதார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04730" y="389903"/>
            <a:ext cx="9563877" cy="9608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75859" y="1978091"/>
            <a:ext cx="4404051" cy="25472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அமைப்புகளுக்கு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வழிகாட்டுதல்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முறைகளை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ஒழுங்குபடுத்துதல்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011816" y="2258011"/>
            <a:ext cx="2810070" cy="201497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அரசாங்க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வங்கியாளராக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3306144" y="5096135"/>
            <a:ext cx="5561047" cy="97038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பராமரித்தல்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92958" y="2173889"/>
            <a:ext cx="3517642" cy="209909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மக்களுடன்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கொள்ளுதல்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51991" y="628040"/>
            <a:ext cx="9088017" cy="8304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தொழிற்துறை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01404" y="2851567"/>
            <a:ext cx="2080072" cy="70389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ICICI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78971" y="2621516"/>
            <a:ext cx="3263257" cy="11639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HSBC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01404" y="4364393"/>
            <a:ext cx="3274391" cy="129689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SIDBI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45525" y="4947497"/>
            <a:ext cx="2750198" cy="71378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IDBI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34886" y="4246904"/>
            <a:ext cx="3615612" cy="150222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தொழிற்துறை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733660" y="2309355"/>
            <a:ext cx="4618653" cy="133033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வணிகச்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461446" y="4246904"/>
            <a:ext cx="3163080" cy="152874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விவசாய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76830" y="2528648"/>
            <a:ext cx="2723162" cy="111103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கிராம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876830" y="825085"/>
            <a:ext cx="8226846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உள்ளூர்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ஊக்குவித்து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75522" y="409705"/>
            <a:ext cx="10440955" cy="13178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சுல்தனாக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அடர்ந்த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வனப்பகுதிகளில்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வகுத்தார்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278292" y="2939142"/>
            <a:ext cx="2813181" cy="933062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வாஸ்கோடகாமா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பால்பன்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7" y="2864498"/>
            <a:ext cx="2379306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அக்பர்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அலாவுதின்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கில்ஜி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68222" y="461293"/>
            <a:ext cx="10655556" cy="11529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செயல்பாடுகளை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ஆரம்பித்த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20903"/>
            <a:ext cx="2258009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64693" y="3020903"/>
            <a:ext cx="2397967" cy="93084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1979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95322" y="4745061"/>
            <a:ext cx="248194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44824" y="4745061"/>
            <a:ext cx="2258009" cy="10870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1981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79579" y="373224"/>
            <a:ext cx="10832841" cy="765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மின்னணு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செயல்படுத்தலாம்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00771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கணினிகள்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84775" y="4260882"/>
            <a:ext cx="3641865" cy="1057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மேலே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61407" y="3956182"/>
            <a:ext cx="3170076" cy="149289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கைபேசிகள்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84775" y="1871890"/>
            <a:ext cx="3564294" cy="18754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ATM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அட்டை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83468" y="199508"/>
            <a:ext cx="10998459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RTGS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குறைந்தபட்சம்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எவ்வளவு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பரிமாற்றம்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70587" y="2584580"/>
            <a:ext cx="4273421" cy="167951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எவ்வளவு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வேண்டுமானாலும்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011816" y="2776966"/>
            <a:ext cx="2341984" cy="117455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5159827" y="4721291"/>
            <a:ext cx="26685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லட்சம்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59827" y="2734976"/>
            <a:ext cx="2799184" cy="15291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லட்சம்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37015" y="768267"/>
            <a:ext cx="6934978" cy="7455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பெரிய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688878"/>
            <a:ext cx="2471793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எஸ்.பி.ஐ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71207" y="2391995"/>
            <a:ext cx="4186988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ஐசிஐசிஐ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7"/>
            <a:ext cx="3886977" cy="13669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பிஎன்பி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7532" y="4739955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ஆர்பிஐ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21498" y="4029593"/>
            <a:ext cx="2892489" cy="159553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38594" y="2022410"/>
            <a:ext cx="3417710" cy="142896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73821" y="4182601"/>
            <a:ext cx="2556588" cy="152089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வைப்புத்</a:t>
            </a:r>
          </a:p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56791" y="2150659"/>
            <a:ext cx="2621901" cy="117247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12844" y="365572"/>
            <a:ext cx="10366311" cy="13504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கணக்கு,குறிப்பிட்ட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தொகையைச்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கட்டாயம்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?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4404" y="471443"/>
            <a:ext cx="9545214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முன்கடன்கள்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48882" y="2312469"/>
            <a:ext cx="3415004" cy="131783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தகவலைச்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சேகரித்தல்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அளித்தல்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99383" y="2377949"/>
            <a:ext cx="3125754" cy="12478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மேல்வரைப்பற்று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620070" y="4597812"/>
            <a:ext cx="3284379" cy="9932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உண்டியல்களைத்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தள்ளுபடி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48882" y="4643658"/>
            <a:ext cx="3415004" cy="86036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64908" y="597877"/>
            <a:ext cx="8406880" cy="7837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 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தடையை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நீக்குகிறது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6287" y="2276670"/>
            <a:ext cx="2855166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14188" y="2276670"/>
            <a:ext cx="4105469" cy="146199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306287" y="4350989"/>
            <a:ext cx="3065106" cy="138734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அறிவுத்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08913" y="3974850"/>
            <a:ext cx="4548265" cy="176348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இடர்ப்பாட்டு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411713" y="561781"/>
            <a:ext cx="11242222" cy="11376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மையமாக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வைத்திருக்கிறது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11713" y="2651945"/>
            <a:ext cx="3331027" cy="99282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22904" y="2529183"/>
            <a:ext cx="3598507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327504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வழங்கல்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3939851" y="2543094"/>
            <a:ext cx="4312298" cy="12150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வரிசைப்படுத்துதல்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91885" y="213609"/>
            <a:ext cx="11408229" cy="12036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நிதியுதவி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பெறுவதற்காக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இணைப்பாக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2269" y="2454442"/>
            <a:ext cx="3246400" cy="8991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துறைமுகச்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சான்றாணை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073589"/>
            <a:ext cx="4513559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சான்றாணை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372275" y="3971982"/>
            <a:ext cx="5332650" cy="176595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483152" y="4762895"/>
            <a:ext cx="2976464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துறைமுக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8" y="3770954"/>
            <a:ext cx="2780523" cy="17821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32850" y="1996752"/>
            <a:ext cx="3956179" cy="165151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குளிர்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பதன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45828" y="3956180"/>
            <a:ext cx="2593911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23528" y="1875453"/>
            <a:ext cx="3079101" cy="114766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பிணைய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06608" y="102637"/>
            <a:ext cx="11111172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பிணைய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பாதுகாப்பதற்காக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82960" y="4138535"/>
            <a:ext cx="3237721" cy="15626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43463" y="2027431"/>
            <a:ext cx="48759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தேர்ச்சி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249887" y="4275638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ஏதுவுமில்லை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82960" y="2062437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ஈட்டாமல்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இருத்தல்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864568" y="589064"/>
            <a:ext cx="811763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குறிக்கோள்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...................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7911" y="292528"/>
            <a:ext cx="11762792" cy="18194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பழங்கள்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காய்கறிகள்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அழுகக்கூடிய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சேமிப்பிற்காக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பயன்படுத்தப்படுகின்றன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192694" y="2584580"/>
            <a:ext cx="2864499" cy="9168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5" y="258458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65909" y="4612100"/>
            <a:ext cx="2892491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509138"/>
            <a:ext cx="2813179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குளிர்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பதன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17442" y="676281"/>
            <a:ext cx="7774732" cy="671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போக்குவரத்து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தடையை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நீக்குகிறது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36710" y="2236445"/>
            <a:ext cx="2526264" cy="115794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நேரம்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52119" y="2261535"/>
            <a:ext cx="3345024" cy="8976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360645" y="4310044"/>
            <a:ext cx="2071397" cy="146199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643396" y="4292332"/>
            <a:ext cx="3153747" cy="117565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08618" y="416971"/>
            <a:ext cx="9729496" cy="172906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வான்வழி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அனுப்பீட்டு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ரசீது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அசல்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பாகங்களில்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தயாரிக்கப்படுகிறது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84988" y="2889590"/>
            <a:ext cx="2313992" cy="87823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50897" y="2896056"/>
            <a:ext cx="2024744" cy="73711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நான்கு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51613" y="4522665"/>
            <a:ext cx="239796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51613" y="2889590"/>
            <a:ext cx="2442289" cy="77910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ஒன்று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7115" y="355053"/>
            <a:ext cx="11077770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சரக்கேற்றி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பெற்றுக்கொள்வதை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கொள்வதற்கான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10614" y="2384077"/>
            <a:ext cx="303179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59624" y="2207181"/>
            <a:ext cx="4572000" cy="214739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 வாடகை ஒப்பாவணம்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41243" y="4354572"/>
            <a:ext cx="3915746" cy="123630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சீட்டு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51305" y="4551007"/>
            <a:ext cx="2873828" cy="11103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67543" y="4320073"/>
            <a:ext cx="2836506" cy="177514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விமானம்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45965" y="2454485"/>
            <a:ext cx="2792557" cy="126429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சாலை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436498" y="4721290"/>
            <a:ext cx="1847461" cy="9797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67543" y="2407298"/>
            <a:ext cx="2659224" cy="131148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தொடர்வண்டி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67543" y="477092"/>
            <a:ext cx="8553417" cy="744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வேகமான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போக்குவரத்திற்கான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என்ன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20887" y="783771"/>
            <a:ext cx="8864084" cy="713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கோட்பாடு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47462" y="2754916"/>
            <a:ext cx="1950097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09521" y="2694266"/>
            <a:ext cx="196875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332236" y="4404731"/>
            <a:ext cx="225800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அண்மைக்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காரணம்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3349690" y="4404731"/>
            <a:ext cx="242129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நம்பிக்கை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22309" y="401216"/>
            <a:ext cx="9918441" cy="7464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பொதுக்காப்பீட்டு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வகையினைச்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127380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68616" y="2202024"/>
            <a:ext cx="3769568" cy="102957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ஆயுள்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665515" y="4296470"/>
            <a:ext cx="2514600" cy="137873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தீ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47255" y="4298667"/>
            <a:ext cx="3997758" cy="1376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மருத்துவக்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036407" y="606489"/>
            <a:ext cx="8535177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2939" y="2579917"/>
            <a:ext cx="2416628" cy="110101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48261" y="2579916"/>
            <a:ext cx="2323323" cy="157220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உதவி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49121" y="4479506"/>
            <a:ext cx="36937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22506" y="2640569"/>
            <a:ext cx="2164702" cy="94180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பகிர்வு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8131" y="468259"/>
            <a:ext cx="10433959" cy="9050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கீழ்கண்டவற்றுள்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பொருந்தாதது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67542" y="2355840"/>
            <a:ext cx="2154719" cy="87502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நிபந்தனை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94932" y="2099879"/>
            <a:ext cx="456326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தன்னிச்சை</a:t>
            </a:r>
            <a:r>
              <a:rPr lang="en-IN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800808" y="3778897"/>
            <a:ext cx="3219061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660645"/>
            <a:ext cx="3188735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பகிர்ந்தளித்தல்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52939" y="3956180"/>
            <a:ext cx="3713583" cy="248194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18919" y="1929577"/>
            <a:ext cx="4279440" cy="152054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திட்டாவணம்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49887" y="4264091"/>
            <a:ext cx="3816219" cy="190344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திட்டாவணம்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40972" y="2286000"/>
            <a:ext cx="3890864" cy="94939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19674" y="391885"/>
            <a:ext cx="10039738" cy="11733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வகையினைச்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551075" y="993777"/>
            <a:ext cx="5089849" cy="89340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மருத்துவர்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12572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8" y="2690717"/>
            <a:ext cx="3415002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வேலைவாய்ப்பு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3815" y="120314"/>
            <a:ext cx="11243385" cy="21204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தொடர்ச்சியான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அளிக்கிறது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கிளை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பரிமாற்றம்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2892490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அளிப்புத்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50"/>
            <a:ext cx="291115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ஏட்டுக்கடன்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 dirty="0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42392" y="293468"/>
            <a:ext cx="10077061" cy="18661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மின்னணு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வலைப்பின்னல்கள்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71394" y="2549366"/>
            <a:ext cx="2575251" cy="105436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மின்னணு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153541" y="2563719"/>
            <a:ext cx="3359018" cy="82751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இணையதளம்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51519" y="4012163"/>
            <a:ext cx="2995126" cy="117275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வலைதளம்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75445" y="4083911"/>
            <a:ext cx="3237721" cy="12409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08704" y="316217"/>
            <a:ext cx="9774591" cy="163511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உற்பத்தியாளரிடமிருந்து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செல்லும்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8" y="2547841"/>
            <a:ext cx="2491274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78585" y="2589254"/>
            <a:ext cx="2704709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போக்குவரத்து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699" y="2656896"/>
            <a:ext cx="3438329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பெயர்ச்சியியல்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12571" y="561496"/>
            <a:ext cx="6484775" cy="6811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பெயர்ச்சியியலின்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நன்மை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00807" y="2198685"/>
            <a:ext cx="2817845" cy="9209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மேம்பாடு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176865" y="2103251"/>
            <a:ext cx="3694922" cy="16323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ஈட்டுதல்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00807" y="3613281"/>
            <a:ext cx="4376058" cy="188244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464558" y="4506687"/>
            <a:ext cx="3377683" cy="98904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பண்டகக்காப்பு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38131" y="3770954"/>
            <a:ext cx="2519265" cy="163147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17973" y="1919081"/>
            <a:ext cx="3147121" cy="15012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அலகுகள்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33862" y="4098472"/>
            <a:ext cx="2435289" cy="99837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96749" y="2183363"/>
            <a:ext cx="3023119" cy="104502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29729" y="479019"/>
            <a:ext cx="9551793" cy="901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ஒப்படைப்பின்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நன்மை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93105" y="713567"/>
            <a:ext cx="10468943" cy="11147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சமுதாயத்திற்கு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நன்மை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தரத்தக்கதாக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86218"/>
            <a:ext cx="2463281" cy="59004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சட்டம்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7" y="3086218"/>
            <a:ext cx="2397968" cy="53872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00597" y="4432705"/>
            <a:ext cx="2640562" cy="57805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பொருளாதாரம்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44826" y="4428706"/>
            <a:ext cx="2556586" cy="5267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ஒழுங்குணர்வு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90464" y="158620"/>
            <a:ext cx="10245013" cy="14907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தவிர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உண்டு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9550" y="2164707"/>
            <a:ext cx="2499050" cy="1063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73012" y="1987420"/>
            <a:ext cx="4646645" cy="132494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27584" y="4074568"/>
            <a:ext cx="2817844" cy="176639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73012" y="3974852"/>
            <a:ext cx="4917233" cy="186611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பணியாளர்கள்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35395" y="298580"/>
            <a:ext cx="10485274" cy="15926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06486" y="2528012"/>
            <a:ext cx="3638941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நிலைத்தன்மை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02218" y="2662142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245427" y="4525348"/>
            <a:ext cx="3741577" cy="50385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சமநிலை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74635" y="2579332"/>
            <a:ext cx="3023119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62066" y="3867766"/>
            <a:ext cx="2911150" cy="159997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அங்காடி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நாளங்காடி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36094" y="408925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அல்லாங்காடி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39756" y="656444"/>
            <a:ext cx="10944807" cy="798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38843" y="597159"/>
            <a:ext cx="11133753" cy="717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962540" y="2490050"/>
            <a:ext cx="2422806" cy="94019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382139" y="2388880"/>
            <a:ext cx="3797558" cy="157418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039495" y="4138128"/>
            <a:ext cx="4074367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நியாமான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58413" y="4697970"/>
            <a:ext cx="2445010" cy="108234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மிதமான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28800" y="4562669"/>
            <a:ext cx="3582955" cy="15955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சுரண்டல்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26154" y="2354813"/>
            <a:ext cx="4889241" cy="141825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வசதிகள்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865706" y="4562669"/>
            <a:ext cx="2551922" cy="131561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பாதுகாப்பு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28801" y="2640563"/>
            <a:ext cx="2715208" cy="119951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நியாமான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ஊதியம்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14586" y="363893"/>
            <a:ext cx="10706084" cy="12683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ஊழியர்களின்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ஆகாது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82353" y="310242"/>
            <a:ext cx="951722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சிறப்பியல்புகள்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50306" y="2550818"/>
            <a:ext cx="429207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பரிமாற்றம்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அ)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50091" y="2132043"/>
            <a:ext cx="4282750" cy="210651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082353" y="4763275"/>
            <a:ext cx="3844212" cy="137160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50295" y="4376055"/>
            <a:ext cx="5337110" cy="18427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சம்பளம்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(அ)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கூலி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8" y="395979"/>
            <a:ext cx="10907485" cy="15447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சமுதாயத்திற்கு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5" y="2831841"/>
            <a:ext cx="2649894" cy="66958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ஒழுக்கவியல்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57999" y="2892489"/>
            <a:ext cx="3387013" cy="942393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வெற்றி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9" y="4236541"/>
            <a:ext cx="3387013" cy="104458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ஒழுங்குமுறைகள்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649894" cy="7926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நிர்வாகம்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68759" y="603577"/>
            <a:ext cx="7578789" cy="7744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நெறிமுறைகளுக்கான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6238292" y="4407303"/>
            <a:ext cx="4744616" cy="140892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1436915" y="2066767"/>
            <a:ext cx="3144416" cy="137801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 அளவிலான மேலாளர்கள்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366935" y="3953361"/>
            <a:ext cx="3284376" cy="204230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உயர்மட்ட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533831" y="1767798"/>
            <a:ext cx="6153538" cy="209938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மேலாண்மையில்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இல்லாத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தொழிலாளர்கள்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6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25151" y="305704"/>
            <a:ext cx="10821178" cy="186833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பயனுள்ள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நன்னெறி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செய்யவில்லை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62270" y="2430858"/>
            <a:ext cx="3452328" cy="161710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குறியீடு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2052733" y="4482423"/>
            <a:ext cx="3144417" cy="137859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வழிமுறைகளை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6161313" y="4539283"/>
            <a:ext cx="3984173" cy="126487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குறிப்பிடப்பட்டவை அல்ல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896946" y="2726521"/>
            <a:ext cx="3890866" cy="102578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ஈடுபாடு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8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86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8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92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17064" y="362117"/>
            <a:ext cx="9157872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நிர்வாகத்தின்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வழிநடத்த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99387" y="2174034"/>
            <a:ext cx="3321699" cy="144624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நேர்மையான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நன்னெறி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277160"/>
            <a:ext cx="4709502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186476" y="4051689"/>
            <a:ext cx="3234610" cy="183813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தனிநபர்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8" y="4735290"/>
            <a:ext cx="2843504" cy="11896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8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61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0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15615" y="4128933"/>
            <a:ext cx="3202734" cy="203860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நன் 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24126" y="2027342"/>
            <a:ext cx="3900196" cy="175415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சரியாக</a:t>
            </a:r>
            <a:r>
              <a:rPr lang="en-IN" sz="24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முடிவெடுத்தல்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20678" y="4282750"/>
            <a:ext cx="3503644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மோசமான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64905" y="2379306"/>
            <a:ext cx="2573695" cy="11849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58601" y="235864"/>
            <a:ext cx="11111172" cy="12503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வழிவகுக்கும்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6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6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3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4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8338" y="634481"/>
            <a:ext cx="10086389" cy="13715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ஒதுக்கீடு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கீழ்கண்டவாறு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41984" y="2776198"/>
            <a:ext cx="2584579" cy="90226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39035" y="2776198"/>
            <a:ext cx="2423627" cy="90226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dirty="0"/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035" y="4095346"/>
            <a:ext cx="2535594" cy="100726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இவற்றில்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67338" y="4180549"/>
            <a:ext cx="2733869" cy="83685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0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2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19469" y="380812"/>
            <a:ext cx="8621485" cy="9423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உட்புற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எடுத்துக்காட்டு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3" y="1850386"/>
            <a:ext cx="4100804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நிறுவனத்திற்குள்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திரட்டப்படும்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041572" y="1709551"/>
            <a:ext cx="4613988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பெறப்படும்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92897" y="4058163"/>
            <a:ext cx="2995125" cy="204049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130282" y="3974850"/>
            <a:ext cx="6001138" cy="23419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கடனாளிகளிடமிருந்து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பெறப்படும்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4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70736" y="371140"/>
            <a:ext cx="9748157" cy="175830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கடன்பத்திரதாரர்கள்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தகுதியுடையவர்கள்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01012" y="2687216"/>
            <a:ext cx="2827176" cy="96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பங்காதாயம்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42783" y="2631233"/>
            <a:ext cx="2192694" cy="101703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021492" y="4362639"/>
            <a:ext cx="481459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57192" y="2687800"/>
            <a:ext cx="2108718" cy="96047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5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7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5" y="307910"/>
            <a:ext cx="10963469" cy="1390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இடமிருந்து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நேரடியாக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தொகையாகும்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45502" y="2438355"/>
            <a:ext cx="3477208" cy="8392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பொதுமக்கள்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42384" y="2068578"/>
            <a:ext cx="5399968" cy="144133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32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இயக்குனர்கள்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076131" y="4220873"/>
            <a:ext cx="5539273" cy="159086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தணிக்கையாளர்கள்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52400" y="4475131"/>
            <a:ext cx="3589952" cy="108235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0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82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9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50098" y="3993502"/>
            <a:ext cx="3111759" cy="195242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கடனாளிகள்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102220" y="2009580"/>
            <a:ext cx="4777273" cy="13622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97960" y="4292083"/>
            <a:ext cx="2901820" cy="14369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09834" y="2234682"/>
            <a:ext cx="3592285" cy="91206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709834" y="715832"/>
            <a:ext cx="8383554" cy="7470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5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5" y="360394"/>
            <a:ext cx="984379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பாசம்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உள்நோக்கம்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ஆகியவற்றால்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மேற்கொள்ளப்படும்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32416" y="2347815"/>
            <a:ext cx="2766527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பொருளாதாரச்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செயல்பாடுகள்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66420" y="2347815"/>
            <a:ext cx="3830216" cy="11231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912069" y="4029656"/>
            <a:ext cx="3921188" cy="19885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66319" y="3809095"/>
            <a:ext cx="5075853" cy="226513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பொருளாதாரச்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சார்பற்ற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செயல்பாடுகள்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5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9418" y="728186"/>
            <a:ext cx="9713164" cy="7464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1" y="2624856"/>
            <a:ext cx="3023118" cy="119858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சான்றிதழ்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391468" y="2741090"/>
            <a:ext cx="363893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484774" y="4371837"/>
            <a:ext cx="3750906" cy="128178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56791" y="4371837"/>
            <a:ext cx="308376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5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3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74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89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54155" y="265921"/>
            <a:ext cx="9237307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அதிகரிப்பை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கொண்டது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64905" y="2024747"/>
            <a:ext cx="305577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உள்ளூர்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52932" y="2012210"/>
            <a:ext cx="4413379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தற்போதைய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39550" y="4451896"/>
            <a:ext cx="3095429" cy="161199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36906" y="3974851"/>
            <a:ext cx="4954556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6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097057" y="946031"/>
            <a:ext cx="7676760" cy="97038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அமெரிக்க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வெளியிடப்படுவது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097057" y="2616967"/>
            <a:ext cx="2834173" cy="92866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கனடா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2209024" y="4345318"/>
            <a:ext cx="2251008" cy="86737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சீனா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610737" y="4357396"/>
            <a:ext cx="2645230" cy="88640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915609" y="2341984"/>
            <a:ext cx="3732244" cy="120364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அமெரிக்க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ஐக்கிய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6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3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48173" y="242595"/>
            <a:ext cx="11208398" cy="12437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அமெரிக்க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தவிர்த்து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5034" y="2230017"/>
            <a:ext cx="2673566" cy="134360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உலகளாவிய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24758" y="2050889"/>
            <a:ext cx="3963054" cy="204340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86333" y="4228481"/>
            <a:ext cx="2805750" cy="160719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7" y="4735290"/>
            <a:ext cx="3011455" cy="96571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வெளிச்சந்தை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4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8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2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00100" y="4187454"/>
            <a:ext cx="4553338" cy="21714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அந்நிய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செலாவணி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பத்திரம்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12904" y="2305730"/>
            <a:ext cx="5153202" cy="151889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பெருநிறுவன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106243" y="4506898"/>
            <a:ext cx="2766524" cy="15208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உலகளாவிய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12979" y="2305730"/>
            <a:ext cx="3368351" cy="129074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19879" y="233265"/>
            <a:ext cx="11607281" cy="1194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செலாவணியை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பெறுவதற்காகவே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பத்திரமாகும்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5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96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0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41650" y="415622"/>
            <a:ext cx="11308699" cy="14234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நடூத்தரத்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மேம்பாட்டூ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இயற்றப்பட்ட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23322" y="2897392"/>
            <a:ext cx="1509225" cy="71379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2004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25342" y="2897392"/>
            <a:ext cx="1474237" cy="64824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2006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25342" y="4304250"/>
            <a:ext cx="1539552" cy="7716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2008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273169" y="4304250"/>
            <a:ext cx="1609529" cy="71801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2007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5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51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4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7468" y="186612"/>
            <a:ext cx="10296332" cy="14742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பொருளாதாரத்தில்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நிறுவனிங்களின்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பங்களிப்பு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இன்றியமையாதவை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94113" y="2351320"/>
            <a:ext cx="2575250" cy="97037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தொழில்துறை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1973423" y="4216177"/>
            <a:ext cx="2789853" cy="10636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6595187" y="4080038"/>
            <a:ext cx="3116426" cy="140601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15877" y="2235961"/>
            <a:ext cx="3275046" cy="13529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வேலைவாய்ப்பு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4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6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3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86409" y="478794"/>
            <a:ext cx="10683550" cy="159611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உதவிக்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குழுக்கள்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சேமிப்புத்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தொகையை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வசூலித்து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  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76128" y="2920484"/>
            <a:ext cx="3125755" cy="110567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00188" y="2901820"/>
            <a:ext cx="2752532" cy="9890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குழு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73553" y="2911152"/>
            <a:ext cx="3554965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குழு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89579" y="4318423"/>
            <a:ext cx="3477210" cy="173866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242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91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1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53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5" y="391886"/>
            <a:ext cx="10442101" cy="12391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உதவிக்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குழுக்களுக்குக்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  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16628" y="2719780"/>
            <a:ext cx="1811819" cy="66198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65302" y="2530864"/>
            <a:ext cx="2470155" cy="11430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16628" y="4294054"/>
            <a:ext cx="2086167" cy="115000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82418" y="4979984"/>
            <a:ext cx="2153039" cy="61348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48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983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4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83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206690" y="4272822"/>
            <a:ext cx="2015412" cy="118895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51240" y="2359072"/>
            <a:ext cx="1671328" cy="95165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51240" y="4440552"/>
            <a:ext cx="1803918" cy="89656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50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262674" y="2590475"/>
            <a:ext cx="1959428" cy="54297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18643" y="375495"/>
            <a:ext cx="11111172" cy="121777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முதலிட்டூ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உச்ச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வரம்பு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லட்சத்திற்கு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மிகக்கூடாது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            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9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48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589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363893"/>
            <a:ext cx="10935478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இரும்பிலிருந்து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தாதுக்களைப்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பிரித்தெடுக்கும்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தொழிற்சாலை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பிரித்தெடுக்கும்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355772" y="233265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மரபுசார்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தொழில்கள்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465597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கட்டுமானத்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08709" y="4665306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தயாரிப்புத்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307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09126" y="305998"/>
            <a:ext cx="10842172" cy="13325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வெளிநாட்டில்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வாங்கப்படுவது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606351" y="3047051"/>
            <a:ext cx="2864497" cy="68113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11959" y="3047050"/>
            <a:ext cx="2481943" cy="68113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011959" y="4460257"/>
            <a:ext cx="2481943" cy="87685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மீண்டும்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530929" y="4545221"/>
            <a:ext cx="2939919" cy="85819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9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13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6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0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67746" y="404130"/>
            <a:ext cx="10571584" cy="9144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மீண்டும்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நோக்குடன்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74032" y="2202029"/>
            <a:ext cx="2267339" cy="82108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67330" y="1847461"/>
            <a:ext cx="3153748" cy="11756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50959" y="3802224"/>
            <a:ext cx="2913483" cy="153022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87412" y="3993507"/>
            <a:ext cx="3433666" cy="114765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73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88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8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08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33839" y="382556"/>
            <a:ext cx="10419961" cy="162819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இணைப்புச்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சங்கிலியாக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34481" y="2681385"/>
            <a:ext cx="3685593" cy="103278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தொழிற்ச்சாலை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50896" y="2681385"/>
            <a:ext cx="2146043" cy="125671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0879" y="4122379"/>
            <a:ext cx="2211357" cy="76511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90879" y="2720457"/>
            <a:ext cx="2561643" cy="99371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01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48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92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32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0029" y="522513"/>
            <a:ext cx="7662766" cy="742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041653" y="1793177"/>
            <a:ext cx="3455702" cy="15816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வாழ்க்கைத்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உயர்த்துவது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42385" y="1455576"/>
            <a:ext cx="5691672" cy="275253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அத்தியாவசியப்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பொருட்களையும்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சேவைகளையும்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சிக்கன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விலையில்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வழங்குவது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27962" y="3711408"/>
            <a:ext cx="4855294" cy="259525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தேசிய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உயர்த்துவது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71085" y="4705494"/>
            <a:ext cx="3757903" cy="15675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பொருட்களையும்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கிடைக்கச்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55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74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689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90151" y="3973453"/>
            <a:ext cx="2637834" cy="111103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ஐந்து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739812" y="2107907"/>
            <a:ext cx="2827176" cy="125910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99040" y="4009318"/>
            <a:ext cx="2108719" cy="91578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நான்கு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071397" y="2287962"/>
            <a:ext cx="2295329" cy="83582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32950" y="495214"/>
            <a:ext cx="8898674" cy="970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உள்நாட்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டு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வகைகளாக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பிரிக்காலம்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73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129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37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82557" y="310509"/>
            <a:ext cx="11579288" cy="13620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வியாபாரியையும்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இணைப்புச்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சங்கிலியாக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இடைநிலையர்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ஆவார்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26164" y="2960254"/>
            <a:ext cx="2435289" cy="9119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361853" y="2960255"/>
            <a:ext cx="2584580" cy="69734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282546" y="4871022"/>
            <a:ext cx="2374637" cy="75533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தரகர்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26164" y="4857029"/>
            <a:ext cx="2724538" cy="76933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32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962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45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45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01620" y="538850"/>
            <a:ext cx="9274629" cy="9330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இடைநிலையர்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0137" y="2253348"/>
            <a:ext cx="2439955" cy="96746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46845" y="2253348"/>
            <a:ext cx="3484983" cy="9674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301620" y="4413383"/>
            <a:ext cx="4002833" cy="128762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38935" y="4273424"/>
            <a:ext cx="4380722" cy="1567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84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46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78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63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11256" y="297333"/>
            <a:ext cx="9253634" cy="1814809"/>
          </a:xfrm>
          <a:prstGeom prst="wave">
            <a:avLst>
              <a:gd name="adj1" fmla="val 12500"/>
              <a:gd name="adj2" fmla="val -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உற்பத்தியாளரிடம்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செயபவர்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58212" y="2547841"/>
            <a:ext cx="2668554" cy="132298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30817" y="2672054"/>
            <a:ext cx="2136709" cy="119876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973215" y="4450704"/>
            <a:ext cx="291115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77273" y="2671079"/>
            <a:ext cx="3498981" cy="10071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237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31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9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93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7342" y="383186"/>
            <a:ext cx="9155664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வாங்குபவரையும்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விற்பவரையும்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ஒருங்கினைக்கும்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பனியினை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மேற்கொள்வர்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272074" y="2454442"/>
            <a:ext cx="3230072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142000" y="2398949"/>
            <a:ext cx="397238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கழிவு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418254" y="4055391"/>
            <a:ext cx="5075852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வைத்திருப்பவர்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11043" y="4781937"/>
            <a:ext cx="3216729" cy="131561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தரகர்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18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7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04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6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11560" y="4114801"/>
            <a:ext cx="3685592" cy="146490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ஐந்து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58110" y="1876886"/>
            <a:ext cx="3713584" cy="141125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6" y="4212773"/>
            <a:ext cx="2845838" cy="126896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நான்கு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23526" y="2015412"/>
            <a:ext cx="2523931" cy="91026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343607" y="408215"/>
            <a:ext cx="9829007" cy="9797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இடைநிலையர்களை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வகைகளாக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பிரிக்கலாம்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4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05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09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39756" y="186620"/>
            <a:ext cx="10786188" cy="19570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நிலைகளைக்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68558"/>
            <a:ext cx="3349692" cy="156754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செயற்கை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04050" y="4898571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ஒன்று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62669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பகுப்பாய்வு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994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35699" y="485192"/>
            <a:ext cx="10123713" cy="14649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வைத்திருப்பர்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74238" y="2960254"/>
            <a:ext cx="2873828" cy="97726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சிறிய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305870" y="2769082"/>
            <a:ext cx="2855167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பெரிய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305870" y="4750172"/>
            <a:ext cx="2953136" cy="89062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அளவான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67543" y="4647090"/>
            <a:ext cx="2780523" cy="109679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39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356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8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58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83567" y="360097"/>
            <a:ext cx="945191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சிற்றளவு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நிலையிட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என்பதனுள்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அடங்குவர்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92694" y="2475682"/>
            <a:ext cx="2407298" cy="92372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575040" y="2317059"/>
            <a:ext cx="3438331" cy="108235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தூக்கும்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968759" y="4268759"/>
            <a:ext cx="3153747" cy="145557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வாகனத்தில்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விற்போர்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73011" y="3974851"/>
            <a:ext cx="4170785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சாலைகள்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8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2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13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717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98073" y="261258"/>
            <a:ext cx="10224018" cy="17593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92168" y="2502567"/>
            <a:ext cx="2985795" cy="107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53400" y="2647498"/>
            <a:ext cx="2796847" cy="118738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தெருக்கடை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54785" y="4233141"/>
            <a:ext cx="2756029" cy="138363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சாலைகள்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18630" y="2502567"/>
            <a:ext cx="3054608" cy="14560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சாலைகள்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4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41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72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46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00269" y="251316"/>
            <a:ext cx="10991461" cy="12689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நிரந்தர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இடமின்றி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வெவ்வெறு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இடங்களுக்கு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விலையுள்ள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செய்வோரை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60849" y="2272110"/>
            <a:ext cx="3500660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மடங்கு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99403" y="2202515"/>
            <a:ext cx="5511935" cy="152039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சுற்றாடும்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968760" y="4364393"/>
            <a:ext cx="3554962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4025" y="5089853"/>
            <a:ext cx="4255905" cy="113366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தெருக்கடை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81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438539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91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10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17135" y="4496191"/>
            <a:ext cx="3247054" cy="165268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51002" y="2223285"/>
            <a:ext cx="3778897" cy="157687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332306" y="4572000"/>
            <a:ext cx="2556588" cy="122231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84783" y="2304661"/>
            <a:ext cx="3111759" cy="14141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55037" y="138477"/>
            <a:ext cx="11681925" cy="14117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நாடுகளுக்கிடையே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அறிவுசார்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நுட்பம்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மனித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உழைப்பு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ஆகியவை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இடம்பெயருவது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30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05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97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914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55341" y="349326"/>
            <a:ext cx="11481318" cy="11155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மீண்டும்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28801" y="2990578"/>
            <a:ext cx="3065105" cy="69268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64051" y="2990578"/>
            <a:ext cx="3093098" cy="75332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064051" y="4511587"/>
            <a:ext cx="3172408" cy="93061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28801" y="4605975"/>
            <a:ext cx="3065105" cy="81132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337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116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6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84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40362" y="246613"/>
            <a:ext cx="9955764" cy="12969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நாடுகளுக்கிடையே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பரிமாற்றிக்கொள்ளப்பட்டால்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23527" y="2696546"/>
            <a:ext cx="2747865" cy="102666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31429" y="2454250"/>
            <a:ext cx="3517639" cy="126896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23526" y="4441371"/>
            <a:ext cx="2799183" cy="156754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93496" y="4172035"/>
            <a:ext cx="3984172" cy="17354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16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37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394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42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46147" y="483790"/>
            <a:ext cx="11045112" cy="14742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38196" y="2547841"/>
            <a:ext cx="3239279" cy="140695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உள்நாட்டு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4" y="2678691"/>
            <a:ext cx="2817846" cy="107221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இணைவினை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60335" y="4655977"/>
            <a:ext cx="355029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07292" y="2501772"/>
            <a:ext cx="3256384" cy="140695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0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108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85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83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77344" y="334361"/>
            <a:ext cx="4376056" cy="8435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EPC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விரிவாக்கம்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47823" y="1740118"/>
            <a:ext cx="2559862" cy="148165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குழு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91468" y="1608534"/>
            <a:ext cx="4842589" cy="174482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குழு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047823" y="3652379"/>
            <a:ext cx="3676261" cy="250060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சரக்கேற்றி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குழு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212562" y="4711959"/>
            <a:ext cx="3200400" cy="133427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காங்கிரஸ்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9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4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59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97867" y="4000006"/>
            <a:ext cx="3034782" cy="21595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மாநில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மையம்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34742" y="1956198"/>
            <a:ext cx="3667302" cy="144157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மாநில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சபை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091265" y="4404049"/>
            <a:ext cx="2554256" cy="140659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மாநில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கழகம்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49185" y="2153039"/>
            <a:ext cx="2983464" cy="104789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மாநில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மையம்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909535" y="586698"/>
            <a:ext cx="4243865" cy="9312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STC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விரிவாக்கம்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01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56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49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73695" y="569167"/>
            <a:ext cx="7044609" cy="7371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அபாயத்தைக்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60645" y="2635895"/>
            <a:ext cx="2827176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59689" y="2635895"/>
            <a:ext cx="2901821" cy="102170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159689" y="4187109"/>
            <a:ext cx="2922036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360645" y="4257091"/>
            <a:ext cx="299979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26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37727" y="442633"/>
            <a:ext cx="10450282" cy="13208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இறக்குமதியாளரால்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ஏற்றுமதியாளருக்கு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அனுப்பப்படும்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____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11561" y="2995127"/>
            <a:ext cx="3293704" cy="61581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இடாப்பு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201677" y="3055997"/>
            <a:ext cx="2750975" cy="6158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விசாரணை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164355" y="5024973"/>
            <a:ext cx="2817845" cy="63536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சரக்காணை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11561" y="4964328"/>
            <a:ext cx="3293704" cy="63536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1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87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23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1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20789" y="373225"/>
            <a:ext cx="10633012" cy="10514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தலைவரால்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பெற்றுக்கொண்டதற்கு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ஆதாரமாக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84783" y="2171115"/>
            <a:ext cx="2276670" cy="110392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அனுப்புகை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93495" y="1923855"/>
            <a:ext cx="4077478" cy="144449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துணைத்தலைவர்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884783" y="4319729"/>
            <a:ext cx="2094723" cy="155821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31426" y="4160752"/>
            <a:ext cx="3601617" cy="187616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வாணிகத்தூதுவர்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இடாப்பு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26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683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09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91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12677" y="457200"/>
            <a:ext cx="10466614" cy="168293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ஏற்றுமதியாளரால்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சுங்க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நடைமுறைகளைப்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பின்பற்ற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நியமிக்கப்படும்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60848" y="2765285"/>
            <a:ext cx="2752529" cy="110976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அனுப்புகை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406881" y="2765285"/>
            <a:ext cx="2043404" cy="128265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869023" y="4574148"/>
            <a:ext cx="245395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அகற்றீட்டு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06178" y="2815362"/>
            <a:ext cx="1957096" cy="110976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கழிவு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75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7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5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79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06187" y="359193"/>
            <a:ext cx="9346736" cy="12105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சுங்க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வாணிபம்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கையெழுத்தான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92898" y="2189935"/>
            <a:ext cx="2639008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29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அக்டோபர்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1947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31114" y="2053115"/>
            <a:ext cx="3851086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அக்டோபர்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1947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56634" y="4048512"/>
            <a:ext cx="3526972" cy="213259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28 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அக்டோபர்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1947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11044" y="4930557"/>
            <a:ext cx="3114091" cy="118031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26 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அக்டோபர்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1947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75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47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34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50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75453" y="4244484"/>
            <a:ext cx="3118758" cy="155821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79502" y="2388640"/>
            <a:ext cx="3405673" cy="15768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1 - 1996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25648" y="4467032"/>
            <a:ext cx="2759527" cy="133566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87421" y="2388640"/>
            <a:ext cx="2554256" cy="129695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775151" y="587829"/>
            <a:ext cx="8189944" cy="7753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72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719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065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375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67750" y="466531"/>
            <a:ext cx="10907485" cy="6909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தலைமையகம்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அமைந்துள்ள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2" y="2743642"/>
            <a:ext cx="234198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நியூயார்க்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47249" y="2743642"/>
            <a:ext cx="2752531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இலண்டன்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263885" y="4647086"/>
            <a:ext cx="2635895" cy="121297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பிரேசில்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1" y="4647086"/>
            <a:ext cx="234198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ஜெனிவா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64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2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57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9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64907" y="239389"/>
            <a:ext cx="953588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தினசரி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அலுவல்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டம்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ஒப்படைக்கப்பட்டிருக்கிறது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9470" y="2379306"/>
            <a:ext cx="2766526" cy="98904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மேலாண்மைக்குழு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15607" y="2376098"/>
            <a:ext cx="4086808" cy="135935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நிர்வாகக்குழு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09531" y="4006043"/>
            <a:ext cx="3186404" cy="191919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பொதுக்குழு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54351" y="4369936"/>
            <a:ext cx="4875244" cy="13902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பொதுச்சபை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1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57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115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551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51938" y="550636"/>
            <a:ext cx="5288124" cy="9074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அமைந்திருப்பது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20889" y="2615782"/>
            <a:ext cx="2200469" cy="96980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நியுயார்க்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014996" y="2749098"/>
            <a:ext cx="2295331" cy="6869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ஹாங்காங்க்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62668" y="4376058"/>
            <a:ext cx="3265716" cy="68113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வாஷிங்டன்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366726" y="2775632"/>
            <a:ext cx="2845838" cy="63389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டோக்கியோ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87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0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48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56013" y="216260"/>
            <a:ext cx="11367019" cy="18672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குடியிருப்போருக்கும்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மற்றொரு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குடியிருப்போருக்கும்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நடைபெறும்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40025" y="2613061"/>
            <a:ext cx="2469502" cy="101654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வாணிப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71412" y="2454442"/>
            <a:ext cx="4308286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40025" y="4334068"/>
            <a:ext cx="4009053" cy="172849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735290"/>
            <a:ext cx="3114092" cy="13272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80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644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3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27890" y="4028361"/>
            <a:ext cx="3128086" cy="179147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840592" y="1861459"/>
            <a:ext cx="4115171" cy="191743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 கணக்கு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5840592" y="4152123"/>
            <a:ext cx="4650516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43914" y="1861459"/>
            <a:ext cx="3212062" cy="12642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555447" y="480462"/>
            <a:ext cx="6570289" cy="7114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உள்ளடக்கியது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4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41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58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75658" y="4478694"/>
            <a:ext cx="3172408" cy="13436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28928" y="2424623"/>
            <a:ext cx="4875990" cy="154245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99381" y="4478694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சங்கம்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175658" y="2556105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50506" y="485192"/>
            <a:ext cx="11103428" cy="8769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பழமையான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வடிவம்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47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18460" y="349326"/>
            <a:ext cx="10907485" cy="1386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நாணய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பதியப்படுவது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833071"/>
            <a:ext cx="3839547" cy="102170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அலுவல்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835528"/>
            <a:ext cx="387220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361853" y="4768164"/>
            <a:ext cx="3872204" cy="118476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026368" y="4599992"/>
            <a:ext cx="3839547" cy="135293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அலுவல்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213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20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7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96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57805" y="377524"/>
            <a:ext cx="6130212" cy="6516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அலுவல்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893407" y="1769946"/>
            <a:ext cx="41287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ரிசர்வ்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நாணய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90050" y="1719709"/>
            <a:ext cx="3666930" cy="123806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662472" y="3773899"/>
            <a:ext cx="4128796" cy="184746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159830" y="3359020"/>
            <a:ext cx="6193970" cy="274284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ரிசர்வ்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நாணய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இரண்டும்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2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18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5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84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84479" y="503853"/>
            <a:ext cx="8871079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உபரி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வெளிக்காட்டுவது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35235" y="2316874"/>
            <a:ext cx="3601616" cy="240665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10600" y="2335860"/>
            <a:ext cx="3239278" cy="315054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இருத்தல்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3851987" y="5486400"/>
            <a:ext cx="3780453" cy="59921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இவையனைத்தும்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4072" y="2506369"/>
            <a:ext cx="3874537" cy="202765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39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123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519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405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66401" y="494522"/>
            <a:ext cx="10956472" cy="6670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நடைமுறைப்படுத்தப்படும்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உடன்படிக்கை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 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21364" y="2725029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24554" y="2403628"/>
            <a:ext cx="4718833" cy="16510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கூடிய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162562" y="4469962"/>
            <a:ext cx="5082074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ஒப்புக்கொண்ட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58911" y="5296730"/>
            <a:ext cx="4457701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ஏற்றுக்கொள்ளப்பட்ட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முனைவு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83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71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773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1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34580" y="4206457"/>
            <a:ext cx="2689550" cy="14275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உடன்பாடு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43093" y="2407298"/>
            <a:ext cx="2862167" cy="13146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743701" y="4460714"/>
            <a:ext cx="2460949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முனைவு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02229" y="2482848"/>
            <a:ext cx="2705877" cy="97284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79596" y="286970"/>
            <a:ext cx="10992999" cy="18347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மற்றொரு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மறுபயன்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ஒவ்வொரு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உறுதிமொழியும்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உறுதிமொழிகளின்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தொகுதியும்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86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12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57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97766" y="584842"/>
            <a:ext cx="5141165" cy="6064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செல்லாத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71600" y="2052735"/>
            <a:ext cx="3918857" cy="135293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முரணான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இயல்பு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456784" y="2052735"/>
            <a:ext cx="3769567" cy="135293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சட்ட நடைமுறைகளை மீறுவதான 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68752" y="4142009"/>
            <a:ext cx="3657599" cy="124263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கொள்கைக்கு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எதிரான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உடன்பாடு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371599" y="4142008"/>
            <a:ext cx="3918857" cy="12426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நடைமுறைப்படுத்த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முடியாத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உடன்பாடு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20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461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95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41127" y="4481402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9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469435" y="474539"/>
            <a:ext cx="5141165" cy="6064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செல்லுபடியாகக்கூடிய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ஏற்பு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06893" y="2349867"/>
            <a:ext cx="3648268" cy="93306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அறுதியிட்டுக்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கூறுதல்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68753" y="2349867"/>
            <a:ext cx="3396341" cy="83975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தகுதியற்றது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68753" y="4142009"/>
            <a:ext cx="3396342" cy="124263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நிபந்தனையுடையது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371599" y="4142008"/>
            <a:ext cx="3918857" cy="12426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அறுதியிட்டுக்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தகுதியற்றது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4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24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390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40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97596" y="4243785"/>
            <a:ext cx="2649894" cy="18496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தவிர்தகு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59563" y="2084957"/>
            <a:ext cx="3234604" cy="163710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செல்லாத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44959" y="4657220"/>
            <a:ext cx="4210438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மற்றொரு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தரப்பினரின்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விருப்பத்தின்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97596" y="2189949"/>
            <a:ext cx="3156451" cy="84350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செல்தகு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947898" y="584949"/>
            <a:ext cx="6296202" cy="8247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இளவருடன்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5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34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248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98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8155" y="139096"/>
            <a:ext cx="10355689" cy="15122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செல்லத்தக்க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தங்களுடைய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கடமையை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21364" y="2725029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33215" y="2478499"/>
            <a:ext cx="4718833" cy="19910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நடைமுறைப்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படுத்தப்படும்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21364" y="4442476"/>
            <a:ext cx="3890865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செல்லாதது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58911" y="5269244"/>
            <a:ext cx="3067440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78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7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46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298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76435" y="449472"/>
            <a:ext cx="10177365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652768" y="4861249"/>
            <a:ext cx="2886463" cy="10752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98912" y="2658675"/>
            <a:ext cx="3239278" cy="173549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வழங்குபவரின்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840533" y="2680858"/>
            <a:ext cx="3468654" cy="1343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வழங்குபவரின்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19346" y="2590344"/>
            <a:ext cx="2997071" cy="152445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வழங்குபவர்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/>
              <a:t>M. MuthuSelvam, Madurai. Cell No: 9842104826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908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108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61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43608" y="391891"/>
            <a:ext cx="9461241" cy="2080727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ஓரே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ஒருவராக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மேலாளர்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41176" y="2901820"/>
            <a:ext cx="3732243" cy="17541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5" y="2901820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30011" y="4945225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சங்கம்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88630" y="3029535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85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4279" y="187395"/>
            <a:ext cx="11796227" cy="18008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A, B, C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ஒப்பந்தத்தின்படி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50,000 D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நிறைவேற்றுவதற்கு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, C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விடுகிறார்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இங்கே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,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625151" y="2528596"/>
            <a:ext cx="5253135" cy="107302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மரணத்தினால்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செல்லாது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68753" y="2528596"/>
            <a:ext cx="4618651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B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நிறைவேற்றப்பட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52727" y="4142008"/>
            <a:ext cx="4534678" cy="15310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A,B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D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புதுப்பிக்கப்பட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625151" y="4068809"/>
            <a:ext cx="5253135" cy="17177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பிரதிநிதிகளுடன்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சேர்ந்து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A 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B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ஆகியோரால்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நிறைவேற்றப்பட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547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08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38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390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97596" y="4243785"/>
            <a:ext cx="2753106" cy="18496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பெறுபவர்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86337" y="1763784"/>
            <a:ext cx="4393156" cy="163710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ஒப்பந்தத்திற்கு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மூன்றாம்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486337" y="4105260"/>
            <a:ext cx="4486461" cy="211256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பெறுபவர்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மரணத்தின்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அவரது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97596" y="1847461"/>
            <a:ext cx="3156451" cy="118599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அளித்தவர்கள்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45707" y="325063"/>
            <a:ext cx="11700586" cy="8247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இவர்களில்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நிறைவேற்றத்தைக்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முடியாது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396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0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91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56490" y="429208"/>
            <a:ext cx="7692445" cy="6529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மூன்றாம்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கூறுகின்றோம்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70654" y="2207407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33214" y="2179926"/>
            <a:ext cx="4718833" cy="19910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அளிப்பவர்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54630" y="4171016"/>
            <a:ext cx="3890865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பெறுபவர்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36192" y="4945376"/>
            <a:ext cx="3067440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சட்டரீதியான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72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150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991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9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14907" y="475861"/>
            <a:ext cx="11404341" cy="7938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செல்லத்தகு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கடமை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895737" y="2528596"/>
            <a:ext cx="4096139" cy="107302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நடைமுறைப்படுத்தப்படும்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28596"/>
            <a:ext cx="258302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செல்லாது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19122" y="4524123"/>
            <a:ext cx="2668555" cy="11290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895738" y="4625597"/>
            <a:ext cx="4096138" cy="92605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விடுவிப்பு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91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589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283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057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22966" y="571152"/>
            <a:ext cx="8546063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செயல்படாத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56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கீழ்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43608" y="2589712"/>
            <a:ext cx="2594006" cy="101838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தவிர்க்கக்கூடிய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033463" y="2761647"/>
            <a:ext cx="3320337" cy="78607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செல்லக்கூடியது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61671" y="4338085"/>
            <a:ext cx="3468654" cy="1343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முடியாதது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93407" y="2584031"/>
            <a:ext cx="2335181" cy="90506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செல்லாத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/>
              <a:t>M. MuthuSelvam, Madurai. Cell No: 9842104826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093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09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430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333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03444" y="4344318"/>
            <a:ext cx="2506333" cy="161077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செல்லக்கூடியது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971530" y="2143557"/>
            <a:ext cx="3522307" cy="133553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செல்லாத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71530" y="4456342"/>
            <a:ext cx="3432104" cy="146511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இவற்றில்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78934" y="2293101"/>
            <a:ext cx="3156451" cy="118599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தவிர்க்கக்கூடிய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58891" y="276437"/>
            <a:ext cx="10876382" cy="12244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பல்வேறு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சூழ்நிலைகளில்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இயலாத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790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2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762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32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56490" y="429208"/>
            <a:ext cx="8039232" cy="6529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இருதரப்பு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விடுவிக்கப்படுவது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7182624" y="4499752"/>
            <a:ext cx="3020007" cy="149779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கூறப்பட்டவை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51183" y="1950015"/>
            <a:ext cx="4718833" cy="19910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பரிமாற்றம்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22582" y="4208338"/>
            <a:ext cx="3890865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திருத்தம்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1654630" y="2504691"/>
            <a:ext cx="3067440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49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27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75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609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34580" y="4206457"/>
            <a:ext cx="2689550" cy="14275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சேதம்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43093" y="2407298"/>
            <a:ext cx="2862167" cy="13146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743701" y="4460714"/>
            <a:ext cx="2460949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02229" y="2482848"/>
            <a:ext cx="2705877" cy="97284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ஊதியம்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172495" y="634483"/>
            <a:ext cx="7931004" cy="78741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மீறலுக்குக்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கொடுக்கப்பட்ட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இழப்பீடு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72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79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711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907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540057" y="750790"/>
            <a:ext cx="4017739" cy="6529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7173294" y="4492577"/>
            <a:ext cx="3020007" cy="149779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51183" y="1950014"/>
            <a:ext cx="4718833" cy="19910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மறைமுக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85260" y="4093168"/>
            <a:ext cx="3890865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1710614" y="2504690"/>
            <a:ext cx="3067440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92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47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56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39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513166" y="661695"/>
            <a:ext cx="5165663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01220" y="2301722"/>
            <a:ext cx="2594006" cy="195657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ஏப்ரல்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1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மார்ச்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31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033463" y="2928959"/>
            <a:ext cx="3320337" cy="113854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சூலை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1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சூன்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30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180017" y="4739302"/>
            <a:ext cx="3468654" cy="1343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சனவரி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2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டிசம்பர்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31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46754" y="2356701"/>
            <a:ext cx="2335181" cy="19565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ஏப்ரல்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3 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பிப்ரவரி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28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/>
              <a:t>M. MuthuSelvam, Madurai. Cell No: 9842104826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14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28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386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06082" y="643813"/>
            <a:ext cx="8089641" cy="8490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பெரிய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குறைபாடு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வரையறாப்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3722" y="2211354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விரைவான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62960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அமைப்பெளிமை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5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42491" y="4206457"/>
            <a:ext cx="2689550" cy="14275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முந்தைய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722316" y="2080899"/>
            <a:ext cx="2862167" cy="13146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ஒளி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922924" y="4348032"/>
            <a:ext cx="2460949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நாட்காட்டி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26164" y="2144207"/>
            <a:ext cx="2705877" cy="13114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172495" y="634483"/>
            <a:ext cx="7931004" cy="78741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513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17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69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2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93575" y="543136"/>
            <a:ext cx="10804849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ஐந்து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தலைப்புகளின்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17245" y="2738169"/>
            <a:ext cx="2594006" cy="1329339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8212" y="2804737"/>
            <a:ext cx="2286193" cy="113854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ஊதிய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681439" y="5029200"/>
            <a:ext cx="2834075" cy="105352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52182" y="2815913"/>
            <a:ext cx="2615099" cy="138431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/>
              <a:t>M. MuthuSelvam, Madurai. Cell No: 9842104826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43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49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54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07805" y="357343"/>
            <a:ext cx="8295693" cy="7938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வேளாண்மை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02228" y="2528596"/>
            <a:ext cx="3489647" cy="107302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முழுவதும்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விதி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ப்பி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ற்குட்பட்டது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03437" y="2553650"/>
            <a:ext cx="3433666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கருதப்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படுவதில்லை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96743" y="4464589"/>
            <a:ext cx="3340360" cy="11290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மறைமுக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02228" y="4515954"/>
            <a:ext cx="3554961" cy="1077637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முழுவதும்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விலக்கிற்குட்பட்டது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53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492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40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0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42490" y="3946848"/>
            <a:ext cx="2885493" cy="187545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அமைச்சர்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722316" y="2080899"/>
            <a:ext cx="2862167" cy="158603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பிரதம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மந்திரி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922924" y="4348032"/>
            <a:ext cx="2958194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குடியரசு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26164" y="1875452"/>
            <a:ext cx="2901820" cy="16086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ரிசர்வ்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தலைவர்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659310" y="482281"/>
            <a:ext cx="9181305" cy="78741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குழுமத்தின்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65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04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14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861898" y="620880"/>
            <a:ext cx="4195666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GST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விரிவாக்கம்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17244" y="2313993"/>
            <a:ext cx="2744653" cy="175351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8212" y="2804737"/>
            <a:ext cx="2286193" cy="139549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681439" y="5029200"/>
            <a:ext cx="3081630" cy="105352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52182" y="2815913"/>
            <a:ext cx="2615099" cy="138431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/>
              <a:t>M. MuthuSelvam, Madurai. Cell No: 9842104826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896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10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6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35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21323" y="514110"/>
            <a:ext cx="6109603" cy="7433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7100596" y="4507620"/>
            <a:ext cx="3020007" cy="149779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மறைமுக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23192" y="1639343"/>
            <a:ext cx="4600318" cy="259093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 மற்றும் சேவைகளின் வைகையை பொருத்தது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41825" y="4093168"/>
            <a:ext cx="3890865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1461801" y="2204108"/>
            <a:ext cx="4214324" cy="118717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நடவடிக்கைகளைச்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182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49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7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56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429707" y="515964"/>
            <a:ext cx="2736203" cy="7938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IGST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02228" y="2528596"/>
            <a:ext cx="3489647" cy="107302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03437" y="2553650"/>
            <a:ext cx="3433666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ஆரம்ப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96743" y="4464589"/>
            <a:ext cx="3340360" cy="11290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02228" y="4515954"/>
            <a:ext cx="3554961" cy="1077637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ஒருங்கிணைந்து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98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9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02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90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42490" y="3946848"/>
            <a:ext cx="2885493" cy="187545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சூலை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1, 2017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722316" y="2080899"/>
            <a:ext cx="2862167" cy="158603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சனவரி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1,2017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922924" y="4348032"/>
            <a:ext cx="2958194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மார்ச்சு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1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,</a:t>
            </a:r>
          </a:p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2017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67543" y="2211355"/>
            <a:ext cx="2901820" cy="1075021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ஏப்ரல்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 </a:t>
            </a:r>
          </a:p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2017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44759" y="338732"/>
            <a:ext cx="11489094" cy="12696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நடைமுறைப்படுத்தப்பட்ட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நாள்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2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89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89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340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lnSpcReduction="10000"/>
          </a:bodyPr>
          <a:lstStyle/>
          <a:p>
            <a:pPr algn="ctr"/>
            <a:r>
              <a:rPr lang="ta-IN" sz="6000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ஆண்டு பொதுத் தேர்வில் </a:t>
            </a:r>
            <a:endParaRPr lang="en-US" sz="6000" dirty="0" smtClean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அதிக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மதிப்பெண் 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பெற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வாழ்த்துக்கள்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54155" y="335913"/>
            <a:ext cx="912533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இல்லாதது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80" y="2351320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770982" y="2286005"/>
            <a:ext cx="5388429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54155" y="4310743"/>
            <a:ext cx="3366019" cy="179789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47656" y="4439913"/>
            <a:ext cx="5411755" cy="15395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52938" y="569168"/>
            <a:ext cx="9336833" cy="98905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குடும்பம்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யாரால்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நிர்வகிக்கப்படுகிறது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677889"/>
            <a:ext cx="2267337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முதலாளி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மேலாளர்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765362"/>
            <a:ext cx="2118049" cy="13027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கர்த்தா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272004" y="481820"/>
            <a:ext cx="7473819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இடத்தடை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நீக்கப்படுகின்றது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31641" y="2686048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3041779"/>
            <a:ext cx="2901821" cy="8712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போக்குவரத்து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45429" y="4879910"/>
            <a:ext cx="3377681" cy="830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138128" y="2844083"/>
            <a:ext cx="3289040" cy="107419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பண்டகசாலை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7" y="4189445"/>
            <a:ext cx="3676261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முதலீட்டின்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421085" y="2176265"/>
            <a:ext cx="5812971" cy="18114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உடன்படிக்கையால்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நிர்வாகத்தின்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பிறப்பால்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149296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குடும்ப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உறுப்பினராகிறார்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74242" y="450331"/>
            <a:ext cx="934927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குடும்பத்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உறுப்பினர்களை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அழைப்பாய்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கர்த்தா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56784" y="2272004"/>
            <a:ext cx="413346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தலைமுறை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4828" y="4217436"/>
            <a:ext cx="440404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வாரிசுதாரர்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31428" y="4618653"/>
            <a:ext cx="3881534" cy="128762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தயாபகா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சட்டம்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315780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யாவும்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மிடாக்சரா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சட்டம்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90329" y="475861"/>
            <a:ext cx="10300996" cy="1203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வாரிசுகள்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வம்சாவழி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உரிமையுள்ளவர்கள்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453952" y="577625"/>
            <a:ext cx="6400800" cy="793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உண்டாக்கப்படுவது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1623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வழிகாட்டல்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111551" y="2164706"/>
            <a:ext cx="4655975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கூட்டாளிகளிடையே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43913" y="4026168"/>
            <a:ext cx="3769567" cy="19407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ஒப்பந்தத்தால்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5" y="3923532"/>
            <a:ext cx="4870579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நட்பின்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45030" y="361686"/>
            <a:ext cx="10468946" cy="1744830"/>
          </a:xfrm>
          <a:prstGeom prst="wave">
            <a:avLst>
              <a:gd name="adj1" fmla="val 12500"/>
              <a:gd name="adj2" fmla="val 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நிறுவனத்திற்கும்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வெளிநபருக்கும்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பற்றிக்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82353" y="2758945"/>
            <a:ext cx="302311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முறையேடு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2" y="2765362"/>
            <a:ext cx="2649895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சங்க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105469" y="4702630"/>
            <a:ext cx="340567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கூட்டுருவாக்கச்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சான்றிதழ்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50703" y="2957804"/>
            <a:ext cx="3377681" cy="107082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தகவலறிக்கை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17038" y="536510"/>
            <a:ext cx="9647852" cy="8677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அட்டவணை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- அ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(Table-A)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67746" y="1906328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நிகழ்ச்சிக்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மாதிரி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251579" y="1885885"/>
            <a:ext cx="580364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மாதிரி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017038" y="3770668"/>
            <a:ext cx="5187820" cy="25099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முறையேட்டின்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மாதிரி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03268" y="4627982"/>
            <a:ext cx="3853541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மாதிரிப்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படிவம்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4366726"/>
            <a:ext cx="3433666" cy="15488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சட்டமுறை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80922" y="2360645"/>
            <a:ext cx="4537383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(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சாசன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491459"/>
            <a:ext cx="316307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39686" y="299088"/>
            <a:ext cx="10947514" cy="14657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நாடாளுமன்ற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மாநிலச்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மன்றங்கள்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இயற்றிய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52942" y="513184"/>
            <a:ext cx="8845417" cy="12730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இயக்குநரை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தேர்ந்தெடுக்கிறார்கள்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6" y="3020903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9" y="3000026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9" y="4772479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பத்திரதாரர்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10" y="4651755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6217</TotalTime>
  <Words>11337</Words>
  <Application>Microsoft Office PowerPoint</Application>
  <PresentationFormat>Widescreen</PresentationFormat>
  <Paragraphs>3022</Paragraphs>
  <Slides>623</Slides>
  <Notes>467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623</vt:i4>
      </vt:variant>
    </vt:vector>
  </HeadingPairs>
  <TitlesOfParts>
    <vt:vector size="627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457</cp:revision>
  <dcterms:created xsi:type="dcterms:W3CDTF">2022-09-24T06:45:25Z</dcterms:created>
  <dcterms:modified xsi:type="dcterms:W3CDTF">2023-03-12T06:57:05Z</dcterms:modified>
</cp:coreProperties>
</file>