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ppt/notesSlides/notesSlide377.xml" ContentType="application/vnd.openxmlformats-officedocument.presentationml.notesSlide+xml"/>
  <Override PartName="/ppt/notesSlides/notesSlide378.xml" ContentType="application/vnd.openxmlformats-officedocument.presentationml.notesSlide+xml"/>
  <Override PartName="/ppt/notesSlides/notesSlide379.xml" ContentType="application/vnd.openxmlformats-officedocument.presentationml.notesSlide+xml"/>
  <Override PartName="/ppt/notesSlides/notesSlide380.xml" ContentType="application/vnd.openxmlformats-officedocument.presentationml.notesSlide+xml"/>
  <Override PartName="/ppt/notesSlides/notesSlide381.xml" ContentType="application/vnd.openxmlformats-officedocument.presentationml.notesSlide+xml"/>
  <Override PartName="/ppt/notesSlides/notesSlide382.xml" ContentType="application/vnd.openxmlformats-officedocument.presentationml.notesSlide+xml"/>
  <Override PartName="/ppt/notesSlides/notesSlide383.xml" ContentType="application/vnd.openxmlformats-officedocument.presentationml.notesSlide+xml"/>
  <Override PartName="/ppt/notesSlides/notesSlide384.xml" ContentType="application/vnd.openxmlformats-officedocument.presentationml.notesSlide+xml"/>
  <Override PartName="/ppt/notesSlides/notesSlide385.xml" ContentType="application/vnd.openxmlformats-officedocument.presentationml.notesSlide+xml"/>
  <Override PartName="/ppt/notesSlides/notesSlide386.xml" ContentType="application/vnd.openxmlformats-officedocument.presentationml.notesSlide+xml"/>
  <Override PartName="/ppt/notesSlides/notesSlide387.xml" ContentType="application/vnd.openxmlformats-officedocument.presentationml.notesSlide+xml"/>
  <Override PartName="/ppt/notesSlides/notesSlide388.xml" ContentType="application/vnd.openxmlformats-officedocument.presentationml.notesSlide+xml"/>
  <Override PartName="/ppt/notesSlides/notesSlide389.xml" ContentType="application/vnd.openxmlformats-officedocument.presentationml.notesSlide+xml"/>
  <Override PartName="/ppt/notesSlides/notesSlide390.xml" ContentType="application/vnd.openxmlformats-officedocument.presentationml.notesSlide+xml"/>
  <Override PartName="/ppt/notesSlides/notesSlide391.xml" ContentType="application/vnd.openxmlformats-officedocument.presentationml.notesSlide+xml"/>
  <Override PartName="/ppt/notesSlides/notesSlide392.xml" ContentType="application/vnd.openxmlformats-officedocument.presentationml.notesSlide+xml"/>
  <Override PartName="/ppt/notesSlides/notesSlide393.xml" ContentType="application/vnd.openxmlformats-officedocument.presentationml.notesSlide+xml"/>
  <Override PartName="/ppt/notesSlides/notesSlide394.xml" ContentType="application/vnd.openxmlformats-officedocument.presentationml.notesSlide+xml"/>
  <Override PartName="/ppt/notesSlides/notesSlide395.xml" ContentType="application/vnd.openxmlformats-officedocument.presentationml.notesSlide+xml"/>
  <Override PartName="/ppt/notesSlides/notesSlide396.xml" ContentType="application/vnd.openxmlformats-officedocument.presentationml.notesSlide+xml"/>
  <Override PartName="/ppt/notesSlides/notesSlide397.xml" ContentType="application/vnd.openxmlformats-officedocument.presentationml.notesSlide+xml"/>
  <Override PartName="/ppt/notesSlides/notesSlide398.xml" ContentType="application/vnd.openxmlformats-officedocument.presentationml.notesSlide+xml"/>
  <Override PartName="/ppt/notesSlides/notesSlide399.xml" ContentType="application/vnd.openxmlformats-officedocument.presentationml.notesSlide+xml"/>
  <Override PartName="/ppt/notesSlides/notesSlide400.xml" ContentType="application/vnd.openxmlformats-officedocument.presentationml.notesSlide+xml"/>
  <Override PartName="/ppt/notesSlides/notesSlide401.xml" ContentType="application/vnd.openxmlformats-officedocument.presentationml.notesSlide+xml"/>
  <Override PartName="/ppt/notesSlides/notesSlide402.xml" ContentType="application/vnd.openxmlformats-officedocument.presentationml.notesSlide+xml"/>
  <Override PartName="/ppt/notesSlides/notesSlide403.xml" ContentType="application/vnd.openxmlformats-officedocument.presentationml.notesSlide+xml"/>
  <Override PartName="/ppt/notesSlides/notesSlide404.xml" ContentType="application/vnd.openxmlformats-officedocument.presentationml.notesSlide+xml"/>
  <Override PartName="/ppt/notesSlides/notesSlide405.xml" ContentType="application/vnd.openxmlformats-officedocument.presentationml.notesSlide+xml"/>
  <Override PartName="/ppt/notesSlides/notesSlide406.xml" ContentType="application/vnd.openxmlformats-officedocument.presentationml.notesSlide+xml"/>
  <Override PartName="/ppt/notesSlides/notesSlide407.xml" ContentType="application/vnd.openxmlformats-officedocument.presentationml.notesSlide+xml"/>
  <Override PartName="/ppt/notesSlides/notesSlide408.xml" ContentType="application/vnd.openxmlformats-officedocument.presentationml.notesSlide+xml"/>
  <Override PartName="/ppt/notesSlides/notesSlide409.xml" ContentType="application/vnd.openxmlformats-officedocument.presentationml.notesSlide+xml"/>
  <Override PartName="/ppt/notesSlides/notesSlide410.xml" ContentType="application/vnd.openxmlformats-officedocument.presentationml.notesSlide+xml"/>
  <Override PartName="/ppt/notesSlides/notesSlide411.xml" ContentType="application/vnd.openxmlformats-officedocument.presentationml.notesSlide+xml"/>
  <Override PartName="/ppt/notesSlides/notesSlide412.xml" ContentType="application/vnd.openxmlformats-officedocument.presentationml.notesSlide+xml"/>
  <Override PartName="/ppt/notesSlides/notesSlide413.xml" ContentType="application/vnd.openxmlformats-officedocument.presentationml.notesSlide+xml"/>
  <Override PartName="/ppt/notesSlides/notesSlide414.xml" ContentType="application/vnd.openxmlformats-officedocument.presentationml.notesSlide+xml"/>
  <Override PartName="/ppt/notesSlides/notesSlide415.xml" ContentType="application/vnd.openxmlformats-officedocument.presentationml.notesSlide+xml"/>
  <Override PartName="/ppt/notesSlides/notesSlide416.xml" ContentType="application/vnd.openxmlformats-officedocument.presentationml.notesSlide+xml"/>
  <Override PartName="/ppt/notesSlides/notesSlide417.xml" ContentType="application/vnd.openxmlformats-officedocument.presentationml.notesSlide+xml"/>
  <Override PartName="/ppt/notesSlides/notesSlide418.xml" ContentType="application/vnd.openxmlformats-officedocument.presentationml.notesSlide+xml"/>
  <Override PartName="/ppt/notesSlides/notesSlide419.xml" ContentType="application/vnd.openxmlformats-officedocument.presentationml.notesSlide+xml"/>
  <Override PartName="/ppt/notesSlides/notesSlide420.xml" ContentType="application/vnd.openxmlformats-officedocument.presentationml.notesSlide+xml"/>
  <Override PartName="/ppt/notesSlides/notesSlide421.xml" ContentType="application/vnd.openxmlformats-officedocument.presentationml.notesSlide+xml"/>
  <Override PartName="/ppt/notesSlides/notesSlide422.xml" ContentType="application/vnd.openxmlformats-officedocument.presentationml.notesSlide+xml"/>
  <Override PartName="/ppt/notesSlides/notesSlide423.xml" ContentType="application/vnd.openxmlformats-officedocument.presentationml.notesSlide+xml"/>
  <Override PartName="/ppt/notesSlides/notesSlide424.xml" ContentType="application/vnd.openxmlformats-officedocument.presentationml.notesSlide+xml"/>
  <Override PartName="/ppt/notesSlides/notesSlide425.xml" ContentType="application/vnd.openxmlformats-officedocument.presentationml.notesSlide+xml"/>
  <Override PartName="/ppt/notesSlides/notesSlide426.xml" ContentType="application/vnd.openxmlformats-officedocument.presentationml.notesSlide+xml"/>
  <Override PartName="/ppt/notesSlides/notesSlide427.xml" ContentType="application/vnd.openxmlformats-officedocument.presentationml.notesSlide+xml"/>
  <Override PartName="/ppt/notesSlides/notesSlide428.xml" ContentType="application/vnd.openxmlformats-officedocument.presentationml.notesSlide+xml"/>
  <Override PartName="/ppt/notesSlides/notesSlide429.xml" ContentType="application/vnd.openxmlformats-officedocument.presentationml.notesSlide+xml"/>
  <Override PartName="/ppt/notesSlides/notesSlide430.xml" ContentType="application/vnd.openxmlformats-officedocument.presentationml.notesSlide+xml"/>
  <Override PartName="/ppt/notesSlides/notesSlide431.xml" ContentType="application/vnd.openxmlformats-officedocument.presentationml.notesSlide+xml"/>
  <Override PartName="/ppt/notesSlides/notesSlide432.xml" ContentType="application/vnd.openxmlformats-officedocument.presentationml.notesSlide+xml"/>
  <Override PartName="/ppt/notesSlides/notesSlide433.xml" ContentType="application/vnd.openxmlformats-officedocument.presentationml.notesSlide+xml"/>
  <Override PartName="/ppt/notesSlides/notesSlide434.xml" ContentType="application/vnd.openxmlformats-officedocument.presentationml.notesSlide+xml"/>
  <Override PartName="/ppt/notesSlides/notesSlide435.xml" ContentType="application/vnd.openxmlformats-officedocument.presentationml.notesSlide+xml"/>
  <Override PartName="/ppt/notesSlides/notesSlide436.xml" ContentType="application/vnd.openxmlformats-officedocument.presentationml.notesSlide+xml"/>
  <Override PartName="/ppt/notesSlides/notesSlide437.xml" ContentType="application/vnd.openxmlformats-officedocument.presentationml.notesSlide+xml"/>
  <Override PartName="/ppt/notesSlides/notesSlide438.xml" ContentType="application/vnd.openxmlformats-officedocument.presentationml.notesSlide+xml"/>
  <Override PartName="/ppt/notesSlides/notesSlide439.xml" ContentType="application/vnd.openxmlformats-officedocument.presentationml.notesSlide+xml"/>
  <Override PartName="/ppt/notesSlides/notesSlide440.xml" ContentType="application/vnd.openxmlformats-officedocument.presentationml.notesSlide+xml"/>
  <Override PartName="/ppt/notesSlides/notesSlide441.xml" ContentType="application/vnd.openxmlformats-officedocument.presentationml.notesSlide+xml"/>
  <Override PartName="/ppt/notesSlides/notesSlide442.xml" ContentType="application/vnd.openxmlformats-officedocument.presentationml.notesSlide+xml"/>
  <Override PartName="/ppt/notesSlides/notesSlide443.xml" ContentType="application/vnd.openxmlformats-officedocument.presentationml.notesSlide+xml"/>
  <Override PartName="/ppt/notesSlides/notesSlide444.xml" ContentType="application/vnd.openxmlformats-officedocument.presentationml.notesSlide+xml"/>
  <Override PartName="/ppt/notesSlides/notesSlide445.xml" ContentType="application/vnd.openxmlformats-officedocument.presentationml.notesSlide+xml"/>
  <Override PartName="/ppt/notesSlides/notesSlide446.xml" ContentType="application/vnd.openxmlformats-officedocument.presentationml.notesSlide+xml"/>
  <Override PartName="/ppt/notesSlides/notesSlide447.xml" ContentType="application/vnd.openxmlformats-officedocument.presentationml.notesSlide+xml"/>
  <Override PartName="/ppt/notesSlides/notesSlide448.xml" ContentType="application/vnd.openxmlformats-officedocument.presentationml.notesSlide+xml"/>
  <Override PartName="/ppt/notesSlides/notesSlide449.xml" ContentType="application/vnd.openxmlformats-officedocument.presentationml.notesSlide+xml"/>
  <Override PartName="/ppt/notesSlides/notesSlide450.xml" ContentType="application/vnd.openxmlformats-officedocument.presentationml.notesSlide+xml"/>
  <Override PartName="/ppt/notesSlides/notesSlide451.xml" ContentType="application/vnd.openxmlformats-officedocument.presentationml.notesSlide+xml"/>
  <Override PartName="/ppt/notesSlides/notesSlide452.xml" ContentType="application/vnd.openxmlformats-officedocument.presentationml.notesSlide+xml"/>
  <Override PartName="/ppt/notesSlides/notesSlide453.xml" ContentType="application/vnd.openxmlformats-officedocument.presentationml.notesSlide+xml"/>
  <Override PartName="/ppt/notesSlides/notesSlide454.xml" ContentType="application/vnd.openxmlformats-officedocument.presentationml.notesSlide+xml"/>
  <Override PartName="/ppt/notesSlides/notesSlide455.xml" ContentType="application/vnd.openxmlformats-officedocument.presentationml.notesSlide+xml"/>
  <Override PartName="/ppt/notesSlides/notesSlide456.xml" ContentType="application/vnd.openxmlformats-officedocument.presentationml.notesSlide+xml"/>
  <Override PartName="/ppt/notesSlides/notesSlide457.xml" ContentType="application/vnd.openxmlformats-officedocument.presentationml.notesSlide+xml"/>
  <Override PartName="/ppt/notesSlides/notesSlide458.xml" ContentType="application/vnd.openxmlformats-officedocument.presentationml.notesSlide+xml"/>
  <Override PartName="/ppt/notesSlides/notesSlide459.xml" ContentType="application/vnd.openxmlformats-officedocument.presentationml.notesSlide+xml"/>
  <Override PartName="/ppt/notesSlides/notesSlide460.xml" ContentType="application/vnd.openxmlformats-officedocument.presentationml.notesSlide+xml"/>
  <Override PartName="/ppt/notesSlides/notesSlide461.xml" ContentType="application/vnd.openxmlformats-officedocument.presentationml.notesSlide+xml"/>
  <Override PartName="/ppt/notesSlides/notesSlide462.xml" ContentType="application/vnd.openxmlformats-officedocument.presentationml.notesSlide+xml"/>
  <Override PartName="/ppt/notesSlides/notesSlide463.xml" ContentType="application/vnd.openxmlformats-officedocument.presentationml.notesSlide+xml"/>
  <Override PartName="/ppt/notesSlides/notesSlide464.xml" ContentType="application/vnd.openxmlformats-officedocument.presentationml.notesSlide+xml"/>
  <Override PartName="/ppt/notesSlides/notesSlide465.xml" ContentType="application/vnd.openxmlformats-officedocument.presentationml.notesSlide+xml"/>
  <Override PartName="/ppt/notesSlides/notesSlide466.xml" ContentType="application/vnd.openxmlformats-officedocument.presentationml.notesSlide+xml"/>
  <Override PartName="/ppt/notesSlides/notesSlide4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25"/>
  </p:notesMasterIdLst>
  <p:handoutMasterIdLst>
    <p:handoutMasterId r:id="rId626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462" r:id="rId64"/>
    <p:sldId id="859" r:id="rId65"/>
    <p:sldId id="463" r:id="rId66"/>
    <p:sldId id="464" r:id="rId67"/>
    <p:sldId id="465" r:id="rId68"/>
    <p:sldId id="860" r:id="rId69"/>
    <p:sldId id="466" r:id="rId70"/>
    <p:sldId id="467" r:id="rId71"/>
    <p:sldId id="468" r:id="rId72"/>
    <p:sldId id="861" r:id="rId73"/>
    <p:sldId id="469" r:id="rId74"/>
    <p:sldId id="470" r:id="rId75"/>
    <p:sldId id="471" r:id="rId76"/>
    <p:sldId id="862" r:id="rId77"/>
    <p:sldId id="472" r:id="rId78"/>
    <p:sldId id="473" r:id="rId79"/>
    <p:sldId id="474" r:id="rId80"/>
    <p:sldId id="863" r:id="rId81"/>
    <p:sldId id="475" r:id="rId82"/>
    <p:sldId id="476" r:id="rId83"/>
    <p:sldId id="477" r:id="rId84"/>
    <p:sldId id="864" r:id="rId85"/>
    <p:sldId id="534" r:id="rId86"/>
    <p:sldId id="535" r:id="rId87"/>
    <p:sldId id="478" r:id="rId88"/>
    <p:sldId id="865" r:id="rId89"/>
    <p:sldId id="536" r:id="rId90"/>
    <p:sldId id="537" r:id="rId91"/>
    <p:sldId id="479" r:id="rId92"/>
    <p:sldId id="866" r:id="rId93"/>
    <p:sldId id="538" r:id="rId94"/>
    <p:sldId id="539" r:id="rId95"/>
    <p:sldId id="480" r:id="rId96"/>
    <p:sldId id="867" r:id="rId97"/>
    <p:sldId id="540" r:id="rId98"/>
    <p:sldId id="541" r:id="rId99"/>
    <p:sldId id="481" r:id="rId100"/>
    <p:sldId id="869" r:id="rId101"/>
    <p:sldId id="542" r:id="rId102"/>
    <p:sldId id="543" r:id="rId103"/>
    <p:sldId id="482" r:id="rId104"/>
    <p:sldId id="868" r:id="rId105"/>
    <p:sldId id="544" r:id="rId106"/>
    <p:sldId id="545" r:id="rId107"/>
    <p:sldId id="483" r:id="rId108"/>
    <p:sldId id="870" r:id="rId109"/>
    <p:sldId id="546" r:id="rId110"/>
    <p:sldId id="547" r:id="rId111"/>
    <p:sldId id="484" r:id="rId112"/>
    <p:sldId id="871" r:id="rId113"/>
    <p:sldId id="548" r:id="rId114"/>
    <p:sldId id="549" r:id="rId115"/>
    <p:sldId id="487" r:id="rId116"/>
    <p:sldId id="874" r:id="rId117"/>
    <p:sldId id="555" r:id="rId118"/>
    <p:sldId id="556" r:id="rId119"/>
    <p:sldId id="488" r:id="rId120"/>
    <p:sldId id="875" r:id="rId121"/>
    <p:sldId id="615" r:id="rId122"/>
    <p:sldId id="616" r:id="rId123"/>
    <p:sldId id="489" r:id="rId124"/>
    <p:sldId id="876" r:id="rId125"/>
    <p:sldId id="617" r:id="rId126"/>
    <p:sldId id="618" r:id="rId127"/>
    <p:sldId id="490" r:id="rId128"/>
    <p:sldId id="877" r:id="rId129"/>
    <p:sldId id="619" r:id="rId130"/>
    <p:sldId id="620" r:id="rId131"/>
    <p:sldId id="491" r:id="rId132"/>
    <p:sldId id="878" r:id="rId133"/>
    <p:sldId id="621" r:id="rId134"/>
    <p:sldId id="622" r:id="rId135"/>
    <p:sldId id="492" r:id="rId136"/>
    <p:sldId id="879" r:id="rId137"/>
    <p:sldId id="623" r:id="rId138"/>
    <p:sldId id="624" r:id="rId139"/>
    <p:sldId id="493" r:id="rId140"/>
    <p:sldId id="880" r:id="rId141"/>
    <p:sldId id="625" r:id="rId142"/>
    <p:sldId id="626" r:id="rId143"/>
    <p:sldId id="494" r:id="rId144"/>
    <p:sldId id="881" r:id="rId145"/>
    <p:sldId id="627" r:id="rId146"/>
    <p:sldId id="628" r:id="rId147"/>
    <p:sldId id="495" r:id="rId148"/>
    <p:sldId id="882" r:id="rId149"/>
    <p:sldId id="629" r:id="rId150"/>
    <p:sldId id="630" r:id="rId151"/>
    <p:sldId id="496" r:id="rId152"/>
    <p:sldId id="883" r:id="rId153"/>
    <p:sldId id="631" r:id="rId154"/>
    <p:sldId id="632" r:id="rId155"/>
    <p:sldId id="497" r:id="rId156"/>
    <p:sldId id="884" r:id="rId157"/>
    <p:sldId id="633" r:id="rId158"/>
    <p:sldId id="634" r:id="rId159"/>
    <p:sldId id="498" r:id="rId160"/>
    <p:sldId id="885" r:id="rId161"/>
    <p:sldId id="635" r:id="rId162"/>
    <p:sldId id="636" r:id="rId163"/>
    <p:sldId id="499" r:id="rId164"/>
    <p:sldId id="886" r:id="rId165"/>
    <p:sldId id="637" r:id="rId166"/>
    <p:sldId id="638" r:id="rId167"/>
    <p:sldId id="500" r:id="rId168"/>
    <p:sldId id="887" r:id="rId169"/>
    <p:sldId id="639" r:id="rId170"/>
    <p:sldId id="640" r:id="rId171"/>
    <p:sldId id="501" r:id="rId172"/>
    <p:sldId id="888" r:id="rId173"/>
    <p:sldId id="641" r:id="rId174"/>
    <p:sldId id="642" r:id="rId175"/>
    <p:sldId id="502" r:id="rId176"/>
    <p:sldId id="889" r:id="rId177"/>
    <p:sldId id="643" r:id="rId178"/>
    <p:sldId id="644" r:id="rId179"/>
    <p:sldId id="503" r:id="rId180"/>
    <p:sldId id="890" r:id="rId181"/>
    <p:sldId id="645" r:id="rId182"/>
    <p:sldId id="646" r:id="rId183"/>
    <p:sldId id="504" r:id="rId184"/>
    <p:sldId id="891" r:id="rId185"/>
    <p:sldId id="647" r:id="rId186"/>
    <p:sldId id="648" r:id="rId187"/>
    <p:sldId id="505" r:id="rId188"/>
    <p:sldId id="892" r:id="rId189"/>
    <p:sldId id="649" r:id="rId190"/>
    <p:sldId id="650" r:id="rId191"/>
    <p:sldId id="506" r:id="rId192"/>
    <p:sldId id="893" r:id="rId193"/>
    <p:sldId id="651" r:id="rId194"/>
    <p:sldId id="652" r:id="rId195"/>
    <p:sldId id="507" r:id="rId196"/>
    <p:sldId id="894" r:id="rId197"/>
    <p:sldId id="653" r:id="rId198"/>
    <p:sldId id="654" r:id="rId199"/>
    <p:sldId id="508" r:id="rId200"/>
    <p:sldId id="895" r:id="rId201"/>
    <p:sldId id="655" r:id="rId202"/>
    <p:sldId id="656" r:id="rId203"/>
    <p:sldId id="509" r:id="rId204"/>
    <p:sldId id="896" r:id="rId205"/>
    <p:sldId id="657" r:id="rId206"/>
    <p:sldId id="658" r:id="rId207"/>
    <p:sldId id="510" r:id="rId208"/>
    <p:sldId id="897" r:id="rId209"/>
    <p:sldId id="659" r:id="rId210"/>
    <p:sldId id="660" r:id="rId211"/>
    <p:sldId id="511" r:id="rId212"/>
    <p:sldId id="898" r:id="rId213"/>
    <p:sldId id="661" r:id="rId214"/>
    <p:sldId id="662" r:id="rId215"/>
    <p:sldId id="512" r:id="rId216"/>
    <p:sldId id="899" r:id="rId217"/>
    <p:sldId id="663" r:id="rId218"/>
    <p:sldId id="664" r:id="rId219"/>
    <p:sldId id="513" r:id="rId220"/>
    <p:sldId id="900" r:id="rId221"/>
    <p:sldId id="665" r:id="rId222"/>
    <p:sldId id="666" r:id="rId223"/>
    <p:sldId id="514" r:id="rId224"/>
    <p:sldId id="901" r:id="rId225"/>
    <p:sldId id="667" r:id="rId226"/>
    <p:sldId id="668" r:id="rId227"/>
    <p:sldId id="515" r:id="rId228"/>
    <p:sldId id="902" r:id="rId229"/>
    <p:sldId id="669" r:id="rId230"/>
    <p:sldId id="670" r:id="rId231"/>
    <p:sldId id="516" r:id="rId232"/>
    <p:sldId id="903" r:id="rId233"/>
    <p:sldId id="671" r:id="rId234"/>
    <p:sldId id="672" r:id="rId235"/>
    <p:sldId id="517" r:id="rId236"/>
    <p:sldId id="904" r:id="rId237"/>
    <p:sldId id="673" r:id="rId238"/>
    <p:sldId id="674" r:id="rId239"/>
    <p:sldId id="518" r:id="rId240"/>
    <p:sldId id="905" r:id="rId241"/>
    <p:sldId id="675" r:id="rId242"/>
    <p:sldId id="676" r:id="rId243"/>
    <p:sldId id="519" r:id="rId244"/>
    <p:sldId id="906" r:id="rId245"/>
    <p:sldId id="677" r:id="rId246"/>
    <p:sldId id="678" r:id="rId247"/>
    <p:sldId id="520" r:id="rId248"/>
    <p:sldId id="907" r:id="rId249"/>
    <p:sldId id="679" r:id="rId250"/>
    <p:sldId id="680" r:id="rId251"/>
    <p:sldId id="521" r:id="rId252"/>
    <p:sldId id="908" r:id="rId253"/>
    <p:sldId id="681" r:id="rId254"/>
    <p:sldId id="682" r:id="rId255"/>
    <p:sldId id="522" r:id="rId256"/>
    <p:sldId id="909" r:id="rId257"/>
    <p:sldId id="683" r:id="rId258"/>
    <p:sldId id="684" r:id="rId259"/>
    <p:sldId id="523" r:id="rId260"/>
    <p:sldId id="910" r:id="rId261"/>
    <p:sldId id="685" r:id="rId262"/>
    <p:sldId id="686" r:id="rId263"/>
    <p:sldId id="524" r:id="rId264"/>
    <p:sldId id="911" r:id="rId265"/>
    <p:sldId id="687" r:id="rId266"/>
    <p:sldId id="688" r:id="rId267"/>
    <p:sldId id="525" r:id="rId268"/>
    <p:sldId id="912" r:id="rId269"/>
    <p:sldId id="689" r:id="rId270"/>
    <p:sldId id="690" r:id="rId271"/>
    <p:sldId id="526" r:id="rId272"/>
    <p:sldId id="913" r:id="rId273"/>
    <p:sldId id="691" r:id="rId274"/>
    <p:sldId id="692" r:id="rId275"/>
    <p:sldId id="527" r:id="rId276"/>
    <p:sldId id="914" r:id="rId277"/>
    <p:sldId id="693" r:id="rId278"/>
    <p:sldId id="694" r:id="rId279"/>
    <p:sldId id="528" r:id="rId280"/>
    <p:sldId id="915" r:id="rId281"/>
    <p:sldId id="695" r:id="rId282"/>
    <p:sldId id="696" r:id="rId283"/>
    <p:sldId id="529" r:id="rId284"/>
    <p:sldId id="916" r:id="rId285"/>
    <p:sldId id="697" r:id="rId286"/>
    <p:sldId id="698" r:id="rId287"/>
    <p:sldId id="530" r:id="rId288"/>
    <p:sldId id="917" r:id="rId289"/>
    <p:sldId id="699" r:id="rId290"/>
    <p:sldId id="700" r:id="rId291"/>
    <p:sldId id="531" r:id="rId292"/>
    <p:sldId id="918" r:id="rId293"/>
    <p:sldId id="701" r:id="rId294"/>
    <p:sldId id="702" r:id="rId295"/>
    <p:sldId id="532" r:id="rId296"/>
    <p:sldId id="919" r:id="rId297"/>
    <p:sldId id="703" r:id="rId298"/>
    <p:sldId id="704" r:id="rId299"/>
    <p:sldId id="533" r:id="rId300"/>
    <p:sldId id="920" r:id="rId301"/>
    <p:sldId id="705" r:id="rId302"/>
    <p:sldId id="706" r:id="rId303"/>
    <p:sldId id="557" r:id="rId304"/>
    <p:sldId id="921" r:id="rId305"/>
    <p:sldId id="707" r:id="rId306"/>
    <p:sldId id="708" r:id="rId307"/>
    <p:sldId id="558" r:id="rId308"/>
    <p:sldId id="922" r:id="rId309"/>
    <p:sldId id="709" r:id="rId310"/>
    <p:sldId id="710" r:id="rId311"/>
    <p:sldId id="559" r:id="rId312"/>
    <p:sldId id="923" r:id="rId313"/>
    <p:sldId id="711" r:id="rId314"/>
    <p:sldId id="712" r:id="rId315"/>
    <p:sldId id="560" r:id="rId316"/>
    <p:sldId id="924" r:id="rId317"/>
    <p:sldId id="713" r:id="rId318"/>
    <p:sldId id="714" r:id="rId319"/>
    <p:sldId id="561" r:id="rId320"/>
    <p:sldId id="925" r:id="rId321"/>
    <p:sldId id="715" r:id="rId322"/>
    <p:sldId id="716" r:id="rId323"/>
    <p:sldId id="562" r:id="rId324"/>
    <p:sldId id="926" r:id="rId325"/>
    <p:sldId id="717" r:id="rId326"/>
    <p:sldId id="718" r:id="rId327"/>
    <p:sldId id="563" r:id="rId328"/>
    <p:sldId id="927" r:id="rId329"/>
    <p:sldId id="719" r:id="rId330"/>
    <p:sldId id="720" r:id="rId331"/>
    <p:sldId id="564" r:id="rId332"/>
    <p:sldId id="928" r:id="rId333"/>
    <p:sldId id="721" r:id="rId334"/>
    <p:sldId id="722" r:id="rId335"/>
    <p:sldId id="565" r:id="rId336"/>
    <p:sldId id="929" r:id="rId337"/>
    <p:sldId id="723" r:id="rId338"/>
    <p:sldId id="724" r:id="rId339"/>
    <p:sldId id="566" r:id="rId340"/>
    <p:sldId id="930" r:id="rId341"/>
    <p:sldId id="725" r:id="rId342"/>
    <p:sldId id="726" r:id="rId343"/>
    <p:sldId id="567" r:id="rId344"/>
    <p:sldId id="931" r:id="rId345"/>
    <p:sldId id="727" r:id="rId346"/>
    <p:sldId id="728" r:id="rId347"/>
    <p:sldId id="568" r:id="rId348"/>
    <p:sldId id="932" r:id="rId349"/>
    <p:sldId id="729" r:id="rId350"/>
    <p:sldId id="730" r:id="rId351"/>
    <p:sldId id="569" r:id="rId352"/>
    <p:sldId id="933" r:id="rId353"/>
    <p:sldId id="731" r:id="rId354"/>
    <p:sldId id="732" r:id="rId355"/>
    <p:sldId id="570" r:id="rId356"/>
    <p:sldId id="934" r:id="rId357"/>
    <p:sldId id="733" r:id="rId358"/>
    <p:sldId id="734" r:id="rId359"/>
    <p:sldId id="571" r:id="rId360"/>
    <p:sldId id="935" r:id="rId361"/>
    <p:sldId id="735" r:id="rId362"/>
    <p:sldId id="736" r:id="rId363"/>
    <p:sldId id="572" r:id="rId364"/>
    <p:sldId id="936" r:id="rId365"/>
    <p:sldId id="737" r:id="rId366"/>
    <p:sldId id="738" r:id="rId367"/>
    <p:sldId id="573" r:id="rId368"/>
    <p:sldId id="937" r:id="rId369"/>
    <p:sldId id="739" r:id="rId370"/>
    <p:sldId id="740" r:id="rId371"/>
    <p:sldId id="574" r:id="rId372"/>
    <p:sldId id="938" r:id="rId373"/>
    <p:sldId id="741" r:id="rId374"/>
    <p:sldId id="742" r:id="rId375"/>
    <p:sldId id="575" r:id="rId376"/>
    <p:sldId id="939" r:id="rId377"/>
    <p:sldId id="743" r:id="rId378"/>
    <p:sldId id="744" r:id="rId379"/>
    <p:sldId id="576" r:id="rId380"/>
    <p:sldId id="940" r:id="rId381"/>
    <p:sldId id="745" r:id="rId382"/>
    <p:sldId id="746" r:id="rId383"/>
    <p:sldId id="579" r:id="rId384"/>
    <p:sldId id="941" r:id="rId385"/>
    <p:sldId id="747" r:id="rId386"/>
    <p:sldId id="748" r:id="rId387"/>
    <p:sldId id="577" r:id="rId388"/>
    <p:sldId id="942" r:id="rId389"/>
    <p:sldId id="749" r:id="rId390"/>
    <p:sldId id="750" r:id="rId391"/>
    <p:sldId id="578" r:id="rId392"/>
    <p:sldId id="943" r:id="rId393"/>
    <p:sldId id="751" r:id="rId394"/>
    <p:sldId id="752" r:id="rId395"/>
    <p:sldId id="580" r:id="rId396"/>
    <p:sldId id="944" r:id="rId397"/>
    <p:sldId id="753" r:id="rId398"/>
    <p:sldId id="754" r:id="rId399"/>
    <p:sldId id="581" r:id="rId400"/>
    <p:sldId id="945" r:id="rId401"/>
    <p:sldId id="755" r:id="rId402"/>
    <p:sldId id="756" r:id="rId403"/>
    <p:sldId id="582" r:id="rId404"/>
    <p:sldId id="946" r:id="rId405"/>
    <p:sldId id="757" r:id="rId406"/>
    <p:sldId id="758" r:id="rId407"/>
    <p:sldId id="583" r:id="rId408"/>
    <p:sldId id="947" r:id="rId409"/>
    <p:sldId id="759" r:id="rId410"/>
    <p:sldId id="760" r:id="rId411"/>
    <p:sldId id="584" r:id="rId412"/>
    <p:sldId id="948" r:id="rId413"/>
    <p:sldId id="761" r:id="rId414"/>
    <p:sldId id="762" r:id="rId415"/>
    <p:sldId id="585" r:id="rId416"/>
    <p:sldId id="949" r:id="rId417"/>
    <p:sldId id="763" r:id="rId418"/>
    <p:sldId id="764" r:id="rId419"/>
    <p:sldId id="586" r:id="rId420"/>
    <p:sldId id="950" r:id="rId421"/>
    <p:sldId id="765" r:id="rId422"/>
    <p:sldId id="766" r:id="rId423"/>
    <p:sldId id="587" r:id="rId424"/>
    <p:sldId id="951" r:id="rId425"/>
    <p:sldId id="767" r:id="rId426"/>
    <p:sldId id="768" r:id="rId427"/>
    <p:sldId id="588" r:id="rId428"/>
    <p:sldId id="952" r:id="rId429"/>
    <p:sldId id="769" r:id="rId430"/>
    <p:sldId id="770" r:id="rId431"/>
    <p:sldId id="589" r:id="rId432"/>
    <p:sldId id="953" r:id="rId433"/>
    <p:sldId id="771" r:id="rId434"/>
    <p:sldId id="772" r:id="rId435"/>
    <p:sldId id="590" r:id="rId436"/>
    <p:sldId id="954" r:id="rId437"/>
    <p:sldId id="773" r:id="rId438"/>
    <p:sldId id="774" r:id="rId439"/>
    <p:sldId id="591" r:id="rId440"/>
    <p:sldId id="955" r:id="rId441"/>
    <p:sldId id="775" r:id="rId442"/>
    <p:sldId id="776" r:id="rId443"/>
    <p:sldId id="592" r:id="rId444"/>
    <p:sldId id="956" r:id="rId445"/>
    <p:sldId id="777" r:id="rId446"/>
    <p:sldId id="778" r:id="rId447"/>
    <p:sldId id="593" r:id="rId448"/>
    <p:sldId id="957" r:id="rId449"/>
    <p:sldId id="779" r:id="rId450"/>
    <p:sldId id="780" r:id="rId451"/>
    <p:sldId id="594" r:id="rId452"/>
    <p:sldId id="958" r:id="rId453"/>
    <p:sldId id="781" r:id="rId454"/>
    <p:sldId id="782" r:id="rId455"/>
    <p:sldId id="595" r:id="rId456"/>
    <p:sldId id="959" r:id="rId457"/>
    <p:sldId id="783" r:id="rId458"/>
    <p:sldId id="784" r:id="rId459"/>
    <p:sldId id="596" r:id="rId460"/>
    <p:sldId id="960" r:id="rId461"/>
    <p:sldId id="785" r:id="rId462"/>
    <p:sldId id="786" r:id="rId463"/>
    <p:sldId id="597" r:id="rId464"/>
    <p:sldId id="961" r:id="rId465"/>
    <p:sldId id="787" r:id="rId466"/>
    <p:sldId id="788" r:id="rId467"/>
    <p:sldId id="598" r:id="rId468"/>
    <p:sldId id="962" r:id="rId469"/>
    <p:sldId id="789" r:id="rId470"/>
    <p:sldId id="790" r:id="rId471"/>
    <p:sldId id="599" r:id="rId472"/>
    <p:sldId id="963" r:id="rId473"/>
    <p:sldId id="791" r:id="rId474"/>
    <p:sldId id="792" r:id="rId475"/>
    <p:sldId id="600" r:id="rId476"/>
    <p:sldId id="964" r:id="rId477"/>
    <p:sldId id="793" r:id="rId478"/>
    <p:sldId id="794" r:id="rId479"/>
    <p:sldId id="601" r:id="rId480"/>
    <p:sldId id="965" r:id="rId481"/>
    <p:sldId id="795" r:id="rId482"/>
    <p:sldId id="796" r:id="rId483"/>
    <p:sldId id="602" r:id="rId484"/>
    <p:sldId id="966" r:id="rId485"/>
    <p:sldId id="797" r:id="rId486"/>
    <p:sldId id="798" r:id="rId487"/>
    <p:sldId id="603" r:id="rId488"/>
    <p:sldId id="967" r:id="rId489"/>
    <p:sldId id="799" r:id="rId490"/>
    <p:sldId id="800" r:id="rId491"/>
    <p:sldId id="604" r:id="rId492"/>
    <p:sldId id="968" r:id="rId493"/>
    <p:sldId id="801" r:id="rId494"/>
    <p:sldId id="802" r:id="rId495"/>
    <p:sldId id="605" r:id="rId496"/>
    <p:sldId id="969" r:id="rId497"/>
    <p:sldId id="803" r:id="rId498"/>
    <p:sldId id="804" r:id="rId499"/>
    <p:sldId id="606" r:id="rId500"/>
    <p:sldId id="970" r:id="rId501"/>
    <p:sldId id="805" r:id="rId502"/>
    <p:sldId id="806" r:id="rId503"/>
    <p:sldId id="607" r:id="rId504"/>
    <p:sldId id="972" r:id="rId505"/>
    <p:sldId id="807" r:id="rId506"/>
    <p:sldId id="808" r:id="rId507"/>
    <p:sldId id="608" r:id="rId508"/>
    <p:sldId id="973" r:id="rId509"/>
    <p:sldId id="809" r:id="rId510"/>
    <p:sldId id="810" r:id="rId511"/>
    <p:sldId id="609" r:id="rId512"/>
    <p:sldId id="974" r:id="rId513"/>
    <p:sldId id="811" r:id="rId514"/>
    <p:sldId id="812" r:id="rId515"/>
    <p:sldId id="610" r:id="rId516"/>
    <p:sldId id="975" r:id="rId517"/>
    <p:sldId id="813" r:id="rId518"/>
    <p:sldId id="814" r:id="rId519"/>
    <p:sldId id="611" r:id="rId520"/>
    <p:sldId id="976" r:id="rId521"/>
    <p:sldId id="815" r:id="rId522"/>
    <p:sldId id="816" r:id="rId523"/>
    <p:sldId id="612" r:id="rId524"/>
    <p:sldId id="977" r:id="rId525"/>
    <p:sldId id="817" r:id="rId526"/>
    <p:sldId id="818" r:id="rId527"/>
    <p:sldId id="613" r:id="rId528"/>
    <p:sldId id="978" r:id="rId529"/>
    <p:sldId id="819" r:id="rId530"/>
    <p:sldId id="820" r:id="rId531"/>
    <p:sldId id="614" r:id="rId532"/>
    <p:sldId id="971" r:id="rId533"/>
    <p:sldId id="821" r:id="rId534"/>
    <p:sldId id="822" r:id="rId535"/>
    <p:sldId id="983" r:id="rId536"/>
    <p:sldId id="980" r:id="rId537"/>
    <p:sldId id="981" r:id="rId538"/>
    <p:sldId id="982" r:id="rId539"/>
    <p:sldId id="979" r:id="rId540"/>
    <p:sldId id="984" r:id="rId541"/>
    <p:sldId id="985" r:id="rId542"/>
    <p:sldId id="986" r:id="rId543"/>
    <p:sldId id="987" r:id="rId544"/>
    <p:sldId id="988" r:id="rId545"/>
    <p:sldId id="989" r:id="rId546"/>
    <p:sldId id="990" r:id="rId547"/>
    <p:sldId id="991" r:id="rId548"/>
    <p:sldId id="992" r:id="rId549"/>
    <p:sldId id="993" r:id="rId550"/>
    <p:sldId id="994" r:id="rId551"/>
    <p:sldId id="995" r:id="rId552"/>
    <p:sldId id="996" r:id="rId553"/>
    <p:sldId id="997" r:id="rId554"/>
    <p:sldId id="998" r:id="rId555"/>
    <p:sldId id="999" r:id="rId556"/>
    <p:sldId id="1000" r:id="rId557"/>
    <p:sldId id="1001" r:id="rId558"/>
    <p:sldId id="1002" r:id="rId559"/>
    <p:sldId id="1003" r:id="rId560"/>
    <p:sldId id="1004" r:id="rId561"/>
    <p:sldId id="1005" r:id="rId562"/>
    <p:sldId id="1006" r:id="rId563"/>
    <p:sldId id="1007" r:id="rId564"/>
    <p:sldId id="1008" r:id="rId565"/>
    <p:sldId id="1009" r:id="rId566"/>
    <p:sldId id="1010" r:id="rId567"/>
    <p:sldId id="1011" r:id="rId568"/>
    <p:sldId id="1012" r:id="rId569"/>
    <p:sldId id="1013" r:id="rId570"/>
    <p:sldId id="1014" r:id="rId571"/>
    <p:sldId id="1015" r:id="rId572"/>
    <p:sldId id="1016" r:id="rId573"/>
    <p:sldId id="1017" r:id="rId574"/>
    <p:sldId id="1018" r:id="rId575"/>
    <p:sldId id="1019" r:id="rId576"/>
    <p:sldId id="1020" r:id="rId577"/>
    <p:sldId id="1021" r:id="rId578"/>
    <p:sldId id="1022" r:id="rId579"/>
    <p:sldId id="1023" r:id="rId580"/>
    <p:sldId id="1024" r:id="rId581"/>
    <p:sldId id="1025" r:id="rId582"/>
    <p:sldId id="1026" r:id="rId583"/>
    <p:sldId id="1027" r:id="rId584"/>
    <p:sldId id="1028" r:id="rId585"/>
    <p:sldId id="1029" r:id="rId586"/>
    <p:sldId id="1030" r:id="rId587"/>
    <p:sldId id="1031" r:id="rId588"/>
    <p:sldId id="1032" r:id="rId589"/>
    <p:sldId id="1033" r:id="rId590"/>
    <p:sldId id="1034" r:id="rId591"/>
    <p:sldId id="1035" r:id="rId592"/>
    <p:sldId id="1036" r:id="rId593"/>
    <p:sldId id="1037" r:id="rId594"/>
    <p:sldId id="1038" r:id="rId595"/>
    <p:sldId id="1039" r:id="rId596"/>
    <p:sldId id="1040" r:id="rId597"/>
    <p:sldId id="1041" r:id="rId598"/>
    <p:sldId id="1042" r:id="rId599"/>
    <p:sldId id="1043" r:id="rId600"/>
    <p:sldId id="1044" r:id="rId601"/>
    <p:sldId id="1045" r:id="rId602"/>
    <p:sldId id="1046" r:id="rId603"/>
    <p:sldId id="1047" r:id="rId604"/>
    <p:sldId id="1048" r:id="rId605"/>
    <p:sldId id="1049" r:id="rId606"/>
    <p:sldId id="1050" r:id="rId607"/>
    <p:sldId id="1051" r:id="rId608"/>
    <p:sldId id="1052" r:id="rId609"/>
    <p:sldId id="1053" r:id="rId610"/>
    <p:sldId id="1054" r:id="rId611"/>
    <p:sldId id="1055" r:id="rId612"/>
    <p:sldId id="1056" r:id="rId613"/>
    <p:sldId id="1057" r:id="rId614"/>
    <p:sldId id="1058" r:id="rId615"/>
    <p:sldId id="1059" r:id="rId616"/>
    <p:sldId id="1060" r:id="rId617"/>
    <p:sldId id="1061" r:id="rId618"/>
    <p:sldId id="1062" r:id="rId619"/>
    <p:sldId id="1063" r:id="rId620"/>
    <p:sldId id="1064" r:id="rId621"/>
    <p:sldId id="1065" r:id="rId622"/>
    <p:sldId id="1066" r:id="rId623"/>
    <p:sldId id="823" r:id="rId6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presProps" Target="presProps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424" Type="http://schemas.openxmlformats.org/officeDocument/2006/relationships/slide" Target="slides/slide423.xml"/><Relationship Id="rId631" Type="http://schemas.openxmlformats.org/officeDocument/2006/relationships/theme" Target="theme/theme1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281" Type="http://schemas.openxmlformats.org/officeDocument/2006/relationships/slide" Target="slides/slide280.xml"/><Relationship Id="rId502" Type="http://schemas.openxmlformats.org/officeDocument/2006/relationships/slide" Target="slides/slide501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14" Type="http://schemas.openxmlformats.org/officeDocument/2006/relationships/slide" Target="slides/slide13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98" Type="http://schemas.openxmlformats.org/officeDocument/2006/relationships/slide" Target="slides/slide97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613" Type="http://schemas.openxmlformats.org/officeDocument/2006/relationships/slide" Target="slides/slide612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599" Type="http://schemas.openxmlformats.org/officeDocument/2006/relationships/slide" Target="slides/slide5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624" Type="http://schemas.openxmlformats.org/officeDocument/2006/relationships/slide" Target="slides/slide623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48" Type="http://schemas.openxmlformats.org/officeDocument/2006/relationships/slide" Target="slides/slide547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517" Type="http://schemas.openxmlformats.org/officeDocument/2006/relationships/slide" Target="slides/slide516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626" Type="http://schemas.openxmlformats.org/officeDocument/2006/relationships/handoutMaster" Target="handoutMasters/handoutMaster1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528" Type="http://schemas.openxmlformats.org/officeDocument/2006/relationships/slide" Target="slides/slide527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83" Type="http://schemas.openxmlformats.org/officeDocument/2006/relationships/slide" Target="slides/slide482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105" Type="http://schemas.openxmlformats.org/officeDocument/2006/relationships/slide" Target="slides/slide104.xml"/><Relationship Id="rId147" Type="http://schemas.openxmlformats.org/officeDocument/2006/relationships/slide" Target="slides/slide146.xml"/><Relationship Id="rId312" Type="http://schemas.openxmlformats.org/officeDocument/2006/relationships/slide" Target="slides/slide311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617" Type="http://schemas.openxmlformats.org/officeDocument/2006/relationships/slide" Target="slides/slide616.xml"/><Relationship Id="rId214" Type="http://schemas.openxmlformats.org/officeDocument/2006/relationships/slide" Target="slides/slide213.xml"/><Relationship Id="rId256" Type="http://schemas.openxmlformats.org/officeDocument/2006/relationships/slide" Target="slides/slide255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463" Type="http://schemas.openxmlformats.org/officeDocument/2006/relationships/slide" Target="slides/slide462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58" Type="http://schemas.openxmlformats.org/officeDocument/2006/relationships/slide" Target="slides/slide157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628" Type="http://schemas.openxmlformats.org/officeDocument/2006/relationships/commentAuthors" Target="commentAuthors.xml"/><Relationship Id="rId225" Type="http://schemas.openxmlformats.org/officeDocument/2006/relationships/slide" Target="slides/slide224.xml"/><Relationship Id="rId267" Type="http://schemas.openxmlformats.org/officeDocument/2006/relationships/slide" Target="slides/slide266.xml"/><Relationship Id="rId432" Type="http://schemas.openxmlformats.org/officeDocument/2006/relationships/slide" Target="slides/slide431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31" Type="http://schemas.openxmlformats.org/officeDocument/2006/relationships/slide" Target="slides/slide30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76" Type="http://schemas.openxmlformats.org/officeDocument/2006/relationships/slide" Target="slides/slide375.xml"/><Relationship Id="rId541" Type="http://schemas.openxmlformats.org/officeDocument/2006/relationships/slide" Target="slides/slide540.xml"/><Relationship Id="rId583" Type="http://schemas.openxmlformats.org/officeDocument/2006/relationships/slide" Target="slides/slide582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36" Type="http://schemas.openxmlformats.org/officeDocument/2006/relationships/slide" Target="slides/slide235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viewProps" Target="viewProps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tableStyles" Target="tableStyles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notesMaster" Target="notesMasters/notesMaster1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slide" Target="slides/slide570.xml"/><Relationship Id="rId627" Type="http://customschemas.google.com/relationships/presentationmetadata" Target="metadata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62" Type="http://schemas.openxmlformats.org/officeDocument/2006/relationships/slide" Target="slides/slide561.xml"/><Relationship Id="rId618" Type="http://schemas.openxmlformats.org/officeDocument/2006/relationships/slide" Target="slides/slide617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299" Type="http://schemas.openxmlformats.org/officeDocument/2006/relationships/slide" Target="slides/slide298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444" Type="http://schemas.openxmlformats.org/officeDocument/2006/relationships/slide" Target="slides/slide443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132" Type="http://schemas.openxmlformats.org/officeDocument/2006/relationships/slide" Target="slides/slide131.xml"/><Relationship Id="rId437" Type="http://schemas.openxmlformats.org/officeDocument/2006/relationships/slide" Target="slides/slide436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10:18:36.484" idx="1">
    <p:pos x="3133" y="243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14-03-2023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6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7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0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1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3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4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5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7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9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5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6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7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9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0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3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4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5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7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8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9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1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2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3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6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7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9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0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1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3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4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5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7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9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1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2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3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5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6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7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9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0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3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4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5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7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8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9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1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2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3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6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7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9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0.xml"/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1.xml"/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3.xml"/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4.xml"/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5.xml"/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7.xml"/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9.xml"/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1.xml"/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2.xml"/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3.xml"/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5.xml"/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6.xml"/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7.xml"/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9.xml"/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0.xml"/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3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4.xml"/><Relationship Id="rId1" Type="http://schemas.openxmlformats.org/officeDocument/2006/relationships/notesMaster" Target="../notesMasters/notesMaster1.xml"/></Relationships>
</file>

<file path=ppt/notesSlides/_rels/notesSlide4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5.xml"/><Relationship Id="rId1" Type="http://schemas.openxmlformats.org/officeDocument/2006/relationships/notesMaster" Target="../notesMasters/notesMaster1.xml"/></Relationships>
</file>

<file path=ppt/notesSlides/_rels/notesSlide4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7.xml"/><Relationship Id="rId1" Type="http://schemas.openxmlformats.org/officeDocument/2006/relationships/notesMaster" Target="../notesMasters/notesMaster1.xml"/></Relationships>
</file>

<file path=ppt/notesSlides/_rels/notesSlide4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8.xml"/><Relationship Id="rId1" Type="http://schemas.openxmlformats.org/officeDocument/2006/relationships/notesMaster" Target="../notesMasters/notesMaster1.xml"/></Relationships>
</file>

<file path=ppt/notesSlides/_rels/notesSlide4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9.xml"/><Relationship Id="rId1" Type="http://schemas.openxmlformats.org/officeDocument/2006/relationships/notesMaster" Target="../notesMasters/notesMaster1.xml"/></Relationships>
</file>

<file path=ppt/notesSlides/_rels/notesSlide4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1.xml"/><Relationship Id="rId1" Type="http://schemas.openxmlformats.org/officeDocument/2006/relationships/notesMaster" Target="../notesMasters/notesMaster1.xml"/></Relationships>
</file>

<file path=ppt/notesSlides/_rels/notesSlide4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2.xml"/><Relationship Id="rId1" Type="http://schemas.openxmlformats.org/officeDocument/2006/relationships/notesMaster" Target="../notesMasters/notesMaster1.xml"/></Relationships>
</file>

<file path=ppt/notesSlides/_rels/notesSlide4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3.xml"/><Relationship Id="rId1" Type="http://schemas.openxmlformats.org/officeDocument/2006/relationships/notesMaster" Target="../notesMasters/notesMaster1.xml"/></Relationships>
</file>

<file path=ppt/notesSlides/_rels/notesSlide4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6.xml"/><Relationship Id="rId1" Type="http://schemas.openxmlformats.org/officeDocument/2006/relationships/notesMaster" Target="../notesMasters/notesMaster1.xml"/></Relationships>
</file>

<file path=ppt/notesSlides/_rels/notesSlide4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7.xml"/><Relationship Id="rId1" Type="http://schemas.openxmlformats.org/officeDocument/2006/relationships/notesMaster" Target="../notesMasters/notesMaster1.xml"/></Relationships>
</file>

<file path=ppt/notesSlides/_rels/notesSlide4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9.xml"/><Relationship Id="rId1" Type="http://schemas.openxmlformats.org/officeDocument/2006/relationships/notesMaster" Target="../notesMasters/notesMaster1.xml"/></Relationships>
</file>

<file path=ppt/notesSlides/_rels/notesSlide4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0.xml"/><Relationship Id="rId1" Type="http://schemas.openxmlformats.org/officeDocument/2006/relationships/notesMaster" Target="../notesMasters/notesMaster1.xml"/></Relationships>
</file>

<file path=ppt/notesSlides/_rels/notesSlide4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1.xml"/><Relationship Id="rId1" Type="http://schemas.openxmlformats.org/officeDocument/2006/relationships/notesMaster" Target="../notesMasters/notesMaster1.xml"/></Relationships>
</file>

<file path=ppt/notesSlides/_rels/notesSlide4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3.xml"/><Relationship Id="rId1" Type="http://schemas.openxmlformats.org/officeDocument/2006/relationships/notesMaster" Target="../notesMasters/notesMaster1.xml"/></Relationships>
</file>

<file path=ppt/notesSlides/_rels/notesSlide4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4.xml"/><Relationship Id="rId1" Type="http://schemas.openxmlformats.org/officeDocument/2006/relationships/notesMaster" Target="../notesMasters/notesMaster1.xml"/></Relationships>
</file>

<file path=ppt/notesSlides/_rels/notesSlide4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5.xml"/><Relationship Id="rId1" Type="http://schemas.openxmlformats.org/officeDocument/2006/relationships/notesMaster" Target="../notesMasters/notesMaster1.xml"/></Relationships>
</file>

<file path=ppt/notesSlides/_rels/notesSlide4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7.xml"/><Relationship Id="rId1" Type="http://schemas.openxmlformats.org/officeDocument/2006/relationships/notesMaster" Target="../notesMasters/notesMaster1.xml"/></Relationships>
</file>

<file path=ppt/notesSlides/_rels/notesSlide4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9.xml"/><Relationship Id="rId1" Type="http://schemas.openxmlformats.org/officeDocument/2006/relationships/notesMaster" Target="../notesMasters/notesMaster1.xml"/></Relationships>
</file>

<file path=ppt/notesSlides/_rels/notesSlide4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1.xml"/><Relationship Id="rId1" Type="http://schemas.openxmlformats.org/officeDocument/2006/relationships/notesMaster" Target="../notesMasters/notesMaster1.xml"/></Relationships>
</file>

<file path=ppt/notesSlides/_rels/notesSlide4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2.xml"/><Relationship Id="rId1" Type="http://schemas.openxmlformats.org/officeDocument/2006/relationships/notesMaster" Target="../notesMasters/notesMaster1.xml"/></Relationships>
</file>

<file path=ppt/notesSlides/_rels/notesSlide4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3.xml"/><Relationship Id="rId1" Type="http://schemas.openxmlformats.org/officeDocument/2006/relationships/notesMaster" Target="../notesMasters/notesMaster1.xml"/></Relationships>
</file>

<file path=ppt/notesSlides/_rels/notesSlide4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5.xml"/><Relationship Id="rId1" Type="http://schemas.openxmlformats.org/officeDocument/2006/relationships/notesMaster" Target="../notesMasters/notesMaster1.xml"/></Relationships>
</file>

<file path=ppt/notesSlides/_rels/notesSlide4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6.xml"/><Relationship Id="rId1" Type="http://schemas.openxmlformats.org/officeDocument/2006/relationships/notesMaster" Target="../notesMasters/notesMaster1.xml"/></Relationships>
</file>

<file path=ppt/notesSlides/_rels/notesSlide4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7.xml"/><Relationship Id="rId1" Type="http://schemas.openxmlformats.org/officeDocument/2006/relationships/notesMaster" Target="../notesMasters/notesMaster1.xml"/></Relationships>
</file>

<file path=ppt/notesSlides/_rels/notesSlide4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9.xml"/><Relationship Id="rId1" Type="http://schemas.openxmlformats.org/officeDocument/2006/relationships/notesMaster" Target="../notesMasters/notesMaster1.xml"/></Relationships>
</file>

<file path=ppt/notesSlides/_rels/notesSlide4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0.xml"/><Relationship Id="rId1" Type="http://schemas.openxmlformats.org/officeDocument/2006/relationships/notesMaster" Target="../notesMasters/notesMaster1.xml"/></Relationships>
</file>

<file path=ppt/notesSlides/_rels/notesSlide4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3.xml"/><Relationship Id="rId1" Type="http://schemas.openxmlformats.org/officeDocument/2006/relationships/notesMaster" Target="../notesMasters/notesMaster1.xml"/></Relationships>
</file>

<file path=ppt/notesSlides/_rels/notesSlide4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4.xml"/><Relationship Id="rId1" Type="http://schemas.openxmlformats.org/officeDocument/2006/relationships/notesMaster" Target="../notesMasters/notesMaster1.xml"/></Relationships>
</file>

<file path=ppt/notesSlides/_rels/notesSlide4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5.xml"/><Relationship Id="rId1" Type="http://schemas.openxmlformats.org/officeDocument/2006/relationships/notesMaster" Target="../notesMasters/notesMaster1.xml"/></Relationships>
</file>

<file path=ppt/notesSlides/_rels/notesSlide4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7.xml"/><Relationship Id="rId1" Type="http://schemas.openxmlformats.org/officeDocument/2006/relationships/notesMaster" Target="../notesMasters/notesMaster1.xml"/></Relationships>
</file>

<file path=ppt/notesSlides/_rels/notesSlide4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8.xml"/><Relationship Id="rId1" Type="http://schemas.openxmlformats.org/officeDocument/2006/relationships/notesMaster" Target="../notesMasters/notesMaster1.xml"/></Relationships>
</file>

<file path=ppt/notesSlides/_rels/notesSlide4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9.xml"/><Relationship Id="rId1" Type="http://schemas.openxmlformats.org/officeDocument/2006/relationships/notesMaster" Target="../notesMasters/notesMaster1.xml"/></Relationships>
</file>

<file path=ppt/notesSlides/_rels/notesSlide4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1.xml"/><Relationship Id="rId1" Type="http://schemas.openxmlformats.org/officeDocument/2006/relationships/notesMaster" Target="../notesMasters/notesMaster1.xml"/></Relationships>
</file>

<file path=ppt/notesSlides/_rels/notesSlide4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2.xml"/><Relationship Id="rId1" Type="http://schemas.openxmlformats.org/officeDocument/2006/relationships/notesMaster" Target="../notesMasters/notesMaster1.xml"/></Relationships>
</file>

<file path=ppt/notesSlides/_rels/notesSlide4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3.xml"/><Relationship Id="rId1" Type="http://schemas.openxmlformats.org/officeDocument/2006/relationships/notesMaster" Target="../notesMasters/notesMaster1.xml"/></Relationships>
</file>

<file path=ppt/notesSlides/_rels/notesSlide4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6.xml"/><Relationship Id="rId1" Type="http://schemas.openxmlformats.org/officeDocument/2006/relationships/notesMaster" Target="../notesMasters/notesMaster1.xml"/></Relationships>
</file>

<file path=ppt/notesSlides/_rels/notesSlide4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7.xml"/><Relationship Id="rId1" Type="http://schemas.openxmlformats.org/officeDocument/2006/relationships/notesMaster" Target="../notesMasters/notesMaster1.xml"/></Relationships>
</file>

<file path=ppt/notesSlides/_rels/notesSlide4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9.xml"/><Relationship Id="rId1" Type="http://schemas.openxmlformats.org/officeDocument/2006/relationships/notesMaster" Target="../notesMasters/notesMaster1.xml"/></Relationships>
</file>

<file path=ppt/notesSlides/_rels/notesSlide4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0.xml"/><Relationship Id="rId1" Type="http://schemas.openxmlformats.org/officeDocument/2006/relationships/notesMaster" Target="../notesMasters/notesMaster1.xml"/></Relationships>
</file>

<file path=ppt/notesSlides/_rels/notesSlide4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1.xml"/><Relationship Id="rId1" Type="http://schemas.openxmlformats.org/officeDocument/2006/relationships/notesMaster" Target="../notesMasters/notesMaster1.xml"/></Relationships>
</file>

<file path=ppt/notesSlides/_rels/notesSlide4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3.xml"/><Relationship Id="rId1" Type="http://schemas.openxmlformats.org/officeDocument/2006/relationships/notesMaster" Target="../notesMasters/notesMaster1.xml"/></Relationships>
</file>

<file path=ppt/notesSlides/_rels/notesSlide4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4.xml"/><Relationship Id="rId1" Type="http://schemas.openxmlformats.org/officeDocument/2006/relationships/notesMaster" Target="../notesMasters/notesMaster1.xml"/></Relationships>
</file>

<file path=ppt/notesSlides/_rels/notesSlide4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5.xml"/><Relationship Id="rId1" Type="http://schemas.openxmlformats.org/officeDocument/2006/relationships/notesMaster" Target="../notesMasters/notesMaster1.xml"/></Relationships>
</file>

<file path=ppt/notesSlides/_rels/notesSlide4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7.xml"/><Relationship Id="rId1" Type="http://schemas.openxmlformats.org/officeDocument/2006/relationships/notesMaster" Target="../notesMasters/notesMaster1.xml"/></Relationships>
</file>

<file path=ppt/notesSlides/_rels/notesSlide4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9.xml"/><Relationship Id="rId1" Type="http://schemas.openxmlformats.org/officeDocument/2006/relationships/notesMaster" Target="../notesMasters/notesMaster1.xml"/></Relationships>
</file>

<file path=ppt/notesSlides/_rels/notesSlide4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1.xml"/><Relationship Id="rId1" Type="http://schemas.openxmlformats.org/officeDocument/2006/relationships/notesMaster" Target="../notesMasters/notesMaster1.xml"/></Relationships>
</file>

<file path=ppt/notesSlides/_rels/notesSlide4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2.xml"/><Relationship Id="rId1" Type="http://schemas.openxmlformats.org/officeDocument/2006/relationships/notesMaster" Target="../notesMasters/notesMaster1.xml"/></Relationships>
</file>

<file path=ppt/notesSlides/_rels/notesSlide4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3.xml"/><Relationship Id="rId1" Type="http://schemas.openxmlformats.org/officeDocument/2006/relationships/notesMaster" Target="../notesMasters/notesMaster1.xml"/></Relationships>
</file>

<file path=ppt/notesSlides/_rels/notesSlide4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5.xml"/><Relationship Id="rId1" Type="http://schemas.openxmlformats.org/officeDocument/2006/relationships/notesMaster" Target="../notesMasters/notesMaster1.xml"/></Relationships>
</file>

<file path=ppt/notesSlides/_rels/notesSlide4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6.xml"/><Relationship Id="rId1" Type="http://schemas.openxmlformats.org/officeDocument/2006/relationships/notesMaster" Target="../notesMasters/notesMaster1.xml"/></Relationships>
</file>

<file path=ppt/notesSlides/_rels/notesSlide4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7.xml"/><Relationship Id="rId1" Type="http://schemas.openxmlformats.org/officeDocument/2006/relationships/notesMaster" Target="../notesMasters/notesMaster1.xml"/></Relationships>
</file>

<file path=ppt/notesSlides/_rels/notesSlide4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9.xml"/><Relationship Id="rId1" Type="http://schemas.openxmlformats.org/officeDocument/2006/relationships/notesMaster" Target="../notesMasters/notesMaster1.xml"/></Relationships>
</file>

<file path=ppt/notesSlides/_rels/notesSlide4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0.xml"/><Relationship Id="rId1" Type="http://schemas.openxmlformats.org/officeDocument/2006/relationships/notesMaster" Target="../notesMasters/notesMaster1.xml"/></Relationships>
</file>

<file path=ppt/notesSlides/_rels/notesSlide4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3.xml"/><Relationship Id="rId1" Type="http://schemas.openxmlformats.org/officeDocument/2006/relationships/notesMaster" Target="../notesMasters/notesMaster1.xml"/></Relationships>
</file>

<file path=ppt/notesSlides/_rels/notesSlide4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4.xml"/><Relationship Id="rId1" Type="http://schemas.openxmlformats.org/officeDocument/2006/relationships/notesMaster" Target="../notesMasters/notesMaster1.xml"/></Relationships>
</file>

<file path=ppt/notesSlides/_rels/notesSlide4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5.xml"/><Relationship Id="rId1" Type="http://schemas.openxmlformats.org/officeDocument/2006/relationships/notesMaster" Target="../notesMasters/notesMaster1.xml"/></Relationships>
</file>

<file path=ppt/notesSlides/_rels/notesSlide4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7.xml"/><Relationship Id="rId1" Type="http://schemas.openxmlformats.org/officeDocument/2006/relationships/notesMaster" Target="../notesMasters/notesMaster1.xml"/></Relationships>
</file>

<file path=ppt/notesSlides/_rels/notesSlide4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8.xml"/><Relationship Id="rId1" Type="http://schemas.openxmlformats.org/officeDocument/2006/relationships/notesMaster" Target="../notesMasters/notesMaster1.xml"/></Relationships>
</file>

<file path=ppt/notesSlides/_rels/notesSlide4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9.xml"/><Relationship Id="rId1" Type="http://schemas.openxmlformats.org/officeDocument/2006/relationships/notesMaster" Target="../notesMasters/notesMaster1.xml"/></Relationships>
</file>

<file path=ppt/notesSlides/_rels/notesSlide4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1.xml"/><Relationship Id="rId1" Type="http://schemas.openxmlformats.org/officeDocument/2006/relationships/notesMaster" Target="../notesMasters/notesMaster1.xml"/></Relationships>
</file>

<file path=ppt/notesSlides/_rels/notesSlide4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523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8481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062084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642733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86732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330134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00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802883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820385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72174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134729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91502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075283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827554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555199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459563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632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003445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641427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199934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182853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340241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075697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580867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85478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676196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24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168813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833051"/>
      </p:ext>
    </p:extLst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443180"/>
      </p:ext>
    </p:extLst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527636"/>
      </p:ext>
    </p:extLst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278887"/>
      </p:ext>
    </p:extLst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344574"/>
      </p:ext>
    </p:extLst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758288"/>
      </p:ext>
    </p:extLst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773788"/>
      </p:ext>
    </p:extLst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700346"/>
      </p:ext>
    </p:extLst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264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61753"/>
      </p:ext>
    </p:extLst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710560"/>
      </p:ext>
    </p:extLst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087014"/>
      </p:ext>
    </p:extLst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606084"/>
      </p:ext>
    </p:extLst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737625"/>
      </p:ext>
    </p:extLst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548794"/>
      </p:ext>
    </p:extLst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405666"/>
      </p:ext>
    </p:extLst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216829"/>
      </p:ext>
    </p:extLst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332441"/>
      </p:ext>
    </p:extLst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073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235664"/>
      </p:ext>
    </p:extLst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950551"/>
      </p:ext>
    </p:extLst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465509"/>
      </p:ext>
    </p:extLst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439296"/>
      </p:ext>
    </p:extLst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773529"/>
      </p:ext>
    </p:extLst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180504"/>
      </p:ext>
    </p:extLst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86764"/>
      </p:ext>
    </p:extLst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176006"/>
      </p:ext>
    </p:extLst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050424"/>
      </p:ext>
    </p:extLst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256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359054"/>
      </p:ext>
    </p:extLst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728626"/>
      </p:ext>
    </p:extLst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65790"/>
      </p:ext>
    </p:extLst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71447"/>
      </p:ext>
    </p:extLst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097837"/>
      </p:ext>
    </p:extLst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996558"/>
      </p:ext>
    </p:extLst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121188"/>
      </p:ext>
    </p:extLst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293866"/>
      </p:ext>
    </p:extLst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515693"/>
      </p:ext>
    </p:extLst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782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905411"/>
      </p:ext>
    </p:extLst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719296"/>
      </p:ext>
    </p:extLst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289575"/>
      </p:ext>
    </p:extLst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97939"/>
      </p:ext>
    </p:extLst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517930"/>
      </p:ext>
    </p:extLst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023616"/>
      </p:ext>
    </p:extLst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293943"/>
      </p:ext>
    </p:extLst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91343"/>
      </p:ext>
    </p:extLst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127954"/>
      </p:ext>
    </p:extLst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950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850939"/>
      </p:ext>
    </p:extLst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019803"/>
      </p:ext>
    </p:extLst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909421"/>
      </p:ext>
    </p:extLst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465390"/>
      </p:ext>
    </p:extLst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371609"/>
      </p:ext>
    </p:extLst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942568"/>
      </p:ext>
    </p:extLst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558357"/>
      </p:ext>
    </p:extLst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418020"/>
      </p:ext>
    </p:extLst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614565"/>
      </p:ext>
    </p:extLst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330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12845"/>
      </p:ext>
    </p:extLst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391481"/>
      </p:ext>
    </p:extLst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823493"/>
      </p:ext>
    </p:extLst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202183"/>
      </p:ext>
    </p:extLst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285096"/>
      </p:ext>
    </p:extLst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889400"/>
      </p:ext>
    </p:extLst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438605"/>
      </p:ext>
    </p:extLst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74658"/>
      </p:ext>
    </p:extLst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021845"/>
      </p:ext>
    </p:extLst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69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196621"/>
      </p:ext>
    </p:extLst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326246"/>
      </p:ext>
    </p:extLst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111057"/>
      </p:ext>
    </p:extLst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982829"/>
      </p:ext>
    </p:extLst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601897"/>
      </p:ext>
    </p:extLst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047605"/>
      </p:ext>
    </p:extLst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878249"/>
      </p:ext>
    </p:extLst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41710"/>
      </p:ext>
    </p:extLst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851015"/>
      </p:ext>
    </p:extLst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7548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482275"/>
      </p:ext>
    </p:extLst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756057"/>
      </p:ext>
    </p:extLst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729805"/>
      </p:ext>
    </p:extLst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295048"/>
      </p:ext>
    </p:extLst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135594"/>
      </p:ext>
    </p:extLst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613162"/>
      </p:ext>
    </p:extLst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094033"/>
      </p:ext>
    </p:extLst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761981"/>
      </p:ext>
    </p:extLst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785058"/>
      </p:ext>
    </p:extLst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5346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832422"/>
      </p:ext>
    </p:extLst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58313"/>
      </p:ext>
    </p:extLst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030899"/>
      </p:ext>
    </p:extLst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012059"/>
      </p:ext>
    </p:extLst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538575"/>
      </p:ext>
    </p:extLst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57095"/>
      </p:ext>
    </p:extLst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400841"/>
      </p:ext>
    </p:extLst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798568"/>
      </p:ext>
    </p:extLst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8989532"/>
      </p:ext>
    </p:extLst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90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153666"/>
      </p:ext>
    </p:extLst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794638"/>
      </p:ext>
    </p:extLst>
  </p:cSld>
  <p:clrMapOvr>
    <a:masterClrMapping/>
  </p:clrMapOvr>
</p:notes>
</file>

<file path=ppt/notesSlides/notesSlide4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289573"/>
      </p:ext>
    </p:extLst>
  </p:cSld>
  <p:clrMapOvr>
    <a:masterClrMapping/>
  </p:clrMapOvr>
</p:notes>
</file>

<file path=ppt/notesSlides/notesSlide4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875186"/>
      </p:ext>
    </p:extLst>
  </p:cSld>
  <p:clrMapOvr>
    <a:masterClrMapping/>
  </p:clrMapOvr>
</p:notes>
</file>

<file path=ppt/notesSlides/notesSlide4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6769444"/>
      </p:ext>
    </p:extLst>
  </p:cSld>
  <p:clrMapOvr>
    <a:masterClrMapping/>
  </p:clrMapOvr>
</p:notes>
</file>

<file path=ppt/notesSlides/notesSlide4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996335"/>
      </p:ext>
    </p:extLst>
  </p:cSld>
  <p:clrMapOvr>
    <a:masterClrMapping/>
  </p:clrMapOvr>
</p:notes>
</file>

<file path=ppt/notesSlides/notesSlide4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24398"/>
      </p:ext>
    </p:extLst>
  </p:cSld>
  <p:clrMapOvr>
    <a:masterClrMapping/>
  </p:clrMapOvr>
</p:notes>
</file>

<file path=ppt/notesSlides/notesSlide4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929516"/>
      </p:ext>
    </p:extLst>
  </p:cSld>
  <p:clrMapOvr>
    <a:masterClrMapping/>
  </p:clrMapOvr>
</p:notes>
</file>

<file path=ppt/notesSlides/notesSlide4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965260"/>
      </p:ext>
    </p:extLst>
  </p:cSld>
  <p:clrMapOvr>
    <a:masterClrMapping/>
  </p:clrMapOvr>
</p:notes>
</file>

<file path=ppt/notesSlides/notesSlide4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6512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515024"/>
      </p:ext>
    </p:extLst>
  </p:cSld>
  <p:clrMapOvr>
    <a:masterClrMapping/>
  </p:clrMapOvr>
</p:notes>
</file>

<file path=ppt/notesSlides/notesSlide4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135640"/>
      </p:ext>
    </p:extLst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840302"/>
      </p:ext>
    </p:extLst>
  </p:cSld>
  <p:clrMapOvr>
    <a:masterClrMapping/>
  </p:clrMapOvr>
</p:notes>
</file>

<file path=ppt/notesSlides/notesSlide4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391864"/>
      </p:ext>
    </p:extLst>
  </p:cSld>
  <p:clrMapOvr>
    <a:masterClrMapping/>
  </p:clrMapOvr>
</p:notes>
</file>

<file path=ppt/notesSlides/notesSlide4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557502"/>
      </p:ext>
    </p:extLst>
  </p:cSld>
  <p:clrMapOvr>
    <a:masterClrMapping/>
  </p:clrMapOvr>
</p:notes>
</file>

<file path=ppt/notesSlides/notesSlide4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871010"/>
      </p:ext>
    </p:extLst>
  </p:cSld>
  <p:clrMapOvr>
    <a:masterClrMapping/>
  </p:clrMapOvr>
</p:notes>
</file>

<file path=ppt/notesSlides/notesSlide4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994008"/>
      </p:ext>
    </p:extLst>
  </p:cSld>
  <p:clrMapOvr>
    <a:masterClrMapping/>
  </p:clrMapOvr>
</p:notes>
</file>

<file path=ppt/notesSlides/notesSlide4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965069"/>
      </p:ext>
    </p:extLst>
  </p:cSld>
  <p:clrMapOvr>
    <a:masterClrMapping/>
  </p:clrMapOvr>
</p:notes>
</file>

<file path=ppt/notesSlides/notesSlide4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783506"/>
      </p:ext>
    </p:extLst>
  </p:cSld>
  <p:clrMapOvr>
    <a:masterClrMapping/>
  </p:clrMapOvr>
</p:notes>
</file>

<file path=ppt/notesSlides/notesSlide4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57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684659"/>
      </p:ext>
    </p:extLst>
  </p:cSld>
  <p:clrMapOvr>
    <a:masterClrMapping/>
  </p:clrMapOvr>
</p:notes>
</file>

<file path=ppt/notesSlides/notesSlide4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159173"/>
      </p:ext>
    </p:extLst>
  </p:cSld>
  <p:clrMapOvr>
    <a:masterClrMapping/>
  </p:clrMapOvr>
</p:notes>
</file>

<file path=ppt/notesSlides/notesSlide4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610413"/>
      </p:ext>
    </p:extLst>
  </p:cSld>
  <p:clrMapOvr>
    <a:masterClrMapping/>
  </p:clrMapOvr>
</p:notes>
</file>

<file path=ppt/notesSlides/notesSlide4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3441463"/>
      </p:ext>
    </p:extLst>
  </p:cSld>
  <p:clrMapOvr>
    <a:masterClrMapping/>
  </p:clrMapOvr>
</p:notes>
</file>

<file path=ppt/notesSlides/notesSlide4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161066"/>
      </p:ext>
    </p:extLst>
  </p:cSld>
  <p:clrMapOvr>
    <a:masterClrMapping/>
  </p:clrMapOvr>
</p:notes>
</file>

<file path=ppt/notesSlides/notesSlide4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4943"/>
      </p:ext>
    </p:extLst>
  </p:cSld>
  <p:clrMapOvr>
    <a:masterClrMapping/>
  </p:clrMapOvr>
</p:notes>
</file>

<file path=ppt/notesSlides/notesSlide4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434840"/>
      </p:ext>
    </p:extLst>
  </p:cSld>
  <p:clrMapOvr>
    <a:masterClrMapping/>
  </p:clrMapOvr>
</p:notes>
</file>

<file path=ppt/notesSlides/notesSlide4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774005"/>
      </p:ext>
    </p:extLst>
  </p:cSld>
  <p:clrMapOvr>
    <a:masterClrMapping/>
  </p:clrMapOvr>
</p:notes>
</file>

<file path=ppt/notesSlides/notesSlide4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009899"/>
      </p:ext>
    </p:extLst>
  </p:cSld>
  <p:clrMapOvr>
    <a:masterClrMapping/>
  </p:clrMapOvr>
</p:notes>
</file>

<file path=ppt/notesSlides/notesSlide4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1383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403442"/>
      </p:ext>
    </p:extLst>
  </p:cSld>
  <p:clrMapOvr>
    <a:masterClrMapping/>
  </p:clrMapOvr>
</p:notes>
</file>

<file path=ppt/notesSlides/notesSlide4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911901"/>
      </p:ext>
    </p:extLst>
  </p:cSld>
  <p:clrMapOvr>
    <a:masterClrMapping/>
  </p:clrMapOvr>
</p:notes>
</file>

<file path=ppt/notesSlides/notesSlide4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568492"/>
      </p:ext>
    </p:extLst>
  </p:cSld>
  <p:clrMapOvr>
    <a:masterClrMapping/>
  </p:clrMapOvr>
</p:notes>
</file>

<file path=ppt/notesSlides/notesSlide4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368822"/>
      </p:ext>
    </p:extLst>
  </p:cSld>
  <p:clrMapOvr>
    <a:masterClrMapping/>
  </p:clrMapOvr>
</p:notes>
</file>

<file path=ppt/notesSlides/notesSlide4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635634"/>
      </p:ext>
    </p:extLst>
  </p:cSld>
  <p:clrMapOvr>
    <a:masterClrMapping/>
  </p:clrMapOvr>
</p:notes>
</file>

<file path=ppt/notesSlides/notesSlide4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724723"/>
      </p:ext>
    </p:extLst>
  </p:cSld>
  <p:clrMapOvr>
    <a:masterClrMapping/>
  </p:clrMapOvr>
</p:notes>
</file>

<file path=ppt/notesSlides/notesSlide4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519347"/>
      </p:ext>
    </p:extLst>
  </p:cSld>
  <p:clrMapOvr>
    <a:masterClrMapping/>
  </p:clrMapOvr>
</p:notes>
</file>

<file path=ppt/notesSlides/notesSlide4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609276"/>
      </p:ext>
    </p:extLst>
  </p:cSld>
  <p:clrMapOvr>
    <a:masterClrMapping/>
  </p:clrMapOvr>
</p:notes>
</file>

<file path=ppt/notesSlides/notesSlide4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860833"/>
      </p:ext>
    </p:extLst>
  </p:cSld>
  <p:clrMapOvr>
    <a:masterClrMapping/>
  </p:clrMapOvr>
</p:notes>
</file>

<file path=ppt/notesSlides/notesSlide4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835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631527"/>
      </p:ext>
    </p:extLst>
  </p:cSld>
  <p:clrMapOvr>
    <a:masterClrMapping/>
  </p:clrMapOvr>
</p:notes>
</file>

<file path=ppt/notesSlides/notesSlide4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518186"/>
      </p:ext>
    </p:extLst>
  </p:cSld>
  <p:clrMapOvr>
    <a:masterClrMapping/>
  </p:clrMapOvr>
</p:notes>
</file>

<file path=ppt/notesSlides/notesSlide4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9218"/>
      </p:ext>
    </p:extLst>
  </p:cSld>
  <p:clrMapOvr>
    <a:masterClrMapping/>
  </p:clrMapOvr>
</p:notes>
</file>

<file path=ppt/notesSlides/notesSlide4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240998"/>
      </p:ext>
    </p:extLst>
  </p:cSld>
  <p:clrMapOvr>
    <a:masterClrMapping/>
  </p:clrMapOvr>
</p:notes>
</file>

<file path=ppt/notesSlides/notesSlide4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278995"/>
      </p:ext>
    </p:extLst>
  </p:cSld>
  <p:clrMapOvr>
    <a:masterClrMapping/>
  </p:clrMapOvr>
</p:notes>
</file>

<file path=ppt/notesSlides/notesSlide4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235540"/>
      </p:ext>
    </p:extLst>
  </p:cSld>
  <p:clrMapOvr>
    <a:masterClrMapping/>
  </p:clrMapOvr>
</p:notes>
</file>

<file path=ppt/notesSlides/notesSlide4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502569"/>
      </p:ext>
    </p:extLst>
  </p:cSld>
  <p:clrMapOvr>
    <a:masterClrMapping/>
  </p:clrMapOvr>
</p:notes>
</file>

<file path=ppt/notesSlides/notesSlide4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939501"/>
      </p:ext>
    </p:extLst>
  </p:cSld>
  <p:clrMapOvr>
    <a:masterClrMapping/>
  </p:clrMapOvr>
</p:notes>
</file>

<file path=ppt/notesSlides/notesSlide4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395175"/>
      </p:ext>
    </p:extLst>
  </p:cSld>
  <p:clrMapOvr>
    <a:masterClrMapping/>
  </p:clrMapOvr>
</p:notes>
</file>

<file path=ppt/notesSlides/notesSlide4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0217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117425"/>
      </p:ext>
    </p:extLst>
  </p:cSld>
  <p:clrMapOvr>
    <a:masterClrMapping/>
  </p:clrMapOvr>
</p:notes>
</file>

<file path=ppt/notesSlides/notesSlide4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594227"/>
      </p:ext>
    </p:extLst>
  </p:cSld>
  <p:clrMapOvr>
    <a:masterClrMapping/>
  </p:clrMapOvr>
</p:notes>
</file>

<file path=ppt/notesSlides/notesSlide4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419413"/>
      </p:ext>
    </p:extLst>
  </p:cSld>
  <p:clrMapOvr>
    <a:masterClrMapping/>
  </p:clrMapOvr>
</p:notes>
</file>

<file path=ppt/notesSlides/notesSlide4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867732"/>
      </p:ext>
    </p:extLst>
  </p:cSld>
  <p:clrMapOvr>
    <a:masterClrMapping/>
  </p:clrMapOvr>
</p:notes>
</file>

<file path=ppt/notesSlides/notesSlide4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079139"/>
      </p:ext>
    </p:extLst>
  </p:cSld>
  <p:clrMapOvr>
    <a:masterClrMapping/>
  </p:clrMapOvr>
</p:notes>
</file>

<file path=ppt/notesSlides/notesSlide4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834001"/>
      </p:ext>
    </p:extLst>
  </p:cSld>
  <p:clrMapOvr>
    <a:masterClrMapping/>
  </p:clrMapOvr>
</p:notes>
</file>

<file path=ppt/notesSlides/notesSlide4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648069"/>
      </p:ext>
    </p:extLst>
  </p:cSld>
  <p:clrMapOvr>
    <a:masterClrMapping/>
  </p:clrMapOvr>
</p:notes>
</file>

<file path=ppt/notesSlides/notesSlide4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804874"/>
      </p:ext>
    </p:extLst>
  </p:cSld>
  <p:clrMapOvr>
    <a:masterClrMapping/>
  </p:clrMapOvr>
</p:notes>
</file>

<file path=ppt/notesSlides/notesSlide4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68857"/>
      </p:ext>
    </p:extLst>
  </p:cSld>
  <p:clrMapOvr>
    <a:masterClrMapping/>
  </p:clrMapOvr>
</p:notes>
</file>

<file path=ppt/notesSlides/notesSlide4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6073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977284"/>
      </p:ext>
    </p:extLst>
  </p:cSld>
  <p:clrMapOvr>
    <a:masterClrMapping/>
  </p:clrMapOvr>
</p:notes>
</file>

<file path=ppt/notesSlides/notesSlide4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616208"/>
      </p:ext>
    </p:extLst>
  </p:cSld>
  <p:clrMapOvr>
    <a:masterClrMapping/>
  </p:clrMapOvr>
</p:notes>
</file>

<file path=ppt/notesSlides/notesSlide4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124666"/>
      </p:ext>
    </p:extLst>
  </p:cSld>
  <p:clrMapOvr>
    <a:masterClrMapping/>
  </p:clrMapOvr>
</p:notes>
</file>

<file path=ppt/notesSlides/notesSlide4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898020"/>
      </p:ext>
    </p:extLst>
  </p:cSld>
  <p:clrMapOvr>
    <a:masterClrMapping/>
  </p:clrMapOvr>
</p:notes>
</file>

<file path=ppt/notesSlides/notesSlide4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563259"/>
      </p:ext>
    </p:extLst>
  </p:cSld>
  <p:clrMapOvr>
    <a:masterClrMapping/>
  </p:clrMapOvr>
</p:notes>
</file>

<file path=ppt/notesSlides/notesSlide4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869308"/>
      </p:ext>
    </p:extLst>
  </p:cSld>
  <p:clrMapOvr>
    <a:masterClrMapping/>
  </p:clrMapOvr>
</p:notes>
</file>

<file path=ppt/notesSlides/notesSlide4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95050"/>
      </p:ext>
    </p:extLst>
  </p:cSld>
  <p:clrMapOvr>
    <a:masterClrMapping/>
  </p:clrMapOvr>
</p:notes>
</file>

<file path=ppt/notesSlides/notesSlide4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7534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8.xml"/><Relationship Id="rId4" Type="http://schemas.openxmlformats.org/officeDocument/2006/relationships/slide" Target="slide1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6.xml"/><Relationship Id="rId4" Type="http://schemas.openxmlformats.org/officeDocument/2006/relationships/slide" Target="slide1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7.xml"/><Relationship Id="rId4" Type="http://schemas.openxmlformats.org/officeDocument/2006/relationships/slide" Target="slide1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7.xml"/><Relationship Id="rId4" Type="http://schemas.openxmlformats.org/officeDocument/2006/relationships/slide" Target="slide13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2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5.xml"/><Relationship Id="rId4" Type="http://schemas.openxmlformats.org/officeDocument/2006/relationships/slide" Target="slide14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7.xml"/><Relationship Id="rId4" Type="http://schemas.openxmlformats.org/officeDocument/2006/relationships/slide" Target="slide14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3.xml"/><Relationship Id="rId4" Type="http://schemas.openxmlformats.org/officeDocument/2006/relationships/slide" Target="slide15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8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2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7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5.xml"/><Relationship Id="rId4" Type="http://schemas.openxmlformats.org/officeDocument/2006/relationships/slide" Target="slide18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90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7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6.xml"/><Relationship Id="rId4" Type="http://schemas.openxmlformats.org/officeDocument/2006/relationships/slide" Target="slide20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7.xml"/><Relationship Id="rId4" Type="http://schemas.openxmlformats.org/officeDocument/2006/relationships/slide" Target="slide209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4.xml"/><Relationship Id="rId4" Type="http://schemas.openxmlformats.org/officeDocument/2006/relationships/slide" Target="slide213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7.xml"/><Relationship Id="rId4" Type="http://schemas.openxmlformats.org/officeDocument/2006/relationships/slide" Target="slide218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7.xml"/><Relationship Id="rId4" Type="http://schemas.openxmlformats.org/officeDocument/2006/relationships/slide" Target="slide229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3.xml"/><Relationship Id="rId4" Type="http://schemas.openxmlformats.org/officeDocument/2006/relationships/slide" Target="slide23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9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7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7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8.xml"/><Relationship Id="rId4" Type="http://schemas.openxmlformats.org/officeDocument/2006/relationships/slide" Target="slide27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1.xml"/><Relationship Id="rId4" Type="http://schemas.openxmlformats.org/officeDocument/2006/relationships/slide" Target="slide2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5.xml"/><Relationship Id="rId4" Type="http://schemas.openxmlformats.org/officeDocument/2006/relationships/slide" Target="slide28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9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7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7.xml"/><Relationship Id="rId4" Type="http://schemas.openxmlformats.org/officeDocument/2006/relationships/slide" Target="slide298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2.xml"/><Relationship Id="rId4" Type="http://schemas.openxmlformats.org/officeDocument/2006/relationships/slide" Target="slide3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5.xml"/><Relationship Id="rId4" Type="http://schemas.openxmlformats.org/officeDocument/2006/relationships/slide" Target="slide30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9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7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4.xml"/><Relationship Id="rId4" Type="http://schemas.openxmlformats.org/officeDocument/2006/relationships/slide" Target="slide313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8.xml"/><Relationship Id="rId4" Type="http://schemas.openxmlformats.org/officeDocument/2006/relationships/slide" Target="slide31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2.xml"/><Relationship Id="rId4" Type="http://schemas.openxmlformats.org/officeDocument/2006/relationships/slide" Target="slide3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6.xml"/><Relationship Id="rId4" Type="http://schemas.openxmlformats.org/officeDocument/2006/relationships/slide" Target="slide325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30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7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4.xml"/><Relationship Id="rId4" Type="http://schemas.openxmlformats.org/officeDocument/2006/relationships/slide" Target="slide333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8.xml"/><Relationship Id="rId4" Type="http://schemas.openxmlformats.org/officeDocument/2006/relationships/slide" Target="slide33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1.xml"/><Relationship Id="rId4" Type="http://schemas.openxmlformats.org/officeDocument/2006/relationships/slide" Target="slide3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6.xml"/><Relationship Id="rId4" Type="http://schemas.openxmlformats.org/officeDocument/2006/relationships/slide" Target="slide345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50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7.xml"/><Relationship Id="rId4" Type="http://schemas.openxmlformats.org/officeDocument/2006/relationships/slide" Target="slide349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3.xml"/><Relationship Id="rId4" Type="http://schemas.openxmlformats.org/officeDocument/2006/relationships/slide" Target="slide354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7.xml"/><Relationship Id="rId4" Type="http://schemas.openxmlformats.org/officeDocument/2006/relationships/slide" Target="slide358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1.xml"/><Relationship Id="rId4" Type="http://schemas.openxmlformats.org/officeDocument/2006/relationships/slide" Target="slide3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6.xml"/><Relationship Id="rId4" Type="http://schemas.openxmlformats.org/officeDocument/2006/relationships/slide" Target="slide365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69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7.xml"/><Relationship Id="rId4" Type="http://schemas.openxmlformats.org/officeDocument/2006/relationships/slide" Target="slide370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3.xml"/><Relationship Id="rId4" Type="http://schemas.openxmlformats.org/officeDocument/2006/relationships/slide" Target="slide374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371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7.xml"/><Relationship Id="rId4" Type="http://schemas.openxmlformats.org/officeDocument/2006/relationships/slide" Target="slide378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1.xml"/><Relationship Id="rId4" Type="http://schemas.openxmlformats.org/officeDocument/2006/relationships/slide" Target="slide38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379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5.xml"/><Relationship Id="rId4" Type="http://schemas.openxmlformats.org/officeDocument/2006/relationships/slide" Target="slide386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" Target="slide383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slide" Target="slide390.xml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7.xml"/><Relationship Id="rId4" Type="http://schemas.openxmlformats.org/officeDocument/2006/relationships/slide" Target="slide389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" Target="slide387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3.xml"/><Relationship Id="rId4" Type="http://schemas.openxmlformats.org/officeDocument/2006/relationships/slide" Target="slide394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" Target="slide391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7.xml"/><Relationship Id="rId4" Type="http://schemas.openxmlformats.org/officeDocument/2006/relationships/slide" Target="slide398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" Target="slide395.xml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9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1.xml"/><Relationship Id="rId4" Type="http://schemas.openxmlformats.org/officeDocument/2006/relationships/slide" Target="slide4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399.xml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5.xml"/><Relationship Id="rId4" Type="http://schemas.openxmlformats.org/officeDocument/2006/relationships/slide" Target="slide406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403.xml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7.xml.rels><?xml version="1.0" encoding="UTF-8" standalone="yes"?>
<Relationships xmlns="http://schemas.openxmlformats.org/package/2006/relationships"><Relationship Id="rId3" Type="http://schemas.openxmlformats.org/officeDocument/2006/relationships/slide" Target="slide410.xml"/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7.xml"/><Relationship Id="rId4" Type="http://schemas.openxmlformats.org/officeDocument/2006/relationships/slide" Target="slide409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" Target="slide407.xml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4.xml"/><Relationship Id="rId4" Type="http://schemas.openxmlformats.org/officeDocument/2006/relationships/slide" Target="slide413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411.xml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7.xml"/><Relationship Id="rId4" Type="http://schemas.openxmlformats.org/officeDocument/2006/relationships/slide" Target="slide418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slide" Target="slide415.xml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1.xml"/><Relationship Id="rId4" Type="http://schemas.openxmlformats.org/officeDocument/2006/relationships/slide" Target="slide4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slide" Target="slide419.xml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2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5.xml"/><Relationship Id="rId4" Type="http://schemas.openxmlformats.org/officeDocument/2006/relationships/slide" Target="slide426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slide" Target="slide423.xml"/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slide" Target="slide430.xml"/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7.xml"/><Relationship Id="rId4" Type="http://schemas.openxmlformats.org/officeDocument/2006/relationships/slide" Target="slide429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slide" Target="slide427.xml"/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4.xml"/><Relationship Id="rId4" Type="http://schemas.openxmlformats.org/officeDocument/2006/relationships/slide" Target="slide433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slide" Target="slide431.xml"/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4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5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7.xml"/><Relationship Id="rId4" Type="http://schemas.openxmlformats.org/officeDocument/2006/relationships/slide" Target="slide438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slide" Target="slide435.xml"/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8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9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1.xml"/><Relationship Id="rId4" Type="http://schemas.openxmlformats.org/officeDocument/2006/relationships/slide" Target="slide4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slide" Target="slide439.xml"/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3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5.xml"/><Relationship Id="rId4" Type="http://schemas.openxmlformats.org/officeDocument/2006/relationships/slide" Target="slide446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slide" Target="slide443.xml"/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7.xml.rels><?xml version="1.0" encoding="UTF-8" standalone="yes"?>
<Relationships xmlns="http://schemas.openxmlformats.org/package/2006/relationships"><Relationship Id="rId3" Type="http://schemas.openxmlformats.org/officeDocument/2006/relationships/slide" Target="slide450.xml"/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7.xml"/><Relationship Id="rId4" Type="http://schemas.openxmlformats.org/officeDocument/2006/relationships/slide" Target="slide449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slide" Target="slide447.xml"/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0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3.xml"/><Relationship Id="rId4" Type="http://schemas.openxmlformats.org/officeDocument/2006/relationships/slide" Target="slide454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slide" Target="slide451.xml"/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4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5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7.xml"/><Relationship Id="rId4" Type="http://schemas.openxmlformats.org/officeDocument/2006/relationships/slide" Target="slide458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slide" Target="slide455.xml"/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8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9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1.xml"/><Relationship Id="rId4" Type="http://schemas.openxmlformats.org/officeDocument/2006/relationships/slide" Target="slide4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" Target="slide459.xml"/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2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3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6.xml"/><Relationship Id="rId4" Type="http://schemas.openxmlformats.org/officeDocument/2006/relationships/slide" Target="slide465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slide" Target="slide463.xml"/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7.xml.rels><?xml version="1.0" encoding="UTF-8" standalone="yes"?>
<Relationships xmlns="http://schemas.openxmlformats.org/package/2006/relationships"><Relationship Id="rId3" Type="http://schemas.openxmlformats.org/officeDocument/2006/relationships/slide" Target="slide469.xml"/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7.xml"/><Relationship Id="rId4" Type="http://schemas.openxmlformats.org/officeDocument/2006/relationships/slide" Target="slide470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" Target="slide467.xml"/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70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1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73.xml"/><Relationship Id="rId4" Type="http://schemas.openxmlformats.org/officeDocument/2006/relationships/slide" Target="slide474.xml"/></Relationships>
</file>

<file path=ppt/slides/_rels/slide472.xml.rels><?xml version="1.0" encoding="UTF-8" standalone="yes"?>
<Relationships xmlns="http://schemas.openxmlformats.org/package/2006/relationships"><Relationship Id="rId2" Type="http://schemas.openxmlformats.org/officeDocument/2006/relationships/slide" Target="slide471.xml"/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3" Type="http://schemas.openxmlformats.org/officeDocument/2006/relationships/slide" Target="slide475.xml"/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4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5.xml.rels><?xml version="1.0" encoding="UTF-8" standalone="yes"?>
<Relationships xmlns="http://schemas.openxmlformats.org/package/2006/relationships"><Relationship Id="rId3" Type="http://schemas.openxmlformats.org/officeDocument/2006/relationships/slide" Target="slide475.xml"/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77.xml"/><Relationship Id="rId4" Type="http://schemas.openxmlformats.org/officeDocument/2006/relationships/slide" Target="slide478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slide" Target="slide475.xml"/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8.xml.rels><?xml version="1.0" encoding="UTF-8" standalone="yes"?>
<Relationships xmlns="http://schemas.openxmlformats.org/package/2006/relationships"><Relationship Id="rId3" Type="http://schemas.openxmlformats.org/officeDocument/2006/relationships/slide" Target="slide475.xml"/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9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1.xml"/><Relationship Id="rId4" Type="http://schemas.openxmlformats.org/officeDocument/2006/relationships/slide" Target="slide48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slide" Target="slide479.xml"/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2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83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5.xml"/><Relationship Id="rId4" Type="http://schemas.openxmlformats.org/officeDocument/2006/relationships/slide" Target="slide486.xml"/></Relationships>
</file>

<file path=ppt/slides/_rels/slide484.xml.rels><?xml version="1.0" encoding="UTF-8" standalone="yes"?>
<Relationships xmlns="http://schemas.openxmlformats.org/package/2006/relationships"><Relationship Id="rId2" Type="http://schemas.openxmlformats.org/officeDocument/2006/relationships/slide" Target="slide483.xml"/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3" Type="http://schemas.openxmlformats.org/officeDocument/2006/relationships/slide" Target="slide487.xml"/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6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87.xml.rels><?xml version="1.0" encoding="UTF-8" standalone="yes"?>
<Relationships xmlns="http://schemas.openxmlformats.org/package/2006/relationships"><Relationship Id="rId3" Type="http://schemas.openxmlformats.org/officeDocument/2006/relationships/slide" Target="slide490.xml"/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7.xml"/><Relationship Id="rId4" Type="http://schemas.openxmlformats.org/officeDocument/2006/relationships/slide" Target="slide489.xml"/></Relationships>
</file>

<file path=ppt/slides/_rels/slide488.xml.rels><?xml version="1.0" encoding="UTF-8" standalone="yes"?>
<Relationships xmlns="http://schemas.openxmlformats.org/package/2006/relationships"><Relationship Id="rId2" Type="http://schemas.openxmlformats.org/officeDocument/2006/relationships/slide" Target="slide487.xml"/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0.xml.rels><?xml version="1.0" encoding="UTF-8" standalone="yes"?>
<Relationships xmlns="http://schemas.openxmlformats.org/package/2006/relationships"><Relationship Id="rId3" Type="http://schemas.openxmlformats.org/officeDocument/2006/relationships/slide" Target="slide487.xml"/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1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3.xml"/><Relationship Id="rId4" Type="http://schemas.openxmlformats.org/officeDocument/2006/relationships/slide" Target="slide494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slide" Target="slide491.xml"/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3" Type="http://schemas.openxmlformats.org/officeDocument/2006/relationships/slide" Target="slide495.xml"/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4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5.xml.rels><?xml version="1.0" encoding="UTF-8" standalone="yes"?>
<Relationships xmlns="http://schemas.openxmlformats.org/package/2006/relationships"><Relationship Id="rId3" Type="http://schemas.openxmlformats.org/officeDocument/2006/relationships/slide" Target="slide495.xml"/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7.xml"/><Relationship Id="rId4" Type="http://schemas.openxmlformats.org/officeDocument/2006/relationships/slide" Target="slide498.xml"/></Relationships>
</file>

<file path=ppt/slides/_rels/slide496.xml.rels><?xml version="1.0" encoding="UTF-8" standalone="yes"?>
<Relationships xmlns="http://schemas.openxmlformats.org/package/2006/relationships"><Relationship Id="rId2" Type="http://schemas.openxmlformats.org/officeDocument/2006/relationships/slide" Target="slide495.xml"/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8.xml.rels><?xml version="1.0" encoding="UTF-8" standalone="yes"?>
<Relationships xmlns="http://schemas.openxmlformats.org/package/2006/relationships"><Relationship Id="rId3" Type="http://schemas.openxmlformats.org/officeDocument/2006/relationships/slide" Target="slide495.xml"/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9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1.xml"/><Relationship Id="rId4" Type="http://schemas.openxmlformats.org/officeDocument/2006/relationships/slide" Target="slide5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slide" Target="slide499.xml"/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2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3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5.xml"/><Relationship Id="rId4" Type="http://schemas.openxmlformats.org/officeDocument/2006/relationships/slide" Target="slide506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slide" Target="slide503.xml"/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3" Type="http://schemas.openxmlformats.org/officeDocument/2006/relationships/slide" Target="slide507.xml"/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6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7.xml.rels><?xml version="1.0" encoding="UTF-8" standalone="yes"?>
<Relationships xmlns="http://schemas.openxmlformats.org/package/2006/relationships"><Relationship Id="rId3" Type="http://schemas.openxmlformats.org/officeDocument/2006/relationships/slide" Target="slide510.xml"/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7.xml"/><Relationship Id="rId4" Type="http://schemas.openxmlformats.org/officeDocument/2006/relationships/slide" Target="slide509.xml"/></Relationships>
</file>

<file path=ppt/slides/_rels/slide508.xml.rels><?xml version="1.0" encoding="UTF-8" standalone="yes"?>
<Relationships xmlns="http://schemas.openxmlformats.org/package/2006/relationships"><Relationship Id="rId2" Type="http://schemas.openxmlformats.org/officeDocument/2006/relationships/slide" Target="slide507.xml"/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10.xml.rels><?xml version="1.0" encoding="UTF-8" standalone="yes"?>
<Relationships xmlns="http://schemas.openxmlformats.org/package/2006/relationships"><Relationship Id="rId3" Type="http://schemas.openxmlformats.org/officeDocument/2006/relationships/slide" Target="slide507.xml"/><Relationship Id="rId2" Type="http://schemas.openxmlformats.org/officeDocument/2006/relationships/notesSlide" Target="../notesSlides/notesSlide3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1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3.xml"/><Relationship Id="rId4" Type="http://schemas.openxmlformats.org/officeDocument/2006/relationships/slide" Target="slide514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slide" Target="slide511.xml"/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3" Type="http://schemas.openxmlformats.org/officeDocument/2006/relationships/slide" Target="slide515.xml"/><Relationship Id="rId2" Type="http://schemas.openxmlformats.org/officeDocument/2006/relationships/notesSlide" Target="../notesSlides/notesSlide3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4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5.xml.rels><?xml version="1.0" encoding="UTF-8" standalone="yes"?>
<Relationships xmlns="http://schemas.openxmlformats.org/package/2006/relationships"><Relationship Id="rId3" Type="http://schemas.openxmlformats.org/officeDocument/2006/relationships/slide" Target="slide515.xml"/><Relationship Id="rId2" Type="http://schemas.openxmlformats.org/officeDocument/2006/relationships/notesSlide" Target="../notesSlides/notesSlide3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7.xml"/><Relationship Id="rId4" Type="http://schemas.openxmlformats.org/officeDocument/2006/relationships/slide" Target="slide518.xml"/></Relationships>
</file>

<file path=ppt/slides/_rels/slide516.xml.rels><?xml version="1.0" encoding="UTF-8" standalone="yes"?>
<Relationships xmlns="http://schemas.openxmlformats.org/package/2006/relationships"><Relationship Id="rId2" Type="http://schemas.openxmlformats.org/officeDocument/2006/relationships/slide" Target="slide515.xml"/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8.xml.rels><?xml version="1.0" encoding="UTF-8" standalone="yes"?>
<Relationships xmlns="http://schemas.openxmlformats.org/package/2006/relationships"><Relationship Id="rId3" Type="http://schemas.openxmlformats.org/officeDocument/2006/relationships/slide" Target="slide515.xml"/><Relationship Id="rId2" Type="http://schemas.openxmlformats.org/officeDocument/2006/relationships/notesSlide" Target="../notesSlides/notesSlide3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9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2.xml"/><Relationship Id="rId4" Type="http://schemas.openxmlformats.org/officeDocument/2006/relationships/slide" Target="slide5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slide" Target="slide519.xml"/><Relationship Id="rId1" Type="http://schemas.openxmlformats.org/officeDocument/2006/relationships/slideLayout" Target="../slideLayouts/slideLayout2.xml"/></Relationships>
</file>

<file path=ppt/slides/_rels/slide521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2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23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6.xml"/><Relationship Id="rId4" Type="http://schemas.openxmlformats.org/officeDocument/2006/relationships/slide" Target="slide525.xml"/></Relationships>
</file>

<file path=ppt/slides/_rels/slide524.xml.rels><?xml version="1.0" encoding="UTF-8" standalone="yes"?>
<Relationships xmlns="http://schemas.openxmlformats.org/package/2006/relationships"><Relationship Id="rId2" Type="http://schemas.openxmlformats.org/officeDocument/2006/relationships/slide" Target="slide523.xml"/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3" Type="http://schemas.openxmlformats.org/officeDocument/2006/relationships/slide" Target="slide527.xml"/><Relationship Id="rId2" Type="http://schemas.openxmlformats.org/officeDocument/2006/relationships/notesSlide" Target="../notesSlides/notesSlide3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6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27.xml.rels><?xml version="1.0" encoding="UTF-8" standalone="yes"?>
<Relationships xmlns="http://schemas.openxmlformats.org/package/2006/relationships"><Relationship Id="rId3" Type="http://schemas.openxmlformats.org/officeDocument/2006/relationships/slide" Target="slide529.xml"/><Relationship Id="rId2" Type="http://schemas.openxmlformats.org/officeDocument/2006/relationships/notesSlide" Target="../notesSlides/notesSlide3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30.xml"/></Relationships>
</file>

<file path=ppt/slides/_rels/slide528.xml.rels><?xml version="1.0" encoding="UTF-8" standalone="yes"?>
<Relationships xmlns="http://schemas.openxmlformats.org/package/2006/relationships"><Relationship Id="rId2" Type="http://schemas.openxmlformats.org/officeDocument/2006/relationships/slide" Target="slide527.xml"/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3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0.xml.rels><?xml version="1.0" encoding="UTF-8" standalone="yes"?>
<Relationships xmlns="http://schemas.openxmlformats.org/package/2006/relationships"><Relationship Id="rId3" Type="http://schemas.openxmlformats.org/officeDocument/2006/relationships/slide" Target="slide527.xml"/><Relationship Id="rId2" Type="http://schemas.openxmlformats.org/officeDocument/2006/relationships/notesSlide" Target="../notesSlides/notesSlide3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1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3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33.xml"/><Relationship Id="rId4" Type="http://schemas.openxmlformats.org/officeDocument/2006/relationships/slide" Target="slide534.xml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slide" Target="slide531.xml"/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3" Type="http://schemas.openxmlformats.org/officeDocument/2006/relationships/slide" Target="slide535.xml"/><Relationship Id="rId2" Type="http://schemas.openxmlformats.org/officeDocument/2006/relationships/notesSlide" Target="../notesSlides/notesSlide4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4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5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37.xml"/><Relationship Id="rId4" Type="http://schemas.openxmlformats.org/officeDocument/2006/relationships/slide" Target="slide538.xml"/></Relationships>
</file>

<file path=ppt/slides/_rels/slide536.xml.rels><?xml version="1.0" encoding="UTF-8" standalone="yes"?>
<Relationships xmlns="http://schemas.openxmlformats.org/package/2006/relationships"><Relationship Id="rId2" Type="http://schemas.openxmlformats.org/officeDocument/2006/relationships/slide" Target="slide535.xml"/><Relationship Id="rId1" Type="http://schemas.openxmlformats.org/officeDocument/2006/relationships/slideLayout" Target="../slideLayouts/slideLayout2.xml"/></Relationships>
</file>

<file path=ppt/slides/_rels/slide537.xml.rels><?xml version="1.0" encoding="UTF-8" standalone="yes"?>
<Relationships xmlns="http://schemas.openxmlformats.org/package/2006/relationships"><Relationship Id="rId3" Type="http://schemas.openxmlformats.org/officeDocument/2006/relationships/slide" Target="slide539.xml"/><Relationship Id="rId2" Type="http://schemas.openxmlformats.org/officeDocument/2006/relationships/notesSlide" Target="../notesSlides/notesSlide4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8.xml.rels><?xml version="1.0" encoding="UTF-8" standalone="yes"?>
<Relationships xmlns="http://schemas.openxmlformats.org/package/2006/relationships"><Relationship Id="rId3" Type="http://schemas.openxmlformats.org/officeDocument/2006/relationships/slide" Target="slide535.xml"/><Relationship Id="rId2" Type="http://schemas.openxmlformats.org/officeDocument/2006/relationships/notesSlide" Target="../notesSlides/notesSlide4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9.xml.rels><?xml version="1.0" encoding="UTF-8" standalone="yes"?>
<Relationships xmlns="http://schemas.openxmlformats.org/package/2006/relationships"><Relationship Id="rId3" Type="http://schemas.openxmlformats.org/officeDocument/2006/relationships/slide" Target="slide542.xml"/><Relationship Id="rId2" Type="http://schemas.openxmlformats.org/officeDocument/2006/relationships/notesSlide" Target="../notesSlides/notesSlide4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0.xml.rels><?xml version="1.0" encoding="UTF-8" standalone="yes"?>
<Relationships xmlns="http://schemas.openxmlformats.org/package/2006/relationships"><Relationship Id="rId2" Type="http://schemas.openxmlformats.org/officeDocument/2006/relationships/slide" Target="slide539.xml"/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3" Type="http://schemas.openxmlformats.org/officeDocument/2006/relationships/slide" Target="slide543.xml"/><Relationship Id="rId2" Type="http://schemas.openxmlformats.org/officeDocument/2006/relationships/notesSlide" Target="../notesSlides/notesSlide4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2.xml.rels><?xml version="1.0" encoding="UTF-8" standalone="yes"?>
<Relationships xmlns="http://schemas.openxmlformats.org/package/2006/relationships"><Relationship Id="rId3" Type="http://schemas.openxmlformats.org/officeDocument/2006/relationships/slide" Target="slide539.xml"/><Relationship Id="rId2" Type="http://schemas.openxmlformats.org/officeDocument/2006/relationships/notesSlide" Target="../notesSlides/notesSlide4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3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4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46.xml"/><Relationship Id="rId4" Type="http://schemas.openxmlformats.org/officeDocument/2006/relationships/slide" Target="slide545.xml"/></Relationships>
</file>

<file path=ppt/slides/_rels/slide544.xml.rels><?xml version="1.0" encoding="UTF-8" standalone="yes"?>
<Relationships xmlns="http://schemas.openxmlformats.org/package/2006/relationships"><Relationship Id="rId2" Type="http://schemas.openxmlformats.org/officeDocument/2006/relationships/slide" Target="slide543.xml"/><Relationship Id="rId1" Type="http://schemas.openxmlformats.org/officeDocument/2006/relationships/slideLayout" Target="../slideLayouts/slideLayout2.xml"/></Relationships>
</file>

<file path=ppt/slides/_rels/slide545.xml.rels><?xml version="1.0" encoding="UTF-8" standalone="yes"?>
<Relationships xmlns="http://schemas.openxmlformats.org/package/2006/relationships"><Relationship Id="rId3" Type="http://schemas.openxmlformats.org/officeDocument/2006/relationships/slide" Target="slide547.xml"/><Relationship Id="rId2" Type="http://schemas.openxmlformats.org/officeDocument/2006/relationships/notesSlide" Target="../notesSlides/notesSlide4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6.xml.rels><?xml version="1.0" encoding="UTF-8" standalone="yes"?>
<Relationships xmlns="http://schemas.openxmlformats.org/package/2006/relationships"><Relationship Id="rId3" Type="http://schemas.openxmlformats.org/officeDocument/2006/relationships/slide" Target="slide543.xml"/><Relationship Id="rId2" Type="http://schemas.openxmlformats.org/officeDocument/2006/relationships/notesSlide" Target="../notesSlides/notesSlide4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4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0.xml"/><Relationship Id="rId4" Type="http://schemas.openxmlformats.org/officeDocument/2006/relationships/slide" Target="slide549.xml"/></Relationships>
</file>

<file path=ppt/slides/_rels/slide548.xml.rels><?xml version="1.0" encoding="UTF-8" standalone="yes"?>
<Relationships xmlns="http://schemas.openxmlformats.org/package/2006/relationships"><Relationship Id="rId2" Type="http://schemas.openxmlformats.org/officeDocument/2006/relationships/slide" Target="slide547.xml"/><Relationship Id="rId1" Type="http://schemas.openxmlformats.org/officeDocument/2006/relationships/slideLayout" Target="../slideLayouts/slideLayout2.xml"/></Relationships>
</file>

<file path=ppt/slides/_rels/slide549.xml.rels><?xml version="1.0" encoding="UTF-8" standalone="yes"?>
<Relationships xmlns="http://schemas.openxmlformats.org/package/2006/relationships"><Relationship Id="rId3" Type="http://schemas.openxmlformats.org/officeDocument/2006/relationships/slide" Target="slide551.xml"/><Relationship Id="rId2" Type="http://schemas.openxmlformats.org/officeDocument/2006/relationships/notesSlide" Target="../notesSlides/notesSlide4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50.xml.rels><?xml version="1.0" encoding="UTF-8" standalone="yes"?>
<Relationships xmlns="http://schemas.openxmlformats.org/package/2006/relationships"><Relationship Id="rId3" Type="http://schemas.openxmlformats.org/officeDocument/2006/relationships/slide" Target="slide547.xml"/><Relationship Id="rId2" Type="http://schemas.openxmlformats.org/officeDocument/2006/relationships/notesSlide" Target="../notesSlides/notesSlide4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1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3.xml"/><Relationship Id="rId4" Type="http://schemas.openxmlformats.org/officeDocument/2006/relationships/slide" Target="slide554.xml"/></Relationships>
</file>

<file path=ppt/slides/_rels/slide552.xml.rels><?xml version="1.0" encoding="UTF-8" standalone="yes"?>
<Relationships xmlns="http://schemas.openxmlformats.org/package/2006/relationships"><Relationship Id="rId2" Type="http://schemas.openxmlformats.org/officeDocument/2006/relationships/slide" Target="slide551.xml"/><Relationship Id="rId1" Type="http://schemas.openxmlformats.org/officeDocument/2006/relationships/slideLayout" Target="../slideLayouts/slideLayout2.xml"/></Relationships>
</file>

<file path=ppt/slides/_rels/slide553.xml.rels><?xml version="1.0" encoding="UTF-8" standalone="yes"?>
<Relationships xmlns="http://schemas.openxmlformats.org/package/2006/relationships"><Relationship Id="rId3" Type="http://schemas.openxmlformats.org/officeDocument/2006/relationships/slide" Target="slide555.xml"/><Relationship Id="rId2" Type="http://schemas.openxmlformats.org/officeDocument/2006/relationships/notesSlide" Target="../notesSlides/notesSlide4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4.xml.rels><?xml version="1.0" encoding="UTF-8" standalone="yes"?>
<Relationships xmlns="http://schemas.openxmlformats.org/package/2006/relationships"><Relationship Id="rId3" Type="http://schemas.openxmlformats.org/officeDocument/2006/relationships/slide" Target="slide551.xml"/><Relationship Id="rId2" Type="http://schemas.openxmlformats.org/officeDocument/2006/relationships/notesSlide" Target="../notesSlides/notesSlide4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5.xml.rels><?xml version="1.0" encoding="UTF-8" standalone="yes"?>
<Relationships xmlns="http://schemas.openxmlformats.org/package/2006/relationships"><Relationship Id="rId3" Type="http://schemas.openxmlformats.org/officeDocument/2006/relationships/slide" Target="slide558.xml"/><Relationship Id="rId2" Type="http://schemas.openxmlformats.org/officeDocument/2006/relationships/notesSlide" Target="../notesSlides/notesSlide4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57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slide" Target="slide555.xml"/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3" Type="http://schemas.openxmlformats.org/officeDocument/2006/relationships/slide" Target="slide559.xml"/><Relationship Id="rId2" Type="http://schemas.openxmlformats.org/officeDocument/2006/relationships/notesSlide" Target="../notesSlides/notesSlide4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8.xml.rels><?xml version="1.0" encoding="UTF-8" standalone="yes"?>
<Relationships xmlns="http://schemas.openxmlformats.org/package/2006/relationships"><Relationship Id="rId3" Type="http://schemas.openxmlformats.org/officeDocument/2006/relationships/slide" Target="slide555.xml"/><Relationship Id="rId2" Type="http://schemas.openxmlformats.org/officeDocument/2006/relationships/notesSlide" Target="../notesSlides/notesSlide4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9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4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2.xml"/><Relationship Id="rId4" Type="http://schemas.openxmlformats.org/officeDocument/2006/relationships/slide" Target="slide5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slide" Target="slide559.xml"/><Relationship Id="rId1" Type="http://schemas.openxmlformats.org/officeDocument/2006/relationships/slideLayout" Target="../slideLayouts/slideLayout2.xml"/></Relationships>
</file>

<file path=ppt/slides/_rels/slide561.xml.rels><?xml version="1.0" encoding="UTF-8" standalone="yes"?>
<Relationships xmlns="http://schemas.openxmlformats.org/package/2006/relationships"><Relationship Id="rId3" Type="http://schemas.openxmlformats.org/officeDocument/2006/relationships/slide" Target="slide563.xml"/><Relationship Id="rId2" Type="http://schemas.openxmlformats.org/officeDocument/2006/relationships/notesSlide" Target="../notesSlides/notesSlide4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2.xml.rels><?xml version="1.0" encoding="UTF-8" standalone="yes"?>
<Relationships xmlns="http://schemas.openxmlformats.org/package/2006/relationships"><Relationship Id="rId3" Type="http://schemas.openxmlformats.org/officeDocument/2006/relationships/slide" Target="slide559.xml"/><Relationship Id="rId2" Type="http://schemas.openxmlformats.org/officeDocument/2006/relationships/notesSlide" Target="../notesSlides/notesSlide4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63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5.xml"/><Relationship Id="rId4" Type="http://schemas.openxmlformats.org/officeDocument/2006/relationships/slide" Target="slide566.xml"/></Relationships>
</file>

<file path=ppt/slides/_rels/slide564.xml.rels><?xml version="1.0" encoding="UTF-8" standalone="yes"?>
<Relationships xmlns="http://schemas.openxmlformats.org/package/2006/relationships"><Relationship Id="rId2" Type="http://schemas.openxmlformats.org/officeDocument/2006/relationships/slide" Target="slide563.xml"/><Relationship Id="rId1" Type="http://schemas.openxmlformats.org/officeDocument/2006/relationships/slideLayout" Target="../slideLayouts/slideLayout2.xml"/></Relationships>
</file>

<file path=ppt/slides/_rels/slide565.xml.rels><?xml version="1.0" encoding="UTF-8" standalone="yes"?>
<Relationships xmlns="http://schemas.openxmlformats.org/package/2006/relationships"><Relationship Id="rId3" Type="http://schemas.openxmlformats.org/officeDocument/2006/relationships/slide" Target="slide567.xml"/><Relationship Id="rId2" Type="http://schemas.openxmlformats.org/officeDocument/2006/relationships/notesSlide" Target="../notesSlides/notesSlide4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6.xml.rels><?xml version="1.0" encoding="UTF-8" standalone="yes"?>
<Relationships xmlns="http://schemas.openxmlformats.org/package/2006/relationships"><Relationship Id="rId3" Type="http://schemas.openxmlformats.org/officeDocument/2006/relationships/slide" Target="slide563.xml"/><Relationship Id="rId2" Type="http://schemas.openxmlformats.org/officeDocument/2006/relationships/notesSlide" Target="../notesSlides/notesSlide4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6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4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0.xml"/><Relationship Id="rId4" Type="http://schemas.openxmlformats.org/officeDocument/2006/relationships/slide" Target="slide569.xml"/></Relationships>
</file>

<file path=ppt/slides/_rels/slide568.xml.rels><?xml version="1.0" encoding="UTF-8" standalone="yes"?>
<Relationships xmlns="http://schemas.openxmlformats.org/package/2006/relationships"><Relationship Id="rId2" Type="http://schemas.openxmlformats.org/officeDocument/2006/relationships/slide" Target="slide567.xml"/><Relationship Id="rId1" Type="http://schemas.openxmlformats.org/officeDocument/2006/relationships/slideLayout" Target="../slideLayouts/slideLayout2.xml"/></Relationships>
</file>

<file path=ppt/slides/_rels/slide569.xml.rels><?xml version="1.0" encoding="UTF-8" standalone="yes"?>
<Relationships xmlns="http://schemas.openxmlformats.org/package/2006/relationships"><Relationship Id="rId3" Type="http://schemas.openxmlformats.org/officeDocument/2006/relationships/slide" Target="slide571.xml"/><Relationship Id="rId2" Type="http://schemas.openxmlformats.org/officeDocument/2006/relationships/notesSlide" Target="../notesSlides/notesSlide4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0.xml.rels><?xml version="1.0" encoding="UTF-8" standalone="yes"?>
<Relationships xmlns="http://schemas.openxmlformats.org/package/2006/relationships"><Relationship Id="rId3" Type="http://schemas.openxmlformats.org/officeDocument/2006/relationships/slide" Target="slide567.xml"/><Relationship Id="rId2" Type="http://schemas.openxmlformats.org/officeDocument/2006/relationships/notesSlide" Target="../notesSlides/notesSlide4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71.xml.rels><?xml version="1.0" encoding="UTF-8" standalone="yes"?>
<Relationships xmlns="http://schemas.openxmlformats.org/package/2006/relationships"><Relationship Id="rId3" Type="http://schemas.openxmlformats.org/officeDocument/2006/relationships/slide" Target="slide574.xml"/><Relationship Id="rId2" Type="http://schemas.openxmlformats.org/officeDocument/2006/relationships/notesSlide" Target="../notesSlides/notesSlide4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73.xml"/></Relationships>
</file>

<file path=ppt/slides/_rels/slide572.xml.rels><?xml version="1.0" encoding="UTF-8" standalone="yes"?>
<Relationships xmlns="http://schemas.openxmlformats.org/package/2006/relationships"><Relationship Id="rId2" Type="http://schemas.openxmlformats.org/officeDocument/2006/relationships/slide" Target="slide571.xml"/><Relationship Id="rId1" Type="http://schemas.openxmlformats.org/officeDocument/2006/relationships/slideLayout" Target="../slideLayouts/slideLayout2.xml"/></Relationships>
</file>

<file path=ppt/slides/_rels/slide573.xml.rels><?xml version="1.0" encoding="UTF-8" standalone="yes"?>
<Relationships xmlns="http://schemas.openxmlformats.org/package/2006/relationships"><Relationship Id="rId3" Type="http://schemas.openxmlformats.org/officeDocument/2006/relationships/slide" Target="slide575.xml"/><Relationship Id="rId2" Type="http://schemas.openxmlformats.org/officeDocument/2006/relationships/notesSlide" Target="../notesSlides/notesSlide4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4.xml.rels><?xml version="1.0" encoding="UTF-8" standalone="yes"?>
<Relationships xmlns="http://schemas.openxmlformats.org/package/2006/relationships"><Relationship Id="rId3" Type="http://schemas.openxmlformats.org/officeDocument/2006/relationships/slide" Target="slide571.xml"/><Relationship Id="rId2" Type="http://schemas.openxmlformats.org/officeDocument/2006/relationships/notesSlide" Target="../notesSlides/notesSlide4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75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4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8.xml"/><Relationship Id="rId4" Type="http://schemas.openxmlformats.org/officeDocument/2006/relationships/slide" Target="slide577.xml"/></Relationships>
</file>

<file path=ppt/slides/_rels/slide576.xml.rels><?xml version="1.0" encoding="UTF-8" standalone="yes"?>
<Relationships xmlns="http://schemas.openxmlformats.org/package/2006/relationships"><Relationship Id="rId2" Type="http://schemas.openxmlformats.org/officeDocument/2006/relationships/slide" Target="slide575.xml"/><Relationship Id="rId1" Type="http://schemas.openxmlformats.org/officeDocument/2006/relationships/slideLayout" Target="../slideLayouts/slideLayout2.xml"/></Relationships>
</file>

<file path=ppt/slides/_rels/slide577.xml.rels><?xml version="1.0" encoding="UTF-8" standalone="yes"?>
<Relationships xmlns="http://schemas.openxmlformats.org/package/2006/relationships"><Relationship Id="rId3" Type="http://schemas.openxmlformats.org/officeDocument/2006/relationships/slide" Target="slide579.xml"/><Relationship Id="rId2" Type="http://schemas.openxmlformats.org/officeDocument/2006/relationships/notesSlide" Target="../notesSlides/notesSlide4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8.xml.rels><?xml version="1.0" encoding="UTF-8" standalone="yes"?>
<Relationships xmlns="http://schemas.openxmlformats.org/package/2006/relationships"><Relationship Id="rId3" Type="http://schemas.openxmlformats.org/officeDocument/2006/relationships/slide" Target="slide575.xml"/><Relationship Id="rId2" Type="http://schemas.openxmlformats.org/officeDocument/2006/relationships/notesSlide" Target="../notesSlides/notesSlide4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79.xml.rels><?xml version="1.0" encoding="UTF-8" standalone="yes"?>
<Relationships xmlns="http://schemas.openxmlformats.org/package/2006/relationships"><Relationship Id="rId3" Type="http://schemas.openxmlformats.org/officeDocument/2006/relationships/slide" Target="slide581.xml"/><Relationship Id="rId2" Type="http://schemas.openxmlformats.org/officeDocument/2006/relationships/notesSlide" Target="../notesSlides/notesSlide4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8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80.xml.rels><?xml version="1.0" encoding="UTF-8" standalone="yes"?>
<Relationships xmlns="http://schemas.openxmlformats.org/package/2006/relationships"><Relationship Id="rId2" Type="http://schemas.openxmlformats.org/officeDocument/2006/relationships/slide" Target="slide579.xml"/><Relationship Id="rId1" Type="http://schemas.openxmlformats.org/officeDocument/2006/relationships/slideLayout" Target="../slideLayouts/slideLayout2.xml"/></Relationships>
</file>

<file path=ppt/slides/_rels/slide581.xml.rels><?xml version="1.0" encoding="UTF-8" standalone="yes"?>
<Relationships xmlns="http://schemas.openxmlformats.org/package/2006/relationships"><Relationship Id="rId3" Type="http://schemas.openxmlformats.org/officeDocument/2006/relationships/slide" Target="slide583.xml"/><Relationship Id="rId2" Type="http://schemas.openxmlformats.org/officeDocument/2006/relationships/notesSlide" Target="../notesSlides/notesSlide4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2.xml.rels><?xml version="1.0" encoding="UTF-8" standalone="yes"?>
<Relationships xmlns="http://schemas.openxmlformats.org/package/2006/relationships"><Relationship Id="rId3" Type="http://schemas.openxmlformats.org/officeDocument/2006/relationships/slide" Target="slide579.xml"/><Relationship Id="rId2" Type="http://schemas.openxmlformats.org/officeDocument/2006/relationships/notesSlide" Target="../notesSlides/notesSlide4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83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4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86.xml"/><Relationship Id="rId4" Type="http://schemas.openxmlformats.org/officeDocument/2006/relationships/slide" Target="slide585.xml"/></Relationships>
</file>

<file path=ppt/slides/_rels/slide584.xml.rels><?xml version="1.0" encoding="UTF-8" standalone="yes"?>
<Relationships xmlns="http://schemas.openxmlformats.org/package/2006/relationships"><Relationship Id="rId2" Type="http://schemas.openxmlformats.org/officeDocument/2006/relationships/slide" Target="slide583.xml"/><Relationship Id="rId1" Type="http://schemas.openxmlformats.org/officeDocument/2006/relationships/slideLayout" Target="../slideLayouts/slideLayout2.xml"/></Relationships>
</file>

<file path=ppt/slides/_rels/slide585.xml.rels><?xml version="1.0" encoding="UTF-8" standalone="yes"?>
<Relationships xmlns="http://schemas.openxmlformats.org/package/2006/relationships"><Relationship Id="rId3" Type="http://schemas.openxmlformats.org/officeDocument/2006/relationships/slide" Target="slide587.xml"/><Relationship Id="rId2" Type="http://schemas.openxmlformats.org/officeDocument/2006/relationships/notesSlide" Target="../notesSlides/notesSlide4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6.xml.rels><?xml version="1.0" encoding="UTF-8" standalone="yes"?>
<Relationships xmlns="http://schemas.openxmlformats.org/package/2006/relationships"><Relationship Id="rId3" Type="http://schemas.openxmlformats.org/officeDocument/2006/relationships/slide" Target="slide583.xml"/><Relationship Id="rId2" Type="http://schemas.openxmlformats.org/officeDocument/2006/relationships/notesSlide" Target="../notesSlides/notesSlide4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8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4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90.xml"/><Relationship Id="rId4" Type="http://schemas.openxmlformats.org/officeDocument/2006/relationships/slide" Target="slide589.xml"/></Relationships>
</file>

<file path=ppt/slides/_rels/slide588.xml.rels><?xml version="1.0" encoding="UTF-8" standalone="yes"?>
<Relationships xmlns="http://schemas.openxmlformats.org/package/2006/relationships"><Relationship Id="rId2" Type="http://schemas.openxmlformats.org/officeDocument/2006/relationships/slide" Target="slide587.xml"/><Relationship Id="rId1" Type="http://schemas.openxmlformats.org/officeDocument/2006/relationships/slideLayout" Target="../slideLayouts/slideLayout2.xml"/></Relationships>
</file>

<file path=ppt/slides/_rels/slide589.xml.rels><?xml version="1.0" encoding="UTF-8" standalone="yes"?>
<Relationships xmlns="http://schemas.openxmlformats.org/package/2006/relationships"><Relationship Id="rId3" Type="http://schemas.openxmlformats.org/officeDocument/2006/relationships/slide" Target="slide591.xml"/><Relationship Id="rId2" Type="http://schemas.openxmlformats.org/officeDocument/2006/relationships/notesSlide" Target="../notesSlides/notesSlide4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590.xml.rels><?xml version="1.0" encoding="UTF-8" standalone="yes"?>
<Relationships xmlns="http://schemas.openxmlformats.org/package/2006/relationships"><Relationship Id="rId3" Type="http://schemas.openxmlformats.org/officeDocument/2006/relationships/slide" Target="slide587.xml"/><Relationship Id="rId2" Type="http://schemas.openxmlformats.org/officeDocument/2006/relationships/notesSlide" Target="../notesSlides/notesSlide4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1.xml.rels><?xml version="1.0" encoding="UTF-8" standalone="yes"?>
<Relationships xmlns="http://schemas.openxmlformats.org/package/2006/relationships"><Relationship Id="rId3" Type="http://schemas.openxmlformats.org/officeDocument/2006/relationships/slide" Target="slide593.xml"/><Relationship Id="rId2" Type="http://schemas.openxmlformats.org/officeDocument/2006/relationships/notesSlide" Target="../notesSlides/notesSlide4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94.xml"/></Relationships>
</file>

<file path=ppt/slides/_rels/slide592.xml.rels><?xml version="1.0" encoding="UTF-8" standalone="yes"?>
<Relationships xmlns="http://schemas.openxmlformats.org/package/2006/relationships"><Relationship Id="rId2" Type="http://schemas.openxmlformats.org/officeDocument/2006/relationships/slide" Target="slide591.xml"/><Relationship Id="rId1" Type="http://schemas.openxmlformats.org/officeDocument/2006/relationships/slideLayout" Target="../slideLayouts/slideLayout2.xml"/></Relationships>
</file>

<file path=ppt/slides/_rels/slide593.xml.rels><?xml version="1.0" encoding="UTF-8" standalone="yes"?>
<Relationships xmlns="http://schemas.openxmlformats.org/package/2006/relationships"><Relationship Id="rId3" Type="http://schemas.openxmlformats.org/officeDocument/2006/relationships/slide" Target="slide595.xml"/><Relationship Id="rId2" Type="http://schemas.openxmlformats.org/officeDocument/2006/relationships/notesSlide" Target="../notesSlides/notesSlide4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94.xml.rels><?xml version="1.0" encoding="UTF-8" standalone="yes"?>
<Relationships xmlns="http://schemas.openxmlformats.org/package/2006/relationships"><Relationship Id="rId3" Type="http://schemas.openxmlformats.org/officeDocument/2006/relationships/slide" Target="slide591.xml"/><Relationship Id="rId2" Type="http://schemas.openxmlformats.org/officeDocument/2006/relationships/notesSlide" Target="../notesSlides/notesSlide4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5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4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98.xml"/><Relationship Id="rId4" Type="http://schemas.openxmlformats.org/officeDocument/2006/relationships/slide" Target="slide597.xml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" Target="slide595.xml"/><Relationship Id="rId1" Type="http://schemas.openxmlformats.org/officeDocument/2006/relationships/slideLayout" Target="../slideLayouts/slideLayout2.xml"/></Relationships>
</file>

<file path=ppt/slides/_rels/slide597.xml.rels><?xml version="1.0" encoding="UTF-8" standalone="yes"?>
<Relationships xmlns="http://schemas.openxmlformats.org/package/2006/relationships"><Relationship Id="rId3" Type="http://schemas.openxmlformats.org/officeDocument/2006/relationships/slide" Target="slide599.xml"/><Relationship Id="rId2" Type="http://schemas.openxmlformats.org/officeDocument/2006/relationships/notesSlide" Target="../notesSlides/notesSlide4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98.xml.rels><?xml version="1.0" encoding="UTF-8" standalone="yes"?>
<Relationships xmlns="http://schemas.openxmlformats.org/package/2006/relationships"><Relationship Id="rId3" Type="http://schemas.openxmlformats.org/officeDocument/2006/relationships/slide" Target="slide595.xml"/><Relationship Id="rId2" Type="http://schemas.openxmlformats.org/officeDocument/2006/relationships/notesSlide" Target="../notesSlides/notesSlide4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9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01.xml"/><Relationship Id="rId4" Type="http://schemas.openxmlformats.org/officeDocument/2006/relationships/slide" Target="slide6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00.xml.rels><?xml version="1.0" encoding="UTF-8" standalone="yes"?>
<Relationships xmlns="http://schemas.openxmlformats.org/package/2006/relationships"><Relationship Id="rId2" Type="http://schemas.openxmlformats.org/officeDocument/2006/relationships/slide" Target="slide599.xml"/><Relationship Id="rId1" Type="http://schemas.openxmlformats.org/officeDocument/2006/relationships/slideLayout" Target="../slideLayouts/slideLayout2.xml"/></Relationships>
</file>

<file path=ppt/slides/_rels/slide601.xml.rels><?xml version="1.0" encoding="UTF-8" standalone="yes"?>
<Relationships xmlns="http://schemas.openxmlformats.org/package/2006/relationships"><Relationship Id="rId3" Type="http://schemas.openxmlformats.org/officeDocument/2006/relationships/slide" Target="slide603.xml"/><Relationship Id="rId2" Type="http://schemas.openxmlformats.org/officeDocument/2006/relationships/notesSlide" Target="../notesSlides/notesSlide4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02.xml.rels><?xml version="1.0" encoding="UTF-8" standalone="yes"?>
<Relationships xmlns="http://schemas.openxmlformats.org/package/2006/relationships"><Relationship Id="rId3" Type="http://schemas.openxmlformats.org/officeDocument/2006/relationships/slide" Target="slide599.xml"/><Relationship Id="rId2" Type="http://schemas.openxmlformats.org/officeDocument/2006/relationships/notesSlide" Target="../notesSlides/notesSlide4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3.xml.rels><?xml version="1.0" encoding="UTF-8" standalone="yes"?>
<Relationships xmlns="http://schemas.openxmlformats.org/package/2006/relationships"><Relationship Id="rId3" Type="http://schemas.openxmlformats.org/officeDocument/2006/relationships/slide" Target="slide605.xml"/><Relationship Id="rId2" Type="http://schemas.openxmlformats.org/officeDocument/2006/relationships/notesSlide" Target="../notesSlides/notesSlide4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606.xml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slide" Target="slide603.xml"/><Relationship Id="rId1" Type="http://schemas.openxmlformats.org/officeDocument/2006/relationships/slideLayout" Target="../slideLayouts/slideLayout2.xml"/></Relationships>
</file>

<file path=ppt/slides/_rels/slide605.xml.rels><?xml version="1.0" encoding="UTF-8" standalone="yes"?>
<Relationships xmlns="http://schemas.openxmlformats.org/package/2006/relationships"><Relationship Id="rId3" Type="http://schemas.openxmlformats.org/officeDocument/2006/relationships/slide" Target="slide607.xml"/><Relationship Id="rId2" Type="http://schemas.openxmlformats.org/officeDocument/2006/relationships/notesSlide" Target="../notesSlides/notesSlide4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06.xml.rels><?xml version="1.0" encoding="UTF-8" standalone="yes"?>
<Relationships xmlns="http://schemas.openxmlformats.org/package/2006/relationships"><Relationship Id="rId3" Type="http://schemas.openxmlformats.org/officeDocument/2006/relationships/slide" Target="slide603.xml"/><Relationship Id="rId2" Type="http://schemas.openxmlformats.org/officeDocument/2006/relationships/notesSlide" Target="../notesSlides/notesSlide4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4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10.xml"/><Relationship Id="rId4" Type="http://schemas.openxmlformats.org/officeDocument/2006/relationships/slide" Target="slide609.xml"/></Relationships>
</file>

<file path=ppt/slides/_rels/slide608.xml.rels><?xml version="1.0" encoding="UTF-8" standalone="yes"?>
<Relationships xmlns="http://schemas.openxmlformats.org/package/2006/relationships"><Relationship Id="rId2" Type="http://schemas.openxmlformats.org/officeDocument/2006/relationships/slide" Target="slide607.xml"/><Relationship Id="rId1" Type="http://schemas.openxmlformats.org/officeDocument/2006/relationships/slideLayout" Target="../slideLayouts/slideLayout2.xml"/></Relationships>
</file>

<file path=ppt/slides/_rels/slide609.xml.rels><?xml version="1.0" encoding="UTF-8" standalone="yes"?>
<Relationships xmlns="http://schemas.openxmlformats.org/package/2006/relationships"><Relationship Id="rId3" Type="http://schemas.openxmlformats.org/officeDocument/2006/relationships/slide" Target="slide611.xml"/><Relationship Id="rId2" Type="http://schemas.openxmlformats.org/officeDocument/2006/relationships/notesSlide" Target="../notesSlides/notesSlide4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0.xml.rels><?xml version="1.0" encoding="UTF-8" standalone="yes"?>
<Relationships xmlns="http://schemas.openxmlformats.org/package/2006/relationships"><Relationship Id="rId3" Type="http://schemas.openxmlformats.org/officeDocument/2006/relationships/slide" Target="slide607.xml"/><Relationship Id="rId2" Type="http://schemas.openxmlformats.org/officeDocument/2006/relationships/notesSlide" Target="../notesSlides/notesSlide4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11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4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14.xml"/><Relationship Id="rId4" Type="http://schemas.openxmlformats.org/officeDocument/2006/relationships/slide" Target="slide613.xml"/></Relationships>
</file>

<file path=ppt/slides/_rels/slide612.xml.rels><?xml version="1.0" encoding="UTF-8" standalone="yes"?>
<Relationships xmlns="http://schemas.openxmlformats.org/package/2006/relationships"><Relationship Id="rId2" Type="http://schemas.openxmlformats.org/officeDocument/2006/relationships/slide" Target="slide611.xml"/><Relationship Id="rId1" Type="http://schemas.openxmlformats.org/officeDocument/2006/relationships/slideLayout" Target="../slideLayouts/slideLayout2.xml"/></Relationships>
</file>

<file path=ppt/slides/_rels/slide613.xml.rels><?xml version="1.0" encoding="UTF-8" standalone="yes"?>
<Relationships xmlns="http://schemas.openxmlformats.org/package/2006/relationships"><Relationship Id="rId3" Type="http://schemas.openxmlformats.org/officeDocument/2006/relationships/slide" Target="slide615.xml"/><Relationship Id="rId2" Type="http://schemas.openxmlformats.org/officeDocument/2006/relationships/notesSlide" Target="../notesSlides/notesSlide4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4.xml.rels><?xml version="1.0" encoding="UTF-8" standalone="yes"?>
<Relationships xmlns="http://schemas.openxmlformats.org/package/2006/relationships"><Relationship Id="rId3" Type="http://schemas.openxmlformats.org/officeDocument/2006/relationships/slide" Target="slide611.xml"/><Relationship Id="rId2" Type="http://schemas.openxmlformats.org/officeDocument/2006/relationships/notesSlide" Target="../notesSlides/notesSlide4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15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17.xml"/><Relationship Id="rId4" Type="http://schemas.openxmlformats.org/officeDocument/2006/relationships/slide" Target="slide618.xml"/></Relationships>
</file>

<file path=ppt/slides/_rels/slide616.xml.rels><?xml version="1.0" encoding="UTF-8" standalone="yes"?>
<Relationships xmlns="http://schemas.openxmlformats.org/package/2006/relationships"><Relationship Id="rId2" Type="http://schemas.openxmlformats.org/officeDocument/2006/relationships/slide" Target="slide615.xml"/><Relationship Id="rId1" Type="http://schemas.openxmlformats.org/officeDocument/2006/relationships/slideLayout" Target="../slideLayouts/slideLayout2.xml"/></Relationships>
</file>

<file path=ppt/slides/_rels/slide617.xml.rels><?xml version="1.0" encoding="UTF-8" standalone="yes"?>
<Relationships xmlns="http://schemas.openxmlformats.org/package/2006/relationships"><Relationship Id="rId3" Type="http://schemas.openxmlformats.org/officeDocument/2006/relationships/slide" Target="slide619.xml"/><Relationship Id="rId2" Type="http://schemas.openxmlformats.org/officeDocument/2006/relationships/notesSlide" Target="../notesSlides/notesSlide4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8.xml.rels><?xml version="1.0" encoding="UTF-8" standalone="yes"?>
<Relationships xmlns="http://schemas.openxmlformats.org/package/2006/relationships"><Relationship Id="rId3" Type="http://schemas.openxmlformats.org/officeDocument/2006/relationships/slide" Target="slide615.xml"/><Relationship Id="rId2" Type="http://schemas.openxmlformats.org/officeDocument/2006/relationships/notesSlide" Target="../notesSlides/notesSlide4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19.xml.rels><?xml version="1.0" encoding="UTF-8" standalone="yes"?>
<Relationships xmlns="http://schemas.openxmlformats.org/package/2006/relationships"><Relationship Id="rId3" Type="http://schemas.openxmlformats.org/officeDocument/2006/relationships/slide" Target="slide621.xml"/><Relationship Id="rId2" Type="http://schemas.openxmlformats.org/officeDocument/2006/relationships/notesSlide" Target="../notesSlides/notesSlide4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6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20.xml.rels><?xml version="1.0" encoding="UTF-8" standalone="yes"?>
<Relationships xmlns="http://schemas.openxmlformats.org/package/2006/relationships"><Relationship Id="rId2" Type="http://schemas.openxmlformats.org/officeDocument/2006/relationships/slide" Target="slide615.xml"/><Relationship Id="rId1" Type="http://schemas.openxmlformats.org/officeDocument/2006/relationships/slideLayout" Target="../slideLayouts/slideLayout2.xml"/></Relationships>
</file>

<file path=ppt/slides/_rels/slide621.xml.rels><?xml version="1.0" encoding="UTF-8" standalone="yes"?>
<Relationships xmlns="http://schemas.openxmlformats.org/package/2006/relationships"><Relationship Id="rId3" Type="http://schemas.openxmlformats.org/officeDocument/2006/relationships/slide" Target="slide623.xml"/><Relationship Id="rId2" Type="http://schemas.openxmlformats.org/officeDocument/2006/relationships/notesSlide" Target="../notesSlides/notesSlide4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2.xml.rels><?xml version="1.0" encoding="UTF-8" standalone="yes"?>
<Relationships xmlns="http://schemas.openxmlformats.org/package/2006/relationships"><Relationship Id="rId3" Type="http://schemas.openxmlformats.org/officeDocument/2006/relationships/slide" Target="slide619.xml"/><Relationship Id="rId2" Type="http://schemas.openxmlformats.org/officeDocument/2006/relationships/notesSlide" Target="../notesSlides/notesSlide4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0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3.xml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5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1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Commerce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One Word Test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</a:t>
            </a:r>
            <a:r>
              <a:rPr lang="en-US" sz="2400" b="1" dirty="0" err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85192" y="292882"/>
            <a:ext cx="11402008" cy="13033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Companies established as a result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charter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granted by the King 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Queen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country is 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47326" y="2510292"/>
            <a:ext cx="2491274" cy="97971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Registered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789646" y="2369975"/>
            <a:ext cx="3484984" cy="144333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companies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20890" y="4404048"/>
            <a:ext cx="2722206" cy="157266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Statutory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89646" y="4587032"/>
            <a:ext cx="4007089" cy="128762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Chartered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177141" y="619325"/>
            <a:ext cx="7837718" cy="9330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Membership in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cooperative organization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768148" y="2486837"/>
            <a:ext cx="2267340" cy="125030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Not open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402212" y="2457910"/>
            <a:ext cx="2150710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Selective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809920" y="4671590"/>
            <a:ext cx="3531639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107339" y="2589475"/>
            <a:ext cx="2223022" cy="104502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Open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67136" y="793102"/>
            <a:ext cx="5253134" cy="6997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 wrote “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Arthasasthra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”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13383" y="2446698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Kambar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48670" y="2351376"/>
            <a:ext cx="2929812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Kautilya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642186" y="4365719"/>
            <a:ext cx="3470989" cy="13177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Thiruvalluvr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41098" y="4253751"/>
            <a:ext cx="4638093" cy="14525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Elangovadigal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359023" y="763228"/>
            <a:ext cx="5113174" cy="638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Cooperative fails because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35493" y="2298669"/>
            <a:ext cx="2593911" cy="11663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Unlimited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membership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79706" y="2148276"/>
            <a:ext cx="5531498" cy="144401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Mismanagement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735493" y="4020358"/>
            <a:ext cx="351608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15066" y="4532024"/>
            <a:ext cx="2967134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Loss-making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6513" y="735718"/>
            <a:ext cx="8098974" cy="8210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All cooperatives are established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40766" y="2397967"/>
            <a:ext cx="220202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Service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98165" y="2321569"/>
            <a:ext cx="2873828" cy="117274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Reform motive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99387" y="4192358"/>
            <a:ext cx="2295331" cy="164860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54351" y="4186507"/>
            <a:ext cx="4599992" cy="15818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Philanthropic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72885" y="585629"/>
            <a:ext cx="10580915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Consumers Co-operation was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first successful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3" y="2765362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Swiss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USA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5" y="2737369"/>
            <a:ext cx="2929813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England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91208" y="401216"/>
            <a:ext cx="10162592" cy="6904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Rochdale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society of equitable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pioneers was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started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15616" y="2441056"/>
            <a:ext cx="320891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Robert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owen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8838" y="2417611"/>
            <a:ext cx="5249124" cy="17557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H.C.Calvert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15616" y="4199758"/>
            <a:ext cx="37415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Talmaki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76661" y="5038368"/>
            <a:ext cx="2276669" cy="83157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Lambert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84988" y="4124131"/>
            <a:ext cx="3769567" cy="191277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one of the top 200 firms in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world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16824" y="1931437"/>
            <a:ext cx="5003167" cy="213995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owns companies in more than one</a:t>
            </a: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307828" y="4765341"/>
            <a:ext cx="2631231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15617" y="2190605"/>
            <a:ext cx="3732245" cy="144918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is beyond the control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any 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80320" y="515203"/>
            <a:ext cx="10631423" cy="8396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Multinational Corporation can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 defined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 a firm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8119" y="625151"/>
            <a:ext cx="10405187" cy="7691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Centralised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control in MNC’s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implies control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exercised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3463" y="3081553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Branches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83350" y="3161329"/>
            <a:ext cx="2537927" cy="97283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Subsidiaries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83350" y="4884349"/>
            <a:ext cx="2761865" cy="9444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Parliament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0" y="4806076"/>
            <a:ext cx="270121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Headquarters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46449" y="485192"/>
            <a:ext cx="10607351" cy="11383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Enterprises operating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several countries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but managed from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 country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termed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68721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85248" y="2225355"/>
            <a:ext cx="3536303" cy="137802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Multinational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94114" y="4376495"/>
            <a:ext cx="2743200" cy="161376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Joint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Venture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55700" y="4485996"/>
            <a:ext cx="3965510" cy="140601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Private 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t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69388" y="515873"/>
            <a:ext cx="10250065" cy="190227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Dispersal of decision making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power to branches / affiliates / subsidiaries by head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office represents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63918" y="3393575"/>
            <a:ext cx="3833327" cy="95580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Decentralisation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878080" y="3524348"/>
            <a:ext cx="2341984" cy="8531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Power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996540" y="5010257"/>
            <a:ext cx="2775860" cy="84908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Integration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48502" y="3393575"/>
            <a:ext cx="3404898" cy="111967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Centralisation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51787" y="466369"/>
            <a:ext cx="7688425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Coca-Cola company is an example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07503" y="2397967"/>
            <a:ext cx="2696547" cy="101501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849446" y="2351313"/>
            <a:ext cx="3225935" cy="110832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MNC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875452" y="4404049"/>
            <a:ext cx="2967136" cy="14498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Joint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Venture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07458" y="4861120"/>
            <a:ext cx="3132754" cy="99276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24743" y="4404049"/>
            <a:ext cx="2013857" cy="8677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60 %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72605" y="2519636"/>
            <a:ext cx="2612572" cy="88622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51 %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49886" y="4527921"/>
            <a:ext cx="2285999" cy="83975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95 %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202025" y="2640563"/>
            <a:ext cx="1436914" cy="9344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75 %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85376" y="454766"/>
            <a:ext cx="11797767" cy="117924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share capital of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 company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must not be less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than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0343" y="699796"/>
            <a:ext cx="9843796" cy="65093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Trade and Commerce was common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Dynasty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Pallava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Chola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Panidya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Chera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11426" y="625151"/>
            <a:ext cx="9769148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oldest form of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organisation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public sector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15616" y="2512202"/>
            <a:ext cx="3012234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 Sector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Undertakings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6" y="2780522"/>
            <a:ext cx="3200400" cy="85153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Departmental Undertakings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4" y="4632519"/>
            <a:ext cx="3079102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Statutory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315615" y="4483594"/>
            <a:ext cx="3012235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Multi National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36680" y="438539"/>
            <a:ext cx="10118640" cy="7285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Government company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purchases shares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name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53547" y="2304666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President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24735" y="1859712"/>
            <a:ext cx="3694922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Chief Justice of 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83009" y="4071053"/>
            <a:ext cx="2983464" cy="194719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Prime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Minister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84979" y="4022951"/>
            <a:ext cx="4790861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 Chief Minister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91682" y="799064"/>
            <a:ext cx="10105054" cy="96527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primary objective of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 enterprises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78294" y="2799184"/>
            <a:ext cx="2220685" cy="146490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Serve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People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22906" y="2995127"/>
            <a:ext cx="2760308" cy="108235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Provide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14463" y="5074681"/>
            <a:ext cx="2996680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842588" y="2928647"/>
            <a:ext cx="2062066" cy="13727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Earn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26164" y="559837"/>
            <a:ext cx="8313576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bank has the power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issue bank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notes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71397" y="2491273"/>
            <a:ext cx="2724538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885602" y="2414990"/>
            <a:ext cx="3449995" cy="14385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Central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95331" y="4275056"/>
            <a:ext cx="2892490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banks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46943" y="4797859"/>
            <a:ext cx="3692590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74239" y="4497356"/>
            <a:ext cx="3135084" cy="12106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SBI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820678" y="2416628"/>
            <a:ext cx="3259088" cy="10916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PNB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99245" y="4456478"/>
            <a:ext cx="2367270" cy="122460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ICICI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94116" y="2487461"/>
            <a:ext cx="2127378" cy="12834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RBI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532041" y="633445"/>
            <a:ext cx="5127917" cy="718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Central bank of India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88708" y="325295"/>
            <a:ext cx="9546770" cy="1244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Reserve Bank of India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commenced its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operations from April 1,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1933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22106" y="4455610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26369" y="653143"/>
            <a:ext cx="9909110" cy="6438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Bankers are not only dealers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 but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also leaders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84649" y="2398975"/>
            <a:ext cx="2453951" cy="123164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development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75445" y="2227820"/>
            <a:ext cx="3125756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Service development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026369" y="4163808"/>
            <a:ext cx="4030825" cy="173402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Industry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development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88697" y="4077489"/>
            <a:ext cx="4329406" cy="173402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Economic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development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53885" y="405181"/>
            <a:ext cx="10199915" cy="9608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function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central bank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75860" y="1978092"/>
            <a:ext cx="3741578" cy="203407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Guiding and regulating the banking</a:t>
            </a:r>
          </a:p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system of a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country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011816" y="2258011"/>
            <a:ext cx="2810070" cy="201497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Acts essentially as Government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3744682" y="4624238"/>
            <a:ext cx="3897089" cy="131723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Maintains deposit accounts of all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other banks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92958" y="2173889"/>
            <a:ext cx="2782079" cy="18382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Deal with the general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public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33869" y="794886"/>
            <a:ext cx="6724262" cy="830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bank is not a Industrial Bank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01404" y="2851567"/>
            <a:ext cx="2080072" cy="70389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ICICI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78971" y="2621516"/>
            <a:ext cx="3263257" cy="11639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HSBC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01404" y="4364393"/>
            <a:ext cx="3274391" cy="12968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SIDBI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45525" y="4947497"/>
            <a:ext cx="2750198" cy="71378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IDBI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34885" y="4246904"/>
            <a:ext cx="3876869" cy="165937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Industrial development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733660" y="2309355"/>
            <a:ext cx="4618653" cy="157218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 savings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461446" y="4246904"/>
            <a:ext cx="3163080" cy="152874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Agricultural development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76830" y="2528648"/>
            <a:ext cx="2723162" cy="111103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Rural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savings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876830" y="825085"/>
            <a:ext cx="8226846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Local Area Banks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promoting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72885" y="492319"/>
            <a:ext cx="10440955" cy="17914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 was first sultan who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paved way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dense forest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helped traders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move from one market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place to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others place for their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commercial caravans.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78292" y="2939142"/>
            <a:ext cx="2813181" cy="933062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Vascoda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Gama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Balban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7" y="2864498"/>
            <a:ext cx="2379306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Akbar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Alauddin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Khilij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35969" y="830424"/>
            <a:ext cx="8114521" cy="7744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banks are begun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their operation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since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20903"/>
            <a:ext cx="2258009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64693" y="3020903"/>
            <a:ext cx="2397967" cy="93084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1979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95322" y="4745061"/>
            <a:ext cx="248194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44824" y="4745061"/>
            <a:ext cx="2258009" cy="10870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1981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414295" y="467454"/>
            <a:ext cx="7363409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Electronic banking can be done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through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Computers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84775" y="4260882"/>
            <a:ext cx="3641865" cy="1057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61407" y="3956182"/>
            <a:ext cx="3170076" cy="149289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Mobile phones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84775" y="1871890"/>
            <a:ext cx="3564294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ATM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524847" y="492320"/>
            <a:ext cx="11399675" cy="108125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Minimum how much amount can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 transferred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through RTGS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34277" y="2921035"/>
            <a:ext cx="2808515" cy="115699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amount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854748" y="2921035"/>
            <a:ext cx="1839686" cy="103048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50,000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159827" y="4721291"/>
            <a:ext cx="237930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lakh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243802" y="3005564"/>
            <a:ext cx="2295332" cy="121654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 lakh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37015" y="768267"/>
            <a:ext cx="6934978" cy="7455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largest commercial bank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SBI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7" y="2391995"/>
            <a:ext cx="4186988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ICICI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PNB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RBI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21498" y="4029593"/>
            <a:ext cx="2892489" cy="159553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Fixed 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38594" y="2022410"/>
            <a:ext cx="3417710" cy="142896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Recurring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73821" y="4182601"/>
            <a:ext cx="2556588" cy="152089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56791" y="2150659"/>
            <a:ext cx="2621901" cy="117247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Saving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00099" y="434574"/>
            <a:ext cx="10591801" cy="13504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which kind of account, it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compulsory 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deposit certain amount at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certain time?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4404" y="490104"/>
            <a:ext cx="10439396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type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advance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provided by commercial bank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48882" y="2312469"/>
            <a:ext cx="3415004" cy="131783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Collecting and supplying business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information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99383" y="2377949"/>
            <a:ext cx="2472609" cy="12478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Overdraft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88022" y="4577209"/>
            <a:ext cx="2467946" cy="9932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Discounting of bills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48882" y="4643658"/>
            <a:ext cx="3415004" cy="86036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64908" y="597877"/>
            <a:ext cx="8406880" cy="7837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Warehouses remove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hindrance of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6287" y="2276670"/>
            <a:ext cx="2855166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Person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595188" y="2276670"/>
            <a:ext cx="3116424" cy="104502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306287" y="4350989"/>
            <a:ext cx="3065106" cy="138734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Risk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29166" y="4350989"/>
            <a:ext cx="3848468" cy="138734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Knowledge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96725" y="675132"/>
            <a:ext cx="8508352" cy="11376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warehouse holds goods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  _________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center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02179" y="2790355"/>
            <a:ext cx="2819015" cy="10056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220267" y="2732003"/>
            <a:ext cx="2668557" cy="10514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selling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327504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distribution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93602" y="2732003"/>
            <a:ext cx="2348982" cy="123580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sorting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47869" y="283324"/>
            <a:ext cx="11495315" cy="14005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________can be given as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collateral security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getting financial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assistance from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2269" y="2454442"/>
            <a:ext cx="3246400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warrant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073589"/>
            <a:ext cx="4513559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Warehouse warrant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372275" y="3971982"/>
            <a:ext cx="5332650" cy="176595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Warehouse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83152" y="4762895"/>
            <a:ext cx="2976464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8" y="3770954"/>
            <a:ext cx="2780523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Public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718042" y="2183364"/>
            <a:ext cx="3172406" cy="158759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Cold Storage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07290" y="4227868"/>
            <a:ext cx="2593911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19471" y="2394403"/>
            <a:ext cx="2388635" cy="97202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Bonded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40414" y="270719"/>
            <a:ext cx="11111172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 warehouses are licensed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government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are permitted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accept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goods on bond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82960" y="3921993"/>
            <a:ext cx="3237721" cy="177919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Making 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89912" y="2247472"/>
            <a:ext cx="3672341" cy="121962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Special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skill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49887" y="4275638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61" y="2062437"/>
            <a:ext cx="2755640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Not Making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253345" y="839755"/>
            <a:ext cx="6746032" cy="6426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Primary objective of a business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64976" y="617785"/>
            <a:ext cx="11262048" cy="13095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 warehouses are used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 storing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perishable goods like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fruits, vegetables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etc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92694" y="2584580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Bonded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5" y="258458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Private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Cold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storage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36710" y="696581"/>
            <a:ext cx="7774732" cy="671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Transport removes the hindrance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36710" y="2236445"/>
            <a:ext cx="2526264" cy="115794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52119" y="2261535"/>
            <a:ext cx="3345024" cy="897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Person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364143" y="4144370"/>
            <a:ext cx="2071397" cy="146199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94107" y="4287542"/>
            <a:ext cx="3778898" cy="117565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Knowledge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627024" y="907517"/>
            <a:ext cx="8647145" cy="124097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Air consignment note is prepared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_____ forms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84988" y="2889590"/>
            <a:ext cx="2313992" cy="87823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Three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7" y="2896056"/>
            <a:ext cx="2024744" cy="73711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Two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51613" y="4522665"/>
            <a:ext cx="239796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Four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51613" y="2889590"/>
            <a:ext cx="2442289" cy="77910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62194" y="392117"/>
            <a:ext cx="10667612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document acknowledging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receipt of goods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 a carrier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Charter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4" y="2207181"/>
            <a:ext cx="4572000" cy="214739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Consignment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41243" y="4354572"/>
            <a:ext cx="3915746" cy="123630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Waybill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51305" y="4551007"/>
            <a:ext cx="2873828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Bill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lading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86812" y="4516016"/>
            <a:ext cx="2220686" cy="125030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Air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45965" y="2454485"/>
            <a:ext cx="2792557" cy="126429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Road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436498" y="4721290"/>
            <a:ext cx="1847461" cy="9797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001417" y="2730273"/>
            <a:ext cx="2006081" cy="9517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Rail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240902" y="660407"/>
            <a:ext cx="7043057" cy="744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the fastest means of transport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87" y="783771"/>
            <a:ext cx="8864084" cy="713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basic principle of insurance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 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47462" y="2754916"/>
            <a:ext cx="1950097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Co-Operation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09521" y="2694266"/>
            <a:ext cx="196875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Interest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332236" y="4404731"/>
            <a:ext cx="225800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Proximate causa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3349690" y="4404731"/>
            <a:ext cx="242129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Subrogation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22309" y="401216"/>
            <a:ext cx="9918441" cy="7464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is not a type of general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27380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Marine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68616" y="2202024"/>
            <a:ext cx="3127311" cy="102957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Life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665514" y="4040162"/>
            <a:ext cx="2850501" cy="163504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Fidelity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47255" y="4298667"/>
            <a:ext cx="3997758" cy="1376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Fire Insurance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47411" y="586727"/>
            <a:ext cx="9514891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function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2939" y="2579917"/>
            <a:ext cx="2416628" cy="110101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Lending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2624238"/>
            <a:ext cx="2323323" cy="101237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formation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32465" y="4386200"/>
            <a:ext cx="2944781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Protection of life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013649" y="2734457"/>
            <a:ext cx="2164702" cy="94180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Risk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16123" y="383149"/>
            <a:ext cx="10433959" cy="12613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in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applicable in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 contract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67542" y="2355840"/>
            <a:ext cx="2154719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Unilateral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94932" y="2099879"/>
            <a:ext cx="456326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Indemnity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800808" y="3778897"/>
            <a:ext cx="4040155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Conditional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660645"/>
            <a:ext cx="3188735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Inter-personal contract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26163" y="4189447"/>
            <a:ext cx="2789853" cy="183813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Cargo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28250" y="2000421"/>
            <a:ext cx="4279440" cy="152054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Policy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61685" y="4506688"/>
            <a:ext cx="2612570" cy="120364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Hull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26163" y="2118785"/>
            <a:ext cx="2640563" cy="14065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Cargo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&amp; Hull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19674" y="626622"/>
            <a:ext cx="10234126" cy="8280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is a type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marine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551075" y="993777"/>
            <a:ext cx="5089849" cy="89340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Occupation of a Doctor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Profession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Sole Proprietor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415002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3815" y="242596"/>
            <a:ext cx="11243385" cy="1998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continuing relationship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provides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licence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privileges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do business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provides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training, merchandising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a consideration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called ____________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Franchising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Supply Chain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Factoring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07706" y="410547"/>
            <a:ext cx="10077061" cy="13291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Buying and selling of goods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through electronic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network is known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71394" y="2549366"/>
            <a:ext cx="2575251" cy="105436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E-commerce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53541" y="2563719"/>
            <a:ext cx="3359018" cy="82751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internet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51519" y="4012163"/>
            <a:ext cx="2995126" cy="117275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Website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75445" y="4083911"/>
            <a:ext cx="3237721" cy="12409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08704" y="326571"/>
            <a:ext cx="9774591" cy="16247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organization carrying out activities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move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from producer to consumer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Channels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78585" y="2589254"/>
            <a:ext cx="2704709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Transport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Marketing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699" y="2656896"/>
            <a:ext cx="3438329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Logistics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12571" y="561496"/>
            <a:ext cx="6484775" cy="6811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main benefit of Logistics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89313" y="2198685"/>
            <a:ext cx="2817845" cy="9209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Productivity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217297" y="2103251"/>
            <a:ext cx="4629540" cy="14600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589313" y="4088377"/>
            <a:ext cx="4506687" cy="142002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Cost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Minimisation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94982" y="4669746"/>
            <a:ext cx="2474169" cy="83865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Storage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38131" y="3770954"/>
            <a:ext cx="2519265" cy="163147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reduction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472265" y="2219109"/>
            <a:ext cx="2427515" cy="11569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Units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33862" y="4098472"/>
            <a:ext cx="2435289" cy="99837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Skill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96749" y="2183363"/>
            <a:ext cx="3023119" cy="10450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Productivity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536016" y="559214"/>
            <a:ext cx="6710622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main benefit of outsourcing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49088" y="398120"/>
            <a:ext cx="10739532" cy="12871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type of Responsibility gives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benefit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the Society out of its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profits earned?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86218"/>
            <a:ext cx="2463281" cy="59004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Legal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7" y="3086218"/>
            <a:ext cx="2397968" cy="53872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Ethical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00597" y="4432705"/>
            <a:ext cx="2640562" cy="57805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Economic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44826" y="4428706"/>
            <a:ext cx="2556586" cy="5267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Moral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0464" y="158620"/>
            <a:ext cx="10245013" cy="14907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Stakeholders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Socially Responsible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 units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except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9550" y="2164707"/>
            <a:ext cx="2499050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Share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Holders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32510" y="2128676"/>
            <a:ext cx="3041780" cy="114766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39550" y="4074568"/>
            <a:ext cx="2528596" cy="140250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00665" y="4074568"/>
            <a:ext cx="4105470" cy="14835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43557" y="455872"/>
            <a:ext cx="10485274" cy="15926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Assuming Social Responsibility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business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helps the enterprise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06486" y="2528012"/>
            <a:ext cx="3638941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Sustainability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Decrease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45427" y="4525348"/>
            <a:ext cx="3741577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Equilibrium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5" y="2579332"/>
            <a:ext cx="3023119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Increase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62066" y="3867766"/>
            <a:ext cx="2911150" cy="159997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Angadi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Nalangadi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6094" y="408925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Allangadi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58417" y="478803"/>
            <a:ext cx="10608905" cy="798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Pandiyas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Dynasty the place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where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are sold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7220" y="576050"/>
            <a:ext cx="8371892" cy="717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Socially Responsible business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provides goods at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62540" y="2490050"/>
            <a:ext cx="2422806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high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382139" y="2388880"/>
            <a:ext cx="3797558" cy="157418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39495" y="4138128"/>
            <a:ext cx="4074367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reasonable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58413" y="4697970"/>
            <a:ext cx="2445010" cy="108234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moderate price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28800" y="4562669"/>
            <a:ext cx="3582955" cy="15955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exploitation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26155" y="2354813"/>
            <a:ext cx="4273422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facilities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865706" y="4562669"/>
            <a:ext cx="2551922" cy="131561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security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28801" y="2640563"/>
            <a:ext cx="2715208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reasonable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remuneration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14586" y="363893"/>
            <a:ext cx="10706084" cy="12683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Responsibility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towards employees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represents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following except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50306" y="765237"/>
            <a:ext cx="9507892" cy="8420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following does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characterize business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activity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50306" y="2550818"/>
            <a:ext cx="429207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Production of goods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services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50091" y="2132043"/>
            <a:ext cx="4282750" cy="210651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 or exchange of goods and services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082353" y="4469363"/>
            <a:ext cx="3844212" cy="166551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Presence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Risk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50295" y="4376055"/>
            <a:ext cx="5337110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Salary or wages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37122" y="289248"/>
            <a:ext cx="10907485" cy="13902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helps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maximising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sale of goods to society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831841"/>
            <a:ext cx="2649894" cy="66958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Ethics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57999" y="2892489"/>
            <a:ext cx="3387013" cy="94239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success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104458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laws and regulations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Professional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629608" y="632673"/>
            <a:ext cx="4269533" cy="7744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Ethics is important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7115370" y="4649899"/>
            <a:ext cx="2523153" cy="102311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436915" y="2066767"/>
            <a:ext cx="3144416" cy="137801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Non managerial employees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366935" y="3953361"/>
            <a:ext cx="3284376" cy="204230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149652" y="1914224"/>
            <a:ext cx="4393940" cy="182448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Middle level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93101" y="400602"/>
            <a:ext cx="10207690" cy="17541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does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ensure effective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ethical practices in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 enterprise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62270" y="2430858"/>
            <a:ext cx="3452328" cy="161710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Publication of 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2052733" y="4545087"/>
            <a:ext cx="3144417" cy="125326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Establishment of compliance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mechanisms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6422570" y="4683286"/>
            <a:ext cx="3253275" cy="111506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896946" y="2726521"/>
            <a:ext cx="3890866" cy="10257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Involvement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8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86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8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9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17064" y="362117"/>
            <a:ext cx="9157872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role of top management is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guide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entire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organisation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towards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99387" y="2174034"/>
            <a:ext cx="3321699" cy="14462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Ethically upright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277160"/>
            <a:ext cx="4709502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186475" y="4051689"/>
            <a:ext cx="3589173" cy="183813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Individual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8" y="4735290"/>
            <a:ext cx="3198066" cy="11896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Organisavtion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8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6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0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99761" y="4254361"/>
            <a:ext cx="2838839" cy="188478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bad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24126" y="2027342"/>
            <a:ext cx="3900196" cy="175415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correct decision making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20678" y="4282750"/>
            <a:ext cx="2976465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ethical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64906" y="2379306"/>
            <a:ext cx="2332654" cy="11849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58601" y="235864"/>
            <a:ext cx="11111172" cy="12503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ethical conduct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employees leading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standard practices results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8338" y="634481"/>
            <a:ext cx="10086389" cy="1371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What is defined as the provision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money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at the time when it is required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41984" y="2776198"/>
            <a:ext cx="2584579" cy="90226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9035" y="2776198"/>
            <a:ext cx="2423627" cy="90226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035" y="4095346"/>
            <a:ext cx="2535594" cy="100726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67338" y="4180549"/>
            <a:ext cx="2733869" cy="83685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19469" y="380812"/>
            <a:ext cx="8770776" cy="942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 sources of capital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those that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3" y="1850386"/>
            <a:ext cx="4100804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generated within the 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041572" y="1709551"/>
            <a:ext cx="4334069" cy="178942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generated through outsiders such as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suppliers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92897" y="3646531"/>
            <a:ext cx="3637385" cy="245212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generated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through issue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30552" y="3916422"/>
            <a:ext cx="5236028" cy="191234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generated through loans from</a:t>
            </a:r>
          </a:p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68099" y="662473"/>
            <a:ext cx="9748157" cy="109374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Debenture holders are entitled to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fixed rate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01012" y="2687216"/>
            <a:ext cx="2827176" cy="96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Dividend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42783" y="2631233"/>
            <a:ext cx="2192694" cy="101703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61721" y="4579849"/>
            <a:ext cx="253481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Ratios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57192" y="2687800"/>
            <a:ext cx="2108718" cy="96047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Interest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9796" y="300784"/>
            <a:ext cx="10963469" cy="1194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 deposits are the deposits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raised directly from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50777" y="2447685"/>
            <a:ext cx="1993641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public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42384" y="2068578"/>
            <a:ext cx="4646645" cy="144133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directors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40500" y="4048496"/>
            <a:ext cx="3607836" cy="159086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auditors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01893" y="4391955"/>
            <a:ext cx="2435412" cy="108235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owners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307772" y="4306081"/>
            <a:ext cx="2253343" cy="143924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Debtors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615404" y="2009738"/>
            <a:ext cx="3284376" cy="113716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97960" y="4292083"/>
            <a:ext cx="2901820" cy="14369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Employees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232349" y="2311725"/>
            <a:ext cx="2328766" cy="91206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709834" y="715832"/>
            <a:ext cx="8383554" cy="7470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Equity shareholders are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5" y="360394"/>
            <a:ext cx="984379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Activities undertaken out of love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and affection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or with social service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motive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termed as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5" y="2347815"/>
            <a:ext cx="2766527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Economic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66420" y="2347815"/>
            <a:ext cx="3830216" cy="126896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Monetary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998375" y="4376058"/>
            <a:ext cx="3340359" cy="155821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Financial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43600" y="4376058"/>
            <a:ext cx="4898572" cy="169817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 Economic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08790" y="358666"/>
            <a:ext cx="9713164" cy="13826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instrument representing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ownership interest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securities of a foreign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issuer is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77784" y="2624856"/>
            <a:ext cx="3023118" cy="119858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ownership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certificate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391468" y="2741090"/>
            <a:ext cx="363893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depositary receipt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484774" y="4371837"/>
            <a:ext cx="3750906" cy="128178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56791" y="4371837"/>
            <a:ext cx="308376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ownership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32857" y="349157"/>
            <a:ext cx="9237307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Issuance of DRs is based on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increase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demand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68759" y="2516363"/>
            <a:ext cx="2612572" cy="106980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Local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68616" y="2374046"/>
            <a:ext cx="3265713" cy="111354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Existing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shareholders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32857" y="4561227"/>
            <a:ext cx="3349691" cy="142639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68616" y="4548981"/>
            <a:ext cx="3713584" cy="11074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589955" y="846892"/>
            <a:ext cx="3977172" cy="97038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ADRs are issued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097057" y="2616967"/>
            <a:ext cx="2834173" cy="92866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Canada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2376975" y="4345318"/>
            <a:ext cx="2251008" cy="8673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China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536093" y="4345318"/>
            <a:ext cx="2309327" cy="86737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6428793" y="2616967"/>
            <a:ext cx="2491273" cy="9028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USA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48173" y="242595"/>
            <a:ext cx="11208398" cy="12437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Depositary receipts that are traded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an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market other than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United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States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26292" y="1899262"/>
            <a:ext cx="2673566" cy="134360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Global Depositary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694129" y="1910796"/>
            <a:ext cx="4541552" cy="21578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Depositary Receipts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26292" y="3648269"/>
            <a:ext cx="3729480" cy="246328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Open Market Depositary Receipts</a:t>
            </a:r>
          </a:p>
          <a:p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02794" y="4814596"/>
            <a:ext cx="3011455" cy="129695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Special Drawing Rights.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00100" y="4187454"/>
            <a:ext cx="4397051" cy="21714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jus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Foreign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Currency Convertible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12904" y="2305731"/>
            <a:ext cx="4416084" cy="155714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Corporate Bonds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106243" y="4506898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Investment Bonds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12979" y="2305730"/>
            <a:ext cx="3368351" cy="12907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19879" y="233265"/>
            <a:ext cx="11607281" cy="1194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 bond is a special type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bond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issued in the currency other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than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home currency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728585"/>
            <a:ext cx="4139381" cy="16223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323322" y="804149"/>
            <a:ext cx="6584301" cy="8127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MSMED Act was enacted in the year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23322" y="2897392"/>
            <a:ext cx="1509225" cy="71379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25342" y="2897392"/>
            <a:ext cx="1474237" cy="64824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25342" y="4304250"/>
            <a:ext cx="1539552" cy="7716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2008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273169" y="4304250"/>
            <a:ext cx="1609529" cy="71801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5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51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4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7468" y="475850"/>
            <a:ext cx="10296332" cy="12689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MSMEs are important for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nation’s economy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because they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significantly contribute 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94113" y="2351320"/>
            <a:ext cx="2575250" cy="97037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industrial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1973423" y="4216177"/>
            <a:ext cx="2789853" cy="1063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exports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6595187" y="4080038"/>
            <a:ext cx="3116426" cy="140601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96000" y="2351320"/>
            <a:ext cx="4195666" cy="123757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4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6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73225" y="671805"/>
            <a:ext cx="11439330" cy="107653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Self help groups convert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savings into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common fund known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76128" y="2920484"/>
            <a:ext cx="3125755" cy="110567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00188" y="2901820"/>
            <a:ext cx="2752532" cy="9890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Group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73553" y="2911152"/>
            <a:ext cx="355496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Group corpus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049416" y="4474355"/>
            <a:ext cx="2657670" cy="115864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24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91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1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53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62473" y="587828"/>
            <a:ext cx="10982131" cy="8472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There are ______ distinct modes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credit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Self Help Groups.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16628" y="2719780"/>
            <a:ext cx="1811819" cy="66198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65302" y="2530864"/>
            <a:ext cx="2470155" cy="11430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16628" y="4294054"/>
            <a:ext cx="2086167" cy="115000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82418" y="4979984"/>
            <a:ext cx="2153039" cy="61348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48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983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4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83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206690" y="4272822"/>
            <a:ext cx="2015412" cy="118895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51240" y="2359072"/>
            <a:ext cx="1671328" cy="95165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51240" y="4440552"/>
            <a:ext cx="1803918" cy="89656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50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262674" y="2590475"/>
            <a:ext cx="1959428" cy="54297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18643" y="375495"/>
            <a:ext cx="11111172" cy="121777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Investment limit of a micro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enterprise under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manufacturing sector does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 exceed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 lakhs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9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48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589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513184"/>
            <a:ext cx="10935478" cy="7837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industries engaged in extraction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iron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ore are known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98375" y="2584579"/>
            <a:ext cx="3069772" cy="101703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Extraction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635689" y="2360646"/>
            <a:ext cx="4534677" cy="15208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Construction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389086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Genetic Industries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464560" y="4851918"/>
            <a:ext cx="3377680" cy="106369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Manufacturing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07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83771" y="447868"/>
            <a:ext cx="10842172" cy="7148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purchase of goods from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foreign country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called-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---------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606351" y="3047051"/>
            <a:ext cx="2864497" cy="68113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Export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11959" y="3047050"/>
            <a:ext cx="2481943" cy="68113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011959" y="4460257"/>
            <a:ext cx="2481943" cy="87685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Re-export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530929" y="4545221"/>
            <a:ext cx="2939919" cy="85819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Import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9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13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6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0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5" y="217806"/>
            <a:ext cx="10571584" cy="13185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goods are imported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purpose of export it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  as-----------.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74032" y="2202029"/>
            <a:ext cx="2267339" cy="82108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67330" y="1847461"/>
            <a:ext cx="3153748" cy="11756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50959" y="3802224"/>
            <a:ext cx="2913483" cy="153022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Home 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87412" y="3993507"/>
            <a:ext cx="3433666" cy="114765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7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88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8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0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86019" y="470963"/>
            <a:ext cx="10419961" cy="162819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---------- acts as a connective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link between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producer and the</a:t>
            </a:r>
          </a:p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34481" y="2681385"/>
            <a:ext cx="3685593" cy="103278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6" y="2681385"/>
            <a:ext cx="2146043" cy="125671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0879" y="4122379"/>
            <a:ext cx="2211357" cy="76511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90879" y="2720457"/>
            <a:ext cx="2626958" cy="99371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Commerce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0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4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92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3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0029" y="522513"/>
            <a:ext cx="7662766" cy="742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aim of home trade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----------------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41653" y="1793177"/>
            <a:ext cx="3455702" cy="15816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raise the standard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living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42385" y="1455576"/>
            <a:ext cx="5691672" cy="275253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To provide the essential goods and</a:t>
            </a:r>
          </a:p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services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economically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27962" y="3711408"/>
            <a:ext cx="4855294" cy="259525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raise the national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income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71085" y="4705494"/>
            <a:ext cx="3757903" cy="15675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obtain all types of goods.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55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7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689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90151" y="3973453"/>
            <a:ext cx="2637834" cy="111103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739812" y="2107907"/>
            <a:ext cx="2827176" cy="125910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Two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99040" y="4009318"/>
            <a:ext cx="2108719" cy="91578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071397" y="2287962"/>
            <a:ext cx="2295329" cy="8358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Three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32950" y="495214"/>
            <a:ext cx="8898674" cy="970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 trade can be classified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into ---------categories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73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12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37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10378" y="384809"/>
            <a:ext cx="10971243" cy="13620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Trade middleman who acts as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link between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wholesaler and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customers refers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-----------.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26164" y="2960254"/>
            <a:ext cx="2435289" cy="9119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Retailer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61853" y="2960255"/>
            <a:ext cx="2584580" cy="69734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282546" y="4871022"/>
            <a:ext cx="2374637" cy="75533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Broker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26164" y="4857029"/>
            <a:ext cx="2724538" cy="76933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32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96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45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4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02094" y="526084"/>
            <a:ext cx="10147041" cy="9330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 is the first middleman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channel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distribution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7" y="2253348"/>
            <a:ext cx="2439955" cy="96746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Retailer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46845" y="2253348"/>
            <a:ext cx="3484983" cy="9674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772814" y="4516020"/>
            <a:ext cx="2514600" cy="125029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096000" y="4198777"/>
            <a:ext cx="3792893" cy="1567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Wholesaler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84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46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78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63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69183" y="455958"/>
            <a:ext cx="9253634" cy="1814809"/>
          </a:xfrm>
          <a:prstGeom prst="wave">
            <a:avLst>
              <a:gd name="adj1" fmla="val 12500"/>
              <a:gd name="adj2" fmla="val -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----------buy the goods from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producer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sell it to the retailers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58212" y="2547841"/>
            <a:ext cx="2668554" cy="132298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10600" y="2672055"/>
            <a:ext cx="2323322" cy="119876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Wholesaler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973215" y="4450704"/>
            <a:ext cx="291115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Retailer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77273" y="2733733"/>
            <a:ext cx="3498981" cy="10071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Manufacturer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237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31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9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93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7342" y="383186"/>
            <a:ext cx="9155664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---------- are agents who merely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bring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buyer and the seller into contact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9355" y="2522583"/>
            <a:ext cx="276652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Commission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552547" y="2454442"/>
            <a:ext cx="3440539" cy="1669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Selling agent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14196" y="4683967"/>
            <a:ext cx="3074562" cy="114540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stockiest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91631" y="4764478"/>
            <a:ext cx="2162369" cy="984381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Broker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18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7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04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6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56792" y="4131532"/>
            <a:ext cx="2293774" cy="109361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10037" y="2075294"/>
            <a:ext cx="2699278" cy="89430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Two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58001" y="4203443"/>
            <a:ext cx="2258007" cy="9470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Four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56792" y="2015412"/>
            <a:ext cx="2290665" cy="91026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Three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78158" y="434856"/>
            <a:ext cx="10375642" cy="9797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Merchant middlemen can be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classified into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---------- categories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4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05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09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9756" y="279918"/>
            <a:ext cx="10786188" cy="18637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Production which involves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several stages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manufacturing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finished products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known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Processing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68558"/>
            <a:ext cx="3349692" cy="156754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Synthetic Industry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04050" y="4898571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62669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Analytical Industry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99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67543" y="914694"/>
            <a:ext cx="8733452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Retailers deal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____________ quantity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74238" y="2960254"/>
            <a:ext cx="2873828" cy="97726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Small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05870" y="2769082"/>
            <a:ext cx="285516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Large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305870" y="4750172"/>
            <a:ext cx="2953136" cy="89062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Limited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67543" y="4647090"/>
            <a:ext cx="2780523" cy="109679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Medium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39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356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8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58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15885" y="726419"/>
            <a:ext cx="8360229" cy="7706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Small scale Fixed retailers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include   __________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92694" y="2475682"/>
            <a:ext cx="2407298" cy="92372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Hawkers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575040" y="2317059"/>
            <a:ext cx="3438331" cy="108235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Cheap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Jacks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968759" y="4268759"/>
            <a:ext cx="3153747" cy="145557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Pedlars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298163" y="4031425"/>
            <a:ext cx="3340360" cy="157686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stores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8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2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13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717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98073" y="261258"/>
            <a:ext cx="10224018" cy="17593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Small shops which deal in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particular line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products are called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2168" y="2502567"/>
            <a:ext cx="2985795" cy="107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Market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53400" y="2647498"/>
            <a:ext cx="2796847" cy="118738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Street stalls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54785" y="4233141"/>
            <a:ext cx="2756029" cy="138363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Single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stores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18630" y="2502567"/>
            <a:ext cx="3054608" cy="14560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Sugar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4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41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46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00269" y="251316"/>
            <a:ext cx="10991461" cy="12689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_____are mobile traders who deal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low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priced articles with no fixed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place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60849" y="2272110"/>
            <a:ext cx="2705878" cy="105891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Shopping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malls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99403" y="2202515"/>
            <a:ext cx="4019039" cy="152039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Itinerant traders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071395" y="4478694"/>
            <a:ext cx="3125755" cy="131095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26425" y="4766777"/>
            <a:ext cx="2453950" cy="113366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Street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stalls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81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438539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91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10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17135" y="4422647"/>
            <a:ext cx="3247054" cy="165268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51003" y="2388636"/>
            <a:ext cx="4037822" cy="133014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332306" y="4572000"/>
            <a:ext cx="2556588" cy="122231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 trade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84783" y="2304661"/>
            <a:ext cx="3111759" cy="14141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International 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10547" y="249519"/>
            <a:ext cx="11370906" cy="14117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Movement of goods 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services, intellectual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property, human assets,</a:t>
            </a:r>
          </a:p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technology and so on among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countries.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30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05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9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914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88691" y="321335"/>
            <a:ext cx="11214618" cy="11155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are imported for purpose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re-export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another country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termed as_________.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28801" y="2990578"/>
            <a:ext cx="3065105" cy="69268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Import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64051" y="2990578"/>
            <a:ext cx="3093098" cy="75332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064051" y="4511587"/>
            <a:ext cx="3172408" cy="93061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28801" y="4605975"/>
            <a:ext cx="3065105" cy="81132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trade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337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116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6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84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56960" y="597158"/>
            <a:ext cx="8878079" cy="881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Movement of goods , services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among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countries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23527" y="2696546"/>
            <a:ext cx="2747865" cy="102666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31429" y="2454250"/>
            <a:ext cx="3517639" cy="126896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23526" y="4441371"/>
            <a:ext cx="3340360" cy="156754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International 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93496" y="4172035"/>
            <a:ext cx="3984172" cy="17354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 trade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16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37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94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42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18155" y="587828"/>
            <a:ext cx="11045112" cy="10436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Selling of goods from home country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foreign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country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46106" y="2650478"/>
            <a:ext cx="2744759" cy="1100428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Home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4" y="2819013"/>
            <a:ext cx="2360645" cy="93189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Joint Venture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980213" y="4383690"/>
            <a:ext cx="2848171" cy="110953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80517" y="2819013"/>
            <a:ext cx="2747867" cy="93189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0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108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85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83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77344" y="334361"/>
            <a:ext cx="4376056" cy="8435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EPC stands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47823" y="1740118"/>
            <a:ext cx="2559862" cy="148165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 Promotion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91468" y="1608534"/>
            <a:ext cx="4842589" cy="174482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 processing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commission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47823" y="3652379"/>
            <a:ext cx="3676261" cy="250060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 Carriage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212562" y="4711959"/>
            <a:ext cx="3200400" cy="133427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 Promotion Congress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9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4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59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97867" y="4000006"/>
            <a:ext cx="3422002" cy="21595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 Trading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34742" y="1586203"/>
            <a:ext cx="3667302" cy="209005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Training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091264" y="4404049"/>
            <a:ext cx="2780523" cy="14065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State Trading Centre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49185" y="1956199"/>
            <a:ext cx="2983464" cy="124473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 Training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Centre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909535" y="586698"/>
            <a:ext cx="4243865" cy="9312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STC is expansion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01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56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4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73695" y="569167"/>
            <a:ext cx="7044609" cy="7371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Normally high level risk involved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60645" y="2635895"/>
            <a:ext cx="2827176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Commerce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59689" y="2635895"/>
            <a:ext cx="2901821" cy="102170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2399522" y="4051686"/>
            <a:ext cx="2922036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7110704" y="4163785"/>
            <a:ext cx="299979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26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37727" y="442633"/>
            <a:ext cx="10450282" cy="13208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------------- is document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prepared by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importer an sent to the exporter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buy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11561" y="2995127"/>
            <a:ext cx="3293704" cy="61581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Invoice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201677" y="3055997"/>
            <a:ext cx="2750975" cy="6158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Enquiry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164355" y="5024973"/>
            <a:ext cx="2817845" cy="6353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11561" y="4964328"/>
            <a:ext cx="3293704" cy="63536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Charter Party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1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87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23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1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20789" y="373224"/>
            <a:ext cx="10633012" cy="1371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------------------- receipt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 acknowledgement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receipt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 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ship issued by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Captain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84783" y="2171115"/>
            <a:ext cx="2276670" cy="110392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Shipping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93495" y="1923855"/>
            <a:ext cx="4077478" cy="144449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Mate’s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884783" y="4319729"/>
            <a:ext cx="2094723" cy="155821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Lading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31426" y="4160752"/>
            <a:ext cx="3601617" cy="187616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Consular Invoice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26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683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09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91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12677" y="457200"/>
            <a:ext cx="10466614" cy="168293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Exporters appoint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------------- agent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fulfill the customs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formalities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60848" y="2765285"/>
            <a:ext cx="2752529" cy="110976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Clearing Agent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73111" y="2765285"/>
            <a:ext cx="2043404" cy="128265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Factor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869023" y="4574148"/>
            <a:ext cx="258613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Forwarding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06178" y="2815362"/>
            <a:ext cx="2974132" cy="110976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Commission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75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7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5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79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71134" y="513184"/>
            <a:ext cx="9719960" cy="8233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 Agreement on Tariff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and Trade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was signed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92898" y="2189935"/>
            <a:ext cx="2639008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29-October-1947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31114" y="2053115"/>
            <a:ext cx="3851086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30-October-1947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56634" y="4048512"/>
            <a:ext cx="3526972" cy="213259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28-October-1947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11044" y="4930557"/>
            <a:ext cx="3114091" cy="118031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26-October-1947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75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47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34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50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75453" y="4244484"/>
            <a:ext cx="3118758" cy="155821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79502" y="2388640"/>
            <a:ext cx="3405673" cy="15768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25648" y="4467032"/>
            <a:ext cx="2759527" cy="133566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87421" y="2388640"/>
            <a:ext cx="2554256" cy="129695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434832" y="709127"/>
            <a:ext cx="4812261" cy="7753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WTO was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estabilished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on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72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719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065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375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28599" y="726907"/>
            <a:ext cx="6857997" cy="6909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headquarter of WTO is located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2" y="2743642"/>
            <a:ext cx="234198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New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York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47249" y="2743642"/>
            <a:ext cx="2752531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London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263885" y="4647086"/>
            <a:ext cx="2635895" cy="121297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Brazil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1" y="4647086"/>
            <a:ext cx="234198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Geneva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64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2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5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9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78294" y="419877"/>
            <a:ext cx="9955763" cy="7992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day to day administration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WTO is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entrusted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9470" y="2379306"/>
            <a:ext cx="2766526" cy="98904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Executive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15607" y="2376098"/>
            <a:ext cx="4086808" cy="135935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Administrative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21498" y="4207098"/>
            <a:ext cx="2766526" cy="146520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General 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54351" y="4369936"/>
            <a:ext cx="4875244" cy="13902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 Body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1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57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115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51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51938" y="550636"/>
            <a:ext cx="5288124" cy="9074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World bank is located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20889" y="2615782"/>
            <a:ext cx="2444621" cy="96980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New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York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014996" y="2749098"/>
            <a:ext cx="2295331" cy="6869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Hongkong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45258" y="4226768"/>
            <a:ext cx="3265716" cy="94239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Washington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45258" y="2802166"/>
            <a:ext cx="2845838" cy="63389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Tokyo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87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0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86642" y="307910"/>
            <a:ext cx="11367019" cy="13744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Statement which discloses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transactions between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residents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one country and residents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foreign country.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0025" y="2613061"/>
            <a:ext cx="2469502" cy="101654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71412" y="2080728"/>
            <a:ext cx="4858792" cy="22836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Statement of Receipts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40025" y="4334068"/>
            <a:ext cx="4009053" cy="172849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735290"/>
            <a:ext cx="3114092" cy="13272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Accounting Statement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80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64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3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27890" y="4028361"/>
            <a:ext cx="3128086" cy="179147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Current 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840592" y="1861459"/>
            <a:ext cx="4115171" cy="191743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5840592" y="4152123"/>
            <a:ext cx="4650516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Current Account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43914" y="1861459"/>
            <a:ext cx="3212062" cy="12642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Receipts and Payments 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971299" y="526017"/>
            <a:ext cx="8249402" cy="7114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of Payments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councils consists 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4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41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58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75658" y="4478694"/>
            <a:ext cx="3172408" cy="13436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28928" y="2424623"/>
            <a:ext cx="4875990" cy="154245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Proprietorship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99381" y="4478694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Society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175658" y="2556105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Partnership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75658" y="484522"/>
            <a:ext cx="8882743" cy="8769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the oldest form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organisation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47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37121" y="429207"/>
            <a:ext cx="10907485" cy="11756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capital long- term loan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and foreign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currency reserve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recorded under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833071"/>
            <a:ext cx="3839547" cy="102170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Official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835528"/>
            <a:ext cx="387220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Both Private and Official 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361853" y="4768164"/>
            <a:ext cx="3872204" cy="11847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026368" y="4599992"/>
            <a:ext cx="3839547" cy="135293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Private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21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20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7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96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57805" y="377524"/>
            <a:ext cx="6130212" cy="6516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term official capital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includes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893407" y="1769946"/>
            <a:ext cx="41287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RBI holdings of foreign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currencies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90049" y="1283692"/>
            <a:ext cx="4142791" cy="167407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Special Drawing Rights held by the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893407" y="3779645"/>
            <a:ext cx="3606280" cy="160411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Foreign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Investment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159830" y="3359020"/>
            <a:ext cx="6193970" cy="27428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Both </a:t>
            </a:r>
            <a:r>
              <a:rPr lang="en-US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RBI holdings of foreign currencies</a:t>
            </a:r>
          </a:p>
          <a:p>
            <a:pPr algn="ctr"/>
            <a:r>
              <a:rPr lang="en-US" sz="2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and Special Drawing Rights held by the</a:t>
            </a:r>
          </a:p>
          <a:p>
            <a:pPr algn="ctr"/>
            <a:r>
              <a:rPr lang="en-US" sz="2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2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18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5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84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56488" y="677388"/>
            <a:ext cx="8871079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of payments surplus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indicates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35235" y="2316874"/>
            <a:ext cx="2989100" cy="187257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Exports are more than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Imports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62561" y="2582798"/>
            <a:ext cx="3239278" cy="153021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Exports and Imports are at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Equilibrium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851987" y="4711959"/>
            <a:ext cx="3780453" cy="137365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Exports and Imports are above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Equilibrium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4073" y="2506370"/>
            <a:ext cx="2894434" cy="168307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Imports are more than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Exports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39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23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19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405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91348" y="585749"/>
            <a:ext cx="6931354" cy="6670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agreement enforceable by law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0025" y="2209263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44636" y="1938675"/>
            <a:ext cx="4718833" cy="16510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Enforceable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acceptance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19762" y="4118773"/>
            <a:ext cx="3791993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Accepted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offer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4810" y="4748303"/>
            <a:ext cx="2667390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Approved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83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71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773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1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34580" y="4206457"/>
            <a:ext cx="2866832" cy="14275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Agreement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43093" y="2407298"/>
            <a:ext cx="3515307" cy="13146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Acceptance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743701" y="4460714"/>
            <a:ext cx="2460949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Offer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02229" y="2482848"/>
            <a:ext cx="2705877" cy="97284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16918" y="402590"/>
            <a:ext cx="10992999" cy="1253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Every promise and every set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promises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forming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consideration for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each other,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86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12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57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97766" y="584842"/>
            <a:ext cx="5141165" cy="6064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Void agreement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signifies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71600" y="2052735"/>
            <a:ext cx="3918857" cy="135293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Agreement illegal 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nature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456784" y="2052735"/>
            <a:ext cx="3769567" cy="135293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Agreement violating legal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procedure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68752" y="4142009"/>
            <a:ext cx="3657599" cy="124263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Agreement against public policy.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371599" y="4142008"/>
            <a:ext cx="3918857" cy="12426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Agreement not enforceable by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law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20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461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95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41127" y="4481402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9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469435" y="474539"/>
            <a:ext cx="5141165" cy="6064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Acceptance to be valid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must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06893" y="2349867"/>
            <a:ext cx="3648268" cy="93306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absolute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68753" y="2349867"/>
            <a:ext cx="3396341" cy="83975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unqualified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68753" y="4142009"/>
            <a:ext cx="3396342" cy="124263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 conditional.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371599" y="4142008"/>
            <a:ext cx="3918857" cy="12426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be absolute &amp;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unqualified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4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24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9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40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97596" y="4243785"/>
            <a:ext cx="2649894" cy="18496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Voidable 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59563" y="2084957"/>
            <a:ext cx="3234604" cy="163710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Void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44959" y="4657220"/>
            <a:ext cx="4210438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Voidable at the option of either party.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97596" y="2189949"/>
            <a:ext cx="3156451" cy="84350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Valid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947898" y="584949"/>
            <a:ext cx="6296202" cy="8247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contract with or by a minor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5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4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248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98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8155" y="139096"/>
            <a:ext cx="10355689" cy="15122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 the valid performance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contractual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obligations by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parties, the contract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21364" y="2725029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discharged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33215" y="2478499"/>
            <a:ext cx="4718833" cy="19910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Becomes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void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21364" y="4442476"/>
            <a:ext cx="3890865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Become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enforceable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58911" y="5269244"/>
            <a:ext cx="3067440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Becomes legal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78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7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46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298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76435" y="449472"/>
            <a:ext cx="10177365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persons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can perform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contract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652768" y="4861249"/>
            <a:ext cx="2886463" cy="10752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45565" y="2627669"/>
            <a:ext cx="3239278" cy="1333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Agent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promisor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971162" y="2617972"/>
            <a:ext cx="2901043" cy="1343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Promisor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alone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389762" y="2689074"/>
            <a:ext cx="3538246" cy="130816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Legal representatives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promisor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908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108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61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9755" y="655601"/>
            <a:ext cx="10758196" cy="1091687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which form the owner,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establisher and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manager is only one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18458" y="3088432"/>
            <a:ext cx="3135085" cy="102636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Joint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Enterprise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901820"/>
            <a:ext cx="2537930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Sole Proprietor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30011" y="4945225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Society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88630" y="3088432"/>
            <a:ext cx="3009125" cy="108526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85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4279" y="187395"/>
            <a:ext cx="11796227" cy="18008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A, B, C jointly promised to pay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₹ 50,000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D. Before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performnce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contract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C dies. Here,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625151" y="2528596"/>
            <a:ext cx="5253135" cy="107302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Becomes void on C’s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death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68753" y="2528596"/>
            <a:ext cx="4618651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Should be performed by A and B alone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52727" y="4281967"/>
            <a:ext cx="4152122" cy="135372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Should be renewed between A,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 and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625151" y="4068809"/>
            <a:ext cx="5169159" cy="168817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Should be performed by A and B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along with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C’s legal representatives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547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08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38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390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97596" y="4375236"/>
            <a:ext cx="2753106" cy="18496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Promisee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78644" y="1698827"/>
            <a:ext cx="3834882" cy="181530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Stranger to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383308" y="4218259"/>
            <a:ext cx="4000496" cy="200664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On the death of a Promisee, his Legal</a:t>
            </a:r>
          </a:p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Representative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95923" y="2150861"/>
            <a:ext cx="3156451" cy="118599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Any of the Joint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Promisees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45707" y="325063"/>
            <a:ext cx="11700586" cy="8247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these parties cannot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demand performance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promise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396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0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91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56490" y="429208"/>
            <a:ext cx="8916310" cy="6529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person is said to be a third person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if 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70654" y="2207407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33214" y="2179926"/>
            <a:ext cx="4718833" cy="19910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54631" y="4609322"/>
            <a:ext cx="3103982" cy="127020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36191" y="4945376"/>
            <a:ext cx="3254053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Legal Representative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72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150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99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9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04157" y="358051"/>
            <a:ext cx="10555256" cy="12480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 the valid performance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contractual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obligation by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parties, the contract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895737" y="2528596"/>
            <a:ext cx="4096139" cy="107302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Becomes enforceable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28596"/>
            <a:ext cx="258302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Becomes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void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19122" y="4524123"/>
            <a:ext cx="2668555" cy="11290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895738" y="4625597"/>
            <a:ext cx="4096138" cy="92605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discharged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91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589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283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057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43608" y="305374"/>
            <a:ext cx="9680124" cy="178143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agreement to do an act impossible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itself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under Section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56 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43608" y="2589712"/>
            <a:ext cx="2594006" cy="101838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Void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04051" y="2822019"/>
            <a:ext cx="2192888" cy="78607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Valid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61671" y="4338085"/>
            <a:ext cx="3468654" cy="1343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Unenforceable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953242" y="2703025"/>
            <a:ext cx="2335181" cy="90506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Voidable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093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09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430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333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03444" y="4344318"/>
            <a:ext cx="2506333" cy="161077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Valid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971530" y="2143557"/>
            <a:ext cx="3522307" cy="133553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Void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71530" y="4456342"/>
            <a:ext cx="3432104" cy="146511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78934" y="2293101"/>
            <a:ext cx="3156451" cy="118599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Voidable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58891" y="276437"/>
            <a:ext cx="10876382" cy="12244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Any agreement which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becomes impossible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perform under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various circumstances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790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2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62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32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70959" y="559588"/>
            <a:ext cx="8011241" cy="6529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Discharge by mutual agreement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may involve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7182624" y="4499752"/>
            <a:ext cx="3020007" cy="149779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471614" y="2348046"/>
            <a:ext cx="3731017" cy="143641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Rescission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22582" y="4208338"/>
            <a:ext cx="3890865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Alteration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1654630" y="2504691"/>
            <a:ext cx="3067440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Novation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49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27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75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609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34580" y="4206457"/>
            <a:ext cx="2689550" cy="14275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Damage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43093" y="2407298"/>
            <a:ext cx="2862167" cy="13146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743701" y="4460714"/>
            <a:ext cx="2460949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02229" y="2482848"/>
            <a:ext cx="2705877" cy="97284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remuneration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756496" y="563263"/>
            <a:ext cx="8679007" cy="7874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compensation given for breach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contract 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72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9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711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907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524182" y="722887"/>
            <a:ext cx="4017739" cy="6529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Income Tax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6774024" y="1969121"/>
            <a:ext cx="2192694" cy="141480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direct 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60033" y="4348289"/>
            <a:ext cx="2620675" cy="19188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155370" y="3813760"/>
            <a:ext cx="3377682" cy="218556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1997146" y="2156095"/>
            <a:ext cx="2210961" cy="12091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indirect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92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47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56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39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513166" y="661695"/>
            <a:ext cx="5165663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Period of assessment year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01220" y="2301722"/>
            <a:ext cx="2594006" cy="195657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1st April to 31st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March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033464" y="2928959"/>
            <a:ext cx="2594104" cy="113854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1st July to 30th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June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180017" y="4739302"/>
            <a:ext cx="2733967" cy="1343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1st Jan. to 31st Dec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46754" y="2356701"/>
            <a:ext cx="2633760" cy="19565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1st March to 28th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Feb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14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28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386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24947" y="722021"/>
            <a:ext cx="9507893" cy="8490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major disadvantage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sole proprietor-ship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9" y="2332653"/>
            <a:ext cx="2985796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Unlimited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79975" y="2332653"/>
            <a:ext cx="3946849" cy="153954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Limited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Easy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Formation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286449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Quick decision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5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42491" y="4206457"/>
            <a:ext cx="2689550" cy="14275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Previous Year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722316" y="2080899"/>
            <a:ext cx="2862167" cy="153004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Light Year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922924" y="4206458"/>
            <a:ext cx="2460949" cy="131490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Calendar Year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26164" y="2144207"/>
            <a:ext cx="2705877" cy="13114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Assessment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172495" y="634483"/>
            <a:ext cx="8968256" cy="7874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year in which income is earned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known 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513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17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69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2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35939" y="543136"/>
            <a:ext cx="9047584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aggregate income under five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heads is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termed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17245" y="2738169"/>
            <a:ext cx="2594006" cy="132933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Income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8212" y="2804737"/>
            <a:ext cx="2286193" cy="113854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Income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681439" y="5029200"/>
            <a:ext cx="2834075" cy="105352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 Income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52182" y="2815913"/>
            <a:ext cx="2615099" cy="138431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Gross Total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Income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43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49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54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35797" y="704278"/>
            <a:ext cx="8295693" cy="7938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Agricultural income earned in India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02228" y="2528596"/>
            <a:ext cx="3489647" cy="107302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Fully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03437" y="2553650"/>
            <a:ext cx="3433666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Not Considered for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Income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96743" y="4464589"/>
            <a:ext cx="3340360" cy="11290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02228" y="4515954"/>
            <a:ext cx="3554961" cy="1077637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Fully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Exempted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53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492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40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0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59310" y="4328435"/>
            <a:ext cx="2885493" cy="15031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 Minister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629010" y="2058967"/>
            <a:ext cx="2862167" cy="158603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Prime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Minister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722316" y="4493352"/>
            <a:ext cx="2958194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President of India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00809" y="2296830"/>
            <a:ext cx="2901820" cy="117948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RBI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659310" y="482281"/>
            <a:ext cx="9181305" cy="7874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 is the chairman of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GST council?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65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04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14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861898" y="620880"/>
            <a:ext cx="4195666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GST Stands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01220" y="2455902"/>
            <a:ext cx="2744653" cy="175351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and Services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057564" y="2534898"/>
            <a:ext cx="2615298" cy="139549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Sales 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77535" y="4927468"/>
            <a:ext cx="2689745" cy="105352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 Sales Tax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52181" y="2501509"/>
            <a:ext cx="2615099" cy="166230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and Supply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896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10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6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35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33290" y="555575"/>
            <a:ext cx="6109603" cy="7433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What kind of Tax the GST is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7430277" y="4598344"/>
            <a:ext cx="2360645" cy="122045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Indirect 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10604" y="1946607"/>
            <a:ext cx="4599992" cy="186030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All Business Organisations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91115" y="4110290"/>
            <a:ext cx="3467293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Direct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1461801" y="2204108"/>
            <a:ext cx="4214324" cy="118717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Dependence on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Type of Goods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Services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18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49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7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56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429707" y="515964"/>
            <a:ext cx="3062775" cy="7938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What is IGST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02228" y="2528596"/>
            <a:ext cx="3489647" cy="107302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Indian Goods and Service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03437" y="2553650"/>
            <a:ext cx="3433666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Initial Goods and Service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96743" y="4464589"/>
            <a:ext cx="3340360" cy="11290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02228" y="4515954"/>
            <a:ext cx="3554961" cy="1077637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Integrated Goods and Service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98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9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02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90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38213" y="3996968"/>
            <a:ext cx="2885493" cy="187545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1st July,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2017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639313" y="2080898"/>
            <a:ext cx="3028174" cy="169799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1st January,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2017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48339" y="4262826"/>
            <a:ext cx="3210121" cy="135297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1st March,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2017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01889" y="1954476"/>
            <a:ext cx="2558143" cy="158145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1st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April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2017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152261" y="577109"/>
            <a:ext cx="6711821" cy="8433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India GST became effective from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2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89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89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340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lnSpcReduction="10000"/>
          </a:bodyPr>
          <a:lstStyle/>
          <a:p>
            <a:pPr algn="ctr"/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ஆண்டு பொதுத் தேர்வில் </a:t>
            </a:r>
            <a:endParaRPr lang="en-US" sz="6000" dirty="0" smtClean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அதிக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மதிப்பெண் 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பெற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வாழ்த்துக்கள்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9447" y="307911"/>
            <a:ext cx="11507754" cy="89574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From the following which one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Non- corporate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form of business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351320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Sole trading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59892" y="2323334"/>
            <a:ext cx="3522308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Joint stock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82147" y="4435247"/>
            <a:ext cx="3338027" cy="167338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242179" y="4435247"/>
            <a:ext cx="4301413" cy="154888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 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571795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63689" y="464845"/>
            <a:ext cx="10356980" cy="98905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firm of Hindu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Undivided Family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managed by whom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267337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Partner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18049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Karta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37318" y="748069"/>
            <a:ext cx="7245220" cy="9763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Hindrance of place is removed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 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87357" y="2747572"/>
            <a:ext cx="2724539" cy="103453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Warehouse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3041779"/>
            <a:ext cx="2901821" cy="8712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Transport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45429" y="4879910"/>
            <a:ext cx="3377681" cy="830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245429" y="2838834"/>
            <a:ext cx="3289040" cy="107419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Salesman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7" y="4189445"/>
            <a:ext cx="3676261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By Investing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875106" y="2247899"/>
            <a:ext cx="3470987" cy="147912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Agreement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By Managing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9" y="2508606"/>
            <a:ext cx="2976464" cy="1218421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By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Birth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08989" y="404677"/>
            <a:ext cx="9998496" cy="12688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firm of Hindu Undivided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Family, how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one gets the membership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79381" y="494522"/>
            <a:ext cx="9974419" cy="7489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members in the joint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hindu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family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Karta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718040" y="2332652"/>
            <a:ext cx="3918857" cy="153488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generations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56796" y="4618653"/>
            <a:ext cx="4012160" cy="107548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coparceners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27166" y="4744615"/>
            <a:ext cx="2780521" cy="94952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partners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Dayabhaga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law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721961" y="2620573"/>
            <a:ext cx="3401753" cy="113051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Hindu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law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315780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Mitakshara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Law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11627" y="345328"/>
            <a:ext cx="9603905" cy="13528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‘Only the male members in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family get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right of inheritance by birth’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  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453952" y="577625"/>
            <a:ext cx="6400800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partnership is formed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51518" y="2388648"/>
            <a:ext cx="2911154" cy="114766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direction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62055" y="2327998"/>
            <a:ext cx="3554963" cy="12689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relationship among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persons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83568" y="4385388"/>
            <a:ext cx="2843504" cy="141358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agreement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73415" y="4438685"/>
            <a:ext cx="3732245" cy="121764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Friendship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98377" y="431219"/>
            <a:ext cx="10468946" cy="1476438"/>
          </a:xfrm>
          <a:prstGeom prst="wave">
            <a:avLst>
              <a:gd name="adj1" fmla="val 12500"/>
              <a:gd name="adj2" fmla="val 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relationship between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outsiders and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company is defined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11765" y="2765362"/>
            <a:ext cx="3368350" cy="139667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Memorandum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Association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2" y="2765362"/>
            <a:ext cx="2649895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Articles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Association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105469" y="4702630"/>
            <a:ext cx="340567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Certificate of Incorporation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50703" y="2957804"/>
            <a:ext cx="3377681" cy="107082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Prospectus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90059" y="541175"/>
            <a:ext cx="7725746" cy="639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Table A of the Companies Act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71600" y="1990853"/>
            <a:ext cx="277119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Model minutes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41875" y="1906328"/>
            <a:ext cx="4023050" cy="153132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Model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AOA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268965" y="3677363"/>
            <a:ext cx="4292080" cy="25099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Model form of Balance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Sheet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91302" y="4674635"/>
            <a:ext cx="3224504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Model of MOA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Statutory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537383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Chartered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50436" y="443205"/>
            <a:ext cx="11143457" cy="12796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created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Special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Act of Parliament or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 Assemblies?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08926" y="513184"/>
            <a:ext cx="9619858" cy="6758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Board of directors of a company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elected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Share holders (members)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Debenture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holders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51755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Debtors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7722</TotalTime>
  <Words>11280</Words>
  <Application>Microsoft Office PowerPoint</Application>
  <PresentationFormat>Widescreen</PresentationFormat>
  <Paragraphs>3034</Paragraphs>
  <Slides>623</Slides>
  <Notes>467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623</vt:i4>
      </vt:variant>
    </vt:vector>
  </HeadingPairs>
  <TitlesOfParts>
    <vt:vector size="627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561</cp:revision>
  <dcterms:created xsi:type="dcterms:W3CDTF">2022-09-24T06:45:25Z</dcterms:created>
  <dcterms:modified xsi:type="dcterms:W3CDTF">2023-03-14T09:51:20Z</dcterms:modified>
</cp:coreProperties>
</file>