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9"/>
  </p:notesMasterIdLst>
  <p:handoutMasterIdLst>
    <p:handoutMasterId r:id="rId470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462" r:id="rId64"/>
    <p:sldId id="859" r:id="rId65"/>
    <p:sldId id="463" r:id="rId66"/>
    <p:sldId id="464" r:id="rId67"/>
    <p:sldId id="465" r:id="rId68"/>
    <p:sldId id="860" r:id="rId69"/>
    <p:sldId id="466" r:id="rId70"/>
    <p:sldId id="467" r:id="rId71"/>
    <p:sldId id="468" r:id="rId72"/>
    <p:sldId id="861" r:id="rId73"/>
    <p:sldId id="469" r:id="rId74"/>
    <p:sldId id="470" r:id="rId75"/>
    <p:sldId id="471" r:id="rId76"/>
    <p:sldId id="862" r:id="rId77"/>
    <p:sldId id="472" r:id="rId78"/>
    <p:sldId id="473" r:id="rId79"/>
    <p:sldId id="474" r:id="rId80"/>
    <p:sldId id="863" r:id="rId81"/>
    <p:sldId id="475" r:id="rId82"/>
    <p:sldId id="476" r:id="rId83"/>
    <p:sldId id="477" r:id="rId84"/>
    <p:sldId id="864" r:id="rId85"/>
    <p:sldId id="534" r:id="rId86"/>
    <p:sldId id="535" r:id="rId87"/>
    <p:sldId id="478" r:id="rId88"/>
    <p:sldId id="865" r:id="rId89"/>
    <p:sldId id="536" r:id="rId90"/>
    <p:sldId id="537" r:id="rId91"/>
    <p:sldId id="479" r:id="rId92"/>
    <p:sldId id="866" r:id="rId93"/>
    <p:sldId id="538" r:id="rId94"/>
    <p:sldId id="539" r:id="rId95"/>
    <p:sldId id="480" r:id="rId96"/>
    <p:sldId id="867" r:id="rId97"/>
    <p:sldId id="540" r:id="rId98"/>
    <p:sldId id="541" r:id="rId99"/>
    <p:sldId id="481" r:id="rId100"/>
    <p:sldId id="869" r:id="rId101"/>
    <p:sldId id="542" r:id="rId102"/>
    <p:sldId id="543" r:id="rId103"/>
    <p:sldId id="482" r:id="rId104"/>
    <p:sldId id="868" r:id="rId105"/>
    <p:sldId id="544" r:id="rId106"/>
    <p:sldId id="545" r:id="rId107"/>
    <p:sldId id="483" r:id="rId108"/>
    <p:sldId id="870" r:id="rId109"/>
    <p:sldId id="546" r:id="rId110"/>
    <p:sldId id="547" r:id="rId111"/>
    <p:sldId id="484" r:id="rId112"/>
    <p:sldId id="871" r:id="rId113"/>
    <p:sldId id="548" r:id="rId114"/>
    <p:sldId id="549" r:id="rId115"/>
    <p:sldId id="487" r:id="rId116"/>
    <p:sldId id="874" r:id="rId117"/>
    <p:sldId id="555" r:id="rId118"/>
    <p:sldId id="556" r:id="rId119"/>
    <p:sldId id="488" r:id="rId120"/>
    <p:sldId id="875" r:id="rId121"/>
    <p:sldId id="615" r:id="rId122"/>
    <p:sldId id="616" r:id="rId123"/>
    <p:sldId id="489" r:id="rId124"/>
    <p:sldId id="876" r:id="rId125"/>
    <p:sldId id="617" r:id="rId126"/>
    <p:sldId id="618" r:id="rId127"/>
    <p:sldId id="490" r:id="rId128"/>
    <p:sldId id="877" r:id="rId129"/>
    <p:sldId id="619" r:id="rId130"/>
    <p:sldId id="620" r:id="rId131"/>
    <p:sldId id="491" r:id="rId132"/>
    <p:sldId id="878" r:id="rId133"/>
    <p:sldId id="621" r:id="rId134"/>
    <p:sldId id="622" r:id="rId135"/>
    <p:sldId id="492" r:id="rId136"/>
    <p:sldId id="879" r:id="rId137"/>
    <p:sldId id="623" r:id="rId138"/>
    <p:sldId id="624" r:id="rId139"/>
    <p:sldId id="493" r:id="rId140"/>
    <p:sldId id="880" r:id="rId141"/>
    <p:sldId id="625" r:id="rId142"/>
    <p:sldId id="626" r:id="rId143"/>
    <p:sldId id="494" r:id="rId144"/>
    <p:sldId id="881" r:id="rId145"/>
    <p:sldId id="627" r:id="rId146"/>
    <p:sldId id="628" r:id="rId147"/>
    <p:sldId id="495" r:id="rId148"/>
    <p:sldId id="882" r:id="rId149"/>
    <p:sldId id="629" r:id="rId150"/>
    <p:sldId id="630" r:id="rId151"/>
    <p:sldId id="496" r:id="rId152"/>
    <p:sldId id="883" r:id="rId153"/>
    <p:sldId id="631" r:id="rId154"/>
    <p:sldId id="632" r:id="rId155"/>
    <p:sldId id="497" r:id="rId156"/>
    <p:sldId id="884" r:id="rId157"/>
    <p:sldId id="633" r:id="rId158"/>
    <p:sldId id="634" r:id="rId159"/>
    <p:sldId id="498" r:id="rId160"/>
    <p:sldId id="885" r:id="rId161"/>
    <p:sldId id="635" r:id="rId162"/>
    <p:sldId id="636" r:id="rId163"/>
    <p:sldId id="499" r:id="rId164"/>
    <p:sldId id="886" r:id="rId165"/>
    <p:sldId id="637" r:id="rId166"/>
    <p:sldId id="638" r:id="rId167"/>
    <p:sldId id="500" r:id="rId168"/>
    <p:sldId id="887" r:id="rId169"/>
    <p:sldId id="639" r:id="rId170"/>
    <p:sldId id="640" r:id="rId171"/>
    <p:sldId id="501" r:id="rId172"/>
    <p:sldId id="888" r:id="rId173"/>
    <p:sldId id="641" r:id="rId174"/>
    <p:sldId id="642" r:id="rId175"/>
    <p:sldId id="502" r:id="rId176"/>
    <p:sldId id="889" r:id="rId177"/>
    <p:sldId id="643" r:id="rId178"/>
    <p:sldId id="644" r:id="rId179"/>
    <p:sldId id="503" r:id="rId180"/>
    <p:sldId id="890" r:id="rId181"/>
    <p:sldId id="645" r:id="rId182"/>
    <p:sldId id="646" r:id="rId183"/>
    <p:sldId id="504" r:id="rId184"/>
    <p:sldId id="891" r:id="rId185"/>
    <p:sldId id="647" r:id="rId186"/>
    <p:sldId id="648" r:id="rId187"/>
    <p:sldId id="505" r:id="rId188"/>
    <p:sldId id="892" r:id="rId189"/>
    <p:sldId id="649" r:id="rId190"/>
    <p:sldId id="650" r:id="rId191"/>
    <p:sldId id="506" r:id="rId192"/>
    <p:sldId id="893" r:id="rId193"/>
    <p:sldId id="651" r:id="rId194"/>
    <p:sldId id="652" r:id="rId195"/>
    <p:sldId id="507" r:id="rId196"/>
    <p:sldId id="894" r:id="rId197"/>
    <p:sldId id="653" r:id="rId198"/>
    <p:sldId id="654" r:id="rId199"/>
    <p:sldId id="508" r:id="rId200"/>
    <p:sldId id="895" r:id="rId201"/>
    <p:sldId id="655" r:id="rId202"/>
    <p:sldId id="656" r:id="rId203"/>
    <p:sldId id="509" r:id="rId204"/>
    <p:sldId id="896" r:id="rId205"/>
    <p:sldId id="657" r:id="rId206"/>
    <p:sldId id="658" r:id="rId207"/>
    <p:sldId id="510" r:id="rId208"/>
    <p:sldId id="897" r:id="rId209"/>
    <p:sldId id="659" r:id="rId210"/>
    <p:sldId id="660" r:id="rId211"/>
    <p:sldId id="511" r:id="rId212"/>
    <p:sldId id="898" r:id="rId213"/>
    <p:sldId id="661" r:id="rId214"/>
    <p:sldId id="662" r:id="rId215"/>
    <p:sldId id="512" r:id="rId216"/>
    <p:sldId id="899" r:id="rId217"/>
    <p:sldId id="663" r:id="rId218"/>
    <p:sldId id="664" r:id="rId219"/>
    <p:sldId id="513" r:id="rId220"/>
    <p:sldId id="900" r:id="rId221"/>
    <p:sldId id="665" r:id="rId222"/>
    <p:sldId id="666" r:id="rId223"/>
    <p:sldId id="514" r:id="rId224"/>
    <p:sldId id="901" r:id="rId225"/>
    <p:sldId id="667" r:id="rId226"/>
    <p:sldId id="668" r:id="rId227"/>
    <p:sldId id="515" r:id="rId228"/>
    <p:sldId id="902" r:id="rId229"/>
    <p:sldId id="669" r:id="rId230"/>
    <p:sldId id="670" r:id="rId231"/>
    <p:sldId id="516" r:id="rId232"/>
    <p:sldId id="903" r:id="rId233"/>
    <p:sldId id="671" r:id="rId234"/>
    <p:sldId id="672" r:id="rId235"/>
    <p:sldId id="517" r:id="rId236"/>
    <p:sldId id="904" r:id="rId237"/>
    <p:sldId id="673" r:id="rId238"/>
    <p:sldId id="674" r:id="rId239"/>
    <p:sldId id="518" r:id="rId240"/>
    <p:sldId id="905" r:id="rId241"/>
    <p:sldId id="675" r:id="rId242"/>
    <p:sldId id="676" r:id="rId243"/>
    <p:sldId id="519" r:id="rId244"/>
    <p:sldId id="906" r:id="rId245"/>
    <p:sldId id="677" r:id="rId246"/>
    <p:sldId id="678" r:id="rId247"/>
    <p:sldId id="520" r:id="rId248"/>
    <p:sldId id="907" r:id="rId249"/>
    <p:sldId id="679" r:id="rId250"/>
    <p:sldId id="680" r:id="rId251"/>
    <p:sldId id="521" r:id="rId252"/>
    <p:sldId id="908" r:id="rId253"/>
    <p:sldId id="681" r:id="rId254"/>
    <p:sldId id="682" r:id="rId255"/>
    <p:sldId id="522" r:id="rId256"/>
    <p:sldId id="909" r:id="rId257"/>
    <p:sldId id="683" r:id="rId258"/>
    <p:sldId id="684" r:id="rId259"/>
    <p:sldId id="523" r:id="rId260"/>
    <p:sldId id="910" r:id="rId261"/>
    <p:sldId id="685" r:id="rId262"/>
    <p:sldId id="686" r:id="rId263"/>
    <p:sldId id="524" r:id="rId264"/>
    <p:sldId id="911" r:id="rId265"/>
    <p:sldId id="687" r:id="rId266"/>
    <p:sldId id="688" r:id="rId267"/>
    <p:sldId id="525" r:id="rId268"/>
    <p:sldId id="912" r:id="rId269"/>
    <p:sldId id="689" r:id="rId270"/>
    <p:sldId id="690" r:id="rId271"/>
    <p:sldId id="526" r:id="rId272"/>
    <p:sldId id="913" r:id="rId273"/>
    <p:sldId id="691" r:id="rId274"/>
    <p:sldId id="692" r:id="rId275"/>
    <p:sldId id="527" r:id="rId276"/>
    <p:sldId id="914" r:id="rId277"/>
    <p:sldId id="693" r:id="rId278"/>
    <p:sldId id="694" r:id="rId279"/>
    <p:sldId id="528" r:id="rId280"/>
    <p:sldId id="915" r:id="rId281"/>
    <p:sldId id="695" r:id="rId282"/>
    <p:sldId id="696" r:id="rId283"/>
    <p:sldId id="529" r:id="rId284"/>
    <p:sldId id="916" r:id="rId285"/>
    <p:sldId id="697" r:id="rId286"/>
    <p:sldId id="698" r:id="rId287"/>
    <p:sldId id="530" r:id="rId288"/>
    <p:sldId id="917" r:id="rId289"/>
    <p:sldId id="699" r:id="rId290"/>
    <p:sldId id="700" r:id="rId291"/>
    <p:sldId id="531" r:id="rId292"/>
    <p:sldId id="918" r:id="rId293"/>
    <p:sldId id="701" r:id="rId294"/>
    <p:sldId id="702" r:id="rId295"/>
    <p:sldId id="532" r:id="rId296"/>
    <p:sldId id="919" r:id="rId297"/>
    <p:sldId id="703" r:id="rId298"/>
    <p:sldId id="704" r:id="rId299"/>
    <p:sldId id="533" r:id="rId300"/>
    <p:sldId id="920" r:id="rId301"/>
    <p:sldId id="705" r:id="rId302"/>
    <p:sldId id="706" r:id="rId303"/>
    <p:sldId id="557" r:id="rId304"/>
    <p:sldId id="921" r:id="rId305"/>
    <p:sldId id="707" r:id="rId306"/>
    <p:sldId id="708" r:id="rId307"/>
    <p:sldId id="558" r:id="rId308"/>
    <p:sldId id="922" r:id="rId309"/>
    <p:sldId id="709" r:id="rId310"/>
    <p:sldId id="710" r:id="rId311"/>
    <p:sldId id="559" r:id="rId312"/>
    <p:sldId id="923" r:id="rId313"/>
    <p:sldId id="711" r:id="rId314"/>
    <p:sldId id="712" r:id="rId315"/>
    <p:sldId id="560" r:id="rId316"/>
    <p:sldId id="924" r:id="rId317"/>
    <p:sldId id="713" r:id="rId318"/>
    <p:sldId id="714" r:id="rId319"/>
    <p:sldId id="563" r:id="rId320"/>
    <p:sldId id="927" r:id="rId321"/>
    <p:sldId id="719" r:id="rId322"/>
    <p:sldId id="720" r:id="rId323"/>
    <p:sldId id="564" r:id="rId324"/>
    <p:sldId id="928" r:id="rId325"/>
    <p:sldId id="721" r:id="rId326"/>
    <p:sldId id="722" r:id="rId327"/>
    <p:sldId id="565" r:id="rId328"/>
    <p:sldId id="929" r:id="rId329"/>
    <p:sldId id="723" r:id="rId330"/>
    <p:sldId id="724" r:id="rId331"/>
    <p:sldId id="566" r:id="rId332"/>
    <p:sldId id="930" r:id="rId333"/>
    <p:sldId id="725" r:id="rId334"/>
    <p:sldId id="726" r:id="rId335"/>
    <p:sldId id="567" r:id="rId336"/>
    <p:sldId id="931" r:id="rId337"/>
    <p:sldId id="727" r:id="rId338"/>
    <p:sldId id="728" r:id="rId339"/>
    <p:sldId id="568" r:id="rId340"/>
    <p:sldId id="932" r:id="rId341"/>
    <p:sldId id="729" r:id="rId342"/>
    <p:sldId id="730" r:id="rId343"/>
    <p:sldId id="569" r:id="rId344"/>
    <p:sldId id="933" r:id="rId345"/>
    <p:sldId id="731" r:id="rId346"/>
    <p:sldId id="732" r:id="rId347"/>
    <p:sldId id="570" r:id="rId348"/>
    <p:sldId id="934" r:id="rId349"/>
    <p:sldId id="733" r:id="rId350"/>
    <p:sldId id="734" r:id="rId351"/>
    <p:sldId id="571" r:id="rId352"/>
    <p:sldId id="935" r:id="rId353"/>
    <p:sldId id="735" r:id="rId354"/>
    <p:sldId id="736" r:id="rId355"/>
    <p:sldId id="572" r:id="rId356"/>
    <p:sldId id="936" r:id="rId357"/>
    <p:sldId id="737" r:id="rId358"/>
    <p:sldId id="738" r:id="rId359"/>
    <p:sldId id="573" r:id="rId360"/>
    <p:sldId id="937" r:id="rId361"/>
    <p:sldId id="739" r:id="rId362"/>
    <p:sldId id="740" r:id="rId363"/>
    <p:sldId id="574" r:id="rId364"/>
    <p:sldId id="938" r:id="rId365"/>
    <p:sldId id="741" r:id="rId366"/>
    <p:sldId id="742" r:id="rId367"/>
    <p:sldId id="575" r:id="rId368"/>
    <p:sldId id="939" r:id="rId369"/>
    <p:sldId id="743" r:id="rId370"/>
    <p:sldId id="744" r:id="rId371"/>
    <p:sldId id="576" r:id="rId372"/>
    <p:sldId id="940" r:id="rId373"/>
    <p:sldId id="745" r:id="rId374"/>
    <p:sldId id="746" r:id="rId375"/>
    <p:sldId id="579" r:id="rId376"/>
    <p:sldId id="941" r:id="rId377"/>
    <p:sldId id="747" r:id="rId378"/>
    <p:sldId id="748" r:id="rId379"/>
    <p:sldId id="577" r:id="rId380"/>
    <p:sldId id="942" r:id="rId381"/>
    <p:sldId id="749" r:id="rId382"/>
    <p:sldId id="750" r:id="rId383"/>
    <p:sldId id="578" r:id="rId384"/>
    <p:sldId id="943" r:id="rId385"/>
    <p:sldId id="751" r:id="rId386"/>
    <p:sldId id="752" r:id="rId387"/>
    <p:sldId id="580" r:id="rId388"/>
    <p:sldId id="944" r:id="rId389"/>
    <p:sldId id="753" r:id="rId390"/>
    <p:sldId id="754" r:id="rId391"/>
    <p:sldId id="581" r:id="rId392"/>
    <p:sldId id="945" r:id="rId393"/>
    <p:sldId id="755" r:id="rId394"/>
    <p:sldId id="756" r:id="rId395"/>
    <p:sldId id="582" r:id="rId396"/>
    <p:sldId id="946" r:id="rId397"/>
    <p:sldId id="757" r:id="rId398"/>
    <p:sldId id="758" r:id="rId399"/>
    <p:sldId id="583" r:id="rId400"/>
    <p:sldId id="947" r:id="rId401"/>
    <p:sldId id="759" r:id="rId402"/>
    <p:sldId id="760" r:id="rId403"/>
    <p:sldId id="584" r:id="rId404"/>
    <p:sldId id="948" r:id="rId405"/>
    <p:sldId id="761" r:id="rId406"/>
    <p:sldId id="762" r:id="rId407"/>
    <p:sldId id="585" r:id="rId408"/>
    <p:sldId id="949" r:id="rId409"/>
    <p:sldId id="763" r:id="rId410"/>
    <p:sldId id="764" r:id="rId411"/>
    <p:sldId id="586" r:id="rId412"/>
    <p:sldId id="950" r:id="rId413"/>
    <p:sldId id="765" r:id="rId414"/>
    <p:sldId id="766" r:id="rId415"/>
    <p:sldId id="587" r:id="rId416"/>
    <p:sldId id="951" r:id="rId417"/>
    <p:sldId id="767" r:id="rId418"/>
    <p:sldId id="768" r:id="rId419"/>
    <p:sldId id="588" r:id="rId420"/>
    <p:sldId id="952" r:id="rId421"/>
    <p:sldId id="769" r:id="rId422"/>
    <p:sldId id="770" r:id="rId423"/>
    <p:sldId id="589" r:id="rId424"/>
    <p:sldId id="953" r:id="rId425"/>
    <p:sldId id="771" r:id="rId426"/>
    <p:sldId id="772" r:id="rId427"/>
    <p:sldId id="590" r:id="rId428"/>
    <p:sldId id="954" r:id="rId429"/>
    <p:sldId id="773" r:id="rId430"/>
    <p:sldId id="774" r:id="rId431"/>
    <p:sldId id="591" r:id="rId432"/>
    <p:sldId id="955" r:id="rId433"/>
    <p:sldId id="775" r:id="rId434"/>
    <p:sldId id="776" r:id="rId435"/>
    <p:sldId id="592" r:id="rId436"/>
    <p:sldId id="956" r:id="rId437"/>
    <p:sldId id="777" r:id="rId438"/>
    <p:sldId id="778" r:id="rId439"/>
    <p:sldId id="593" r:id="rId440"/>
    <p:sldId id="957" r:id="rId441"/>
    <p:sldId id="779" r:id="rId442"/>
    <p:sldId id="780" r:id="rId443"/>
    <p:sldId id="594" r:id="rId444"/>
    <p:sldId id="958" r:id="rId445"/>
    <p:sldId id="781" r:id="rId446"/>
    <p:sldId id="782" r:id="rId447"/>
    <p:sldId id="595" r:id="rId448"/>
    <p:sldId id="959" r:id="rId449"/>
    <p:sldId id="783" r:id="rId450"/>
    <p:sldId id="784" r:id="rId451"/>
    <p:sldId id="596" r:id="rId452"/>
    <p:sldId id="960" r:id="rId453"/>
    <p:sldId id="785" r:id="rId454"/>
    <p:sldId id="786" r:id="rId455"/>
    <p:sldId id="597" r:id="rId456"/>
    <p:sldId id="961" r:id="rId457"/>
    <p:sldId id="787" r:id="rId458"/>
    <p:sldId id="788" r:id="rId459"/>
    <p:sldId id="598" r:id="rId460"/>
    <p:sldId id="962" r:id="rId461"/>
    <p:sldId id="789" r:id="rId462"/>
    <p:sldId id="790" r:id="rId463"/>
    <p:sldId id="599" r:id="rId464"/>
    <p:sldId id="963" r:id="rId465"/>
    <p:sldId id="791" r:id="rId466"/>
    <p:sldId id="792" r:id="rId467"/>
    <p:sldId id="823" r:id="rId46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631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handoutMaster" Target="handoutMasters/handoutMaster1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628" Type="http://schemas.openxmlformats.org/officeDocument/2006/relationships/commentAuthors" Target="commentAuthor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tableStyles" Target="tableStyles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16-03-2023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0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7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8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9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1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3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075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827554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555199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59563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632367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003445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2641427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99934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182853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340241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075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580867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85478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676196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247105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168813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833051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443180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527636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3278887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34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758288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773788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9700346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264860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61753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710560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087014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606084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737625"/>
      </p:ext>
    </p:extLst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48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405666"/>
      </p:ext>
    </p:extLst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216829"/>
      </p:ext>
    </p:extLst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332441"/>
      </p:ext>
    </p:extLst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073206"/>
      </p:ext>
    </p:extLst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235664"/>
      </p:ext>
    </p:extLst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7950551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465509"/>
      </p:ext>
    </p:extLst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439296"/>
      </p:ext>
    </p:extLst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773529"/>
      </p:ext>
    </p:extLst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180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286764"/>
      </p:ext>
    </p:extLst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176006"/>
      </p:ext>
    </p:extLst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050424"/>
      </p:ext>
    </p:extLst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1256828"/>
      </p:ext>
    </p:extLst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359054"/>
      </p:ext>
    </p:extLst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728626"/>
      </p:ext>
    </p:extLst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65790"/>
      </p:ext>
    </p:extLst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71447"/>
      </p:ext>
    </p:extLst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097837"/>
      </p:ext>
    </p:extLst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1996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21188"/>
      </p:ext>
    </p:extLst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93866"/>
      </p:ext>
    </p:extLst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515693"/>
      </p:ext>
    </p:extLst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782125"/>
      </p:ext>
    </p:extLst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05411"/>
      </p:ext>
    </p:extLst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7719296"/>
      </p:ext>
    </p:extLst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289575"/>
      </p:ext>
    </p:extLst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97939"/>
      </p:ext>
    </p:extLst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2517930"/>
      </p:ext>
    </p:extLst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023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293943"/>
      </p:ext>
    </p:extLst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91343"/>
      </p:ext>
    </p:extLst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5127954"/>
      </p:ext>
    </p:extLst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950004"/>
      </p:ext>
    </p:extLst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850939"/>
      </p:ext>
    </p:extLst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019803"/>
      </p:ext>
    </p:extLst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09421"/>
      </p:ext>
    </p:extLst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465390"/>
      </p:ext>
    </p:extLst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371609"/>
      </p:ext>
    </p:extLst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942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558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8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3.xml"/><Relationship Id="rId4" Type="http://schemas.openxmlformats.org/officeDocument/2006/relationships/slide" Target="slide15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2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6.xml"/><Relationship Id="rId4" Type="http://schemas.openxmlformats.org/officeDocument/2006/relationships/slide" Target="slide20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4.xml"/><Relationship Id="rId4" Type="http://schemas.openxmlformats.org/officeDocument/2006/relationships/slide" Target="slide21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7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8.xml"/><Relationship Id="rId4" Type="http://schemas.openxmlformats.org/officeDocument/2006/relationships/slide" Target="slide27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9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7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2.xml"/><Relationship Id="rId4" Type="http://schemas.openxmlformats.org/officeDocument/2006/relationships/slide" Target="slide3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5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9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7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4.xml"/><Relationship Id="rId4" Type="http://schemas.openxmlformats.org/officeDocument/2006/relationships/slide" Target="slide313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8.xml"/><Relationship Id="rId4" Type="http://schemas.openxmlformats.org/officeDocument/2006/relationships/slide" Target="slide31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22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9.xml"/><Relationship Id="rId4" Type="http://schemas.openxmlformats.org/officeDocument/2006/relationships/slide" Target="slide3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6.xml"/><Relationship Id="rId4" Type="http://schemas.openxmlformats.org/officeDocument/2006/relationships/slide" Target="slide325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0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3.xml"/><Relationship Id="rId4" Type="http://schemas.openxmlformats.org/officeDocument/2006/relationships/slide" Target="slide33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8.xml"/><Relationship Id="rId4" Type="http://schemas.openxmlformats.org/officeDocument/2006/relationships/slide" Target="slide33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42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9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5.xml"/><Relationship Id="rId4" Type="http://schemas.openxmlformats.org/officeDocument/2006/relationships/slide" Target="slide346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9.xml"/><Relationship Id="rId4" Type="http://schemas.openxmlformats.org/officeDocument/2006/relationships/slide" Target="slide350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3.xml"/><Relationship Id="rId4" Type="http://schemas.openxmlformats.org/officeDocument/2006/relationships/slide" Target="slide35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8.xml"/><Relationship Id="rId4" Type="http://schemas.openxmlformats.org/officeDocument/2006/relationships/slide" Target="slide35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61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9.xml"/><Relationship Id="rId4" Type="http://schemas.openxmlformats.org/officeDocument/2006/relationships/slide" Target="slide3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5.xml"/><Relationship Id="rId4" Type="http://schemas.openxmlformats.org/officeDocument/2006/relationships/slide" Target="slide366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9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3.xml"/><Relationship Id="rId4" Type="http://schemas.openxmlformats.org/officeDocument/2006/relationships/slide" Target="slide374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7.xml"/><Relationship Id="rId4" Type="http://schemas.openxmlformats.org/officeDocument/2006/relationships/slide" Target="slide378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82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9.xml"/><Relationship Id="rId4" Type="http://schemas.openxmlformats.org/officeDocument/2006/relationships/slide" Target="slide38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5.xml"/><Relationship Id="rId4" Type="http://schemas.openxmlformats.org/officeDocument/2006/relationships/slide" Target="slide38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383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9.xml"/><Relationship Id="rId4" Type="http://schemas.openxmlformats.org/officeDocument/2006/relationships/slide" Target="slide390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387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3.xml"/><Relationship Id="rId4" Type="http://schemas.openxmlformats.org/officeDocument/2006/relationships/slide" Target="slide394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391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5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7.xml"/><Relationship Id="rId4" Type="http://schemas.openxmlformats.org/officeDocument/2006/relationships/slide" Target="slide398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slide" Target="slide395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8.xml.rels><?xml version="1.0" encoding="UTF-8" standalone="yes"?>
<Relationships xmlns="http://schemas.openxmlformats.org/package/2006/relationships"><Relationship Id="rId3" Type="http://schemas.openxmlformats.org/officeDocument/2006/relationships/slide" Target="slide395.xml"/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9.xml.rels><?xml version="1.0" encoding="UTF-8" standalone="yes"?>
<Relationships xmlns="http://schemas.openxmlformats.org/package/2006/relationships"><Relationship Id="rId3" Type="http://schemas.openxmlformats.org/officeDocument/2006/relationships/slide" Target="slide402.xml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9.xml"/><Relationship Id="rId4" Type="http://schemas.openxmlformats.org/officeDocument/2006/relationships/slide" Target="slide4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399.xml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2.xml.rels><?xml version="1.0" encoding="UTF-8" standalone="yes"?>
<Relationships xmlns="http://schemas.openxmlformats.org/package/2006/relationships"><Relationship Id="rId3" Type="http://schemas.openxmlformats.org/officeDocument/2006/relationships/slide" Target="slide399.xml"/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3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6.xml"/><Relationship Id="rId4" Type="http://schemas.openxmlformats.org/officeDocument/2006/relationships/slide" Target="slide405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403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6.xml.rels><?xml version="1.0" encoding="UTF-8" standalone="yes"?>
<Relationships xmlns="http://schemas.openxmlformats.org/package/2006/relationships"><Relationship Id="rId3" Type="http://schemas.openxmlformats.org/officeDocument/2006/relationships/slide" Target="slide403.xml"/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7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9.xml"/><Relationship Id="rId4" Type="http://schemas.openxmlformats.org/officeDocument/2006/relationships/slide" Target="slide410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slide" Target="slide407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slide" Target="slide407.xml"/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3.xml"/><Relationship Id="rId4" Type="http://schemas.openxmlformats.org/officeDocument/2006/relationships/slide" Target="slide414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11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slide" Target="slide411.xml"/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7.xml"/><Relationship Id="rId4" Type="http://schemas.openxmlformats.org/officeDocument/2006/relationships/slide" Target="slide418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slide" Target="slide415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8.xml.rels><?xml version="1.0" encoding="UTF-8" standalone="yes"?>
<Relationships xmlns="http://schemas.openxmlformats.org/package/2006/relationships"><Relationship Id="rId3" Type="http://schemas.openxmlformats.org/officeDocument/2006/relationships/slide" Target="slide415.xml"/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slide" Target="slide422.xml"/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19.xml"/><Relationship Id="rId4" Type="http://schemas.openxmlformats.org/officeDocument/2006/relationships/slide" Target="slide4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slide" Target="slide419.xml"/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2.xml.rels><?xml version="1.0" encoding="UTF-8" standalone="yes"?>
<Relationships xmlns="http://schemas.openxmlformats.org/package/2006/relationships"><Relationship Id="rId3" Type="http://schemas.openxmlformats.org/officeDocument/2006/relationships/slide" Target="slide419.xml"/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3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6.xml"/><Relationship Id="rId4" Type="http://schemas.openxmlformats.org/officeDocument/2006/relationships/slide" Target="slide425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slide" Target="slide423.xml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slide" Target="slide423.xml"/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9.xml"/><Relationship Id="rId4" Type="http://schemas.openxmlformats.org/officeDocument/2006/relationships/slide" Target="slide430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slide" Target="slide427.xml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30.xml.rels><?xml version="1.0" encoding="UTF-8" standalone="yes"?>
<Relationships xmlns="http://schemas.openxmlformats.org/package/2006/relationships"><Relationship Id="rId3" Type="http://schemas.openxmlformats.org/officeDocument/2006/relationships/slide" Target="slide427.xml"/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3.xml"/><Relationship Id="rId4" Type="http://schemas.openxmlformats.org/officeDocument/2006/relationships/slide" Target="slide434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slide" Target="slide431.xml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4.xml.rels><?xml version="1.0" encoding="UTF-8" standalone="yes"?>
<Relationships xmlns="http://schemas.openxmlformats.org/package/2006/relationships"><Relationship Id="rId3" Type="http://schemas.openxmlformats.org/officeDocument/2006/relationships/slide" Target="slide431.xml"/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5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7.xml"/><Relationship Id="rId4" Type="http://schemas.openxmlformats.org/officeDocument/2006/relationships/slide" Target="slide438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slide" Target="slide435.xml"/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8.xml.rels><?xml version="1.0" encoding="UTF-8" standalone="yes"?>
<Relationships xmlns="http://schemas.openxmlformats.org/package/2006/relationships"><Relationship Id="rId3" Type="http://schemas.openxmlformats.org/officeDocument/2006/relationships/slide" Target="slide435.xml"/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9.xml.rels><?xml version="1.0" encoding="UTF-8" standalone="yes"?>
<Relationships xmlns="http://schemas.openxmlformats.org/package/2006/relationships"><Relationship Id="rId3" Type="http://schemas.openxmlformats.org/officeDocument/2006/relationships/slide" Target="slide442.xml"/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39.xml"/><Relationship Id="rId4" Type="http://schemas.openxmlformats.org/officeDocument/2006/relationships/slide" Target="slide4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slide" Target="slide439.xml"/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slide" Target="slide439.xml"/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3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5.xml"/><Relationship Id="rId4" Type="http://schemas.openxmlformats.org/officeDocument/2006/relationships/slide" Target="slide446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slide" Target="slide443.xml"/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3.xml"/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7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49.xml"/><Relationship Id="rId4" Type="http://schemas.openxmlformats.org/officeDocument/2006/relationships/slide" Target="slide450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slide" Target="slide447.xml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1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3.xml"/><Relationship Id="rId4" Type="http://schemas.openxmlformats.org/officeDocument/2006/relationships/slide" Target="slide454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slide" Target="slide451.xml"/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4.xml.rels><?xml version="1.0" encoding="UTF-8" standalone="yes"?>
<Relationships xmlns="http://schemas.openxmlformats.org/package/2006/relationships"><Relationship Id="rId3" Type="http://schemas.openxmlformats.org/officeDocument/2006/relationships/slide" Target="slide451.xml"/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5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8.xml"/><Relationship Id="rId4" Type="http://schemas.openxmlformats.org/officeDocument/2006/relationships/slide" Target="slide457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slide" Target="slide455.xml"/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8.xml.rels><?xml version="1.0" encoding="UTF-8" standalone="yes"?>
<Relationships xmlns="http://schemas.openxmlformats.org/package/2006/relationships"><Relationship Id="rId3" Type="http://schemas.openxmlformats.org/officeDocument/2006/relationships/slide" Target="slide455.xml"/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59.xml.rels><?xml version="1.0" encoding="UTF-8" standalone="yes"?>
<Relationships xmlns="http://schemas.openxmlformats.org/package/2006/relationships"><Relationship Id="rId3" Type="http://schemas.openxmlformats.org/officeDocument/2006/relationships/slide" Target="slide461.xml"/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59.xml"/><Relationship Id="rId4" Type="http://schemas.openxmlformats.org/officeDocument/2006/relationships/slide" Target="slide4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459.xml"/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2.xml.rels><?xml version="1.0" encoding="UTF-8" standalone="yes"?>
<Relationships xmlns="http://schemas.openxmlformats.org/package/2006/relationships"><Relationship Id="rId3" Type="http://schemas.openxmlformats.org/officeDocument/2006/relationships/slide" Target="slide459.xml"/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3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5.xml"/><Relationship Id="rId4" Type="http://schemas.openxmlformats.org/officeDocument/2006/relationships/slide" Target="slide466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slide" Target="slide463.xml"/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slide" Target="slide467.xml"/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slide" Target="slide463.xml"/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0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681136" y="362737"/>
            <a:ext cx="601824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800" b="1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கணக்குப்பதிவியல்</a:t>
            </a: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a-IN" sz="6000" b="1" dirty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ஒரு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மதிப்பெண்</a:t>
            </a:r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தேர்வு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09600" y="307405"/>
            <a:ext cx="10972800" cy="13033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08922" y="2139490"/>
            <a:ext cx="275097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19462" y="1847460"/>
            <a:ext cx="3219062" cy="171392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08576" y="3937169"/>
            <a:ext cx="3745832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528594" y="552262"/>
            <a:ext cx="6615406" cy="933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39755" y="2397967"/>
            <a:ext cx="2565920" cy="125613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088086" y="2547261"/>
            <a:ext cx="2341985" cy="86793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00525" y="4232477"/>
            <a:ext cx="2858278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19988" y="2547261"/>
            <a:ext cx="2419352" cy="9703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94996" y="401217"/>
            <a:ext cx="11457992" cy="9020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பிரிவுகளில்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இடம்பெறாது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20076" y="2316069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427167" y="4331545"/>
            <a:ext cx="2929812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5" y="4144932"/>
            <a:ext cx="3629608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  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51596" y="2138787"/>
            <a:ext cx="4348842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மனிதவளக்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59633" y="261624"/>
            <a:ext cx="10170366" cy="12626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முடித்தவுடன்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அடுத்து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202023" y="2298669"/>
            <a:ext cx="2593911" cy="11663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22303" y="2079625"/>
            <a:ext cx="4460032" cy="14737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80557" y="4056921"/>
            <a:ext cx="351608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27033" y="4522693"/>
            <a:ext cx="296713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07839" y="317596"/>
            <a:ext cx="10045961" cy="12955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உள்ளடக்கி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7184570" y="4572284"/>
            <a:ext cx="264056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894115" y="2061187"/>
            <a:ext cx="3023117" cy="133603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40766" y="3946145"/>
            <a:ext cx="2976466" cy="189481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204857" y="1961727"/>
            <a:ext cx="4599992" cy="1856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82351" y="340495"/>
            <a:ext cx="9433249" cy="133208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/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தயாரிப்பதன்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நோக்கங்களாகும்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61258" y="2073799"/>
            <a:ext cx="3685592" cy="219029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சுருக்கத்தைத்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தருவது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44677" y="2059700"/>
            <a:ext cx="3275046" cy="19127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உதவுவது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138127" y="2235918"/>
            <a:ext cx="4206550" cy="173549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கணக்கீட்டுச்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சரித்தன்மையைப்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பரிசோதிப்பது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7" y="4534752"/>
            <a:ext cx="2929813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கூறப்பட்ட 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3225" y="121297"/>
            <a:ext cx="11308702" cy="1688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200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இருப்பதைக்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கண்டறிந்தார்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வேறுபாட்டினை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15616" y="2051054"/>
            <a:ext cx="3480319" cy="175227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88169" y="1991547"/>
            <a:ext cx="5681790" cy="250290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ஏதேனும்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இருப்புக்கொண்ட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176209" y="4009820"/>
            <a:ext cx="4711960" cy="235774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571861" y="4675857"/>
            <a:ext cx="4077478" cy="168049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ஏதேனும்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இருப்புக்கொண்ட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செய்வார்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41579" y="4765341"/>
            <a:ext cx="2817845" cy="11424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72974" y="2452331"/>
            <a:ext cx="3500938" cy="14308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09248" y="4624369"/>
            <a:ext cx="3066084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35494" y="2640563"/>
            <a:ext cx="2230016" cy="105436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88841" y="181639"/>
            <a:ext cx="10155967" cy="166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இருப்புகளும்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இருப்புகளும்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இருக்கின்றனவா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நன்று</a:t>
            </a:r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62743" y="360885"/>
            <a:ext cx="9815803" cy="1450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59022" y="3054256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898567" y="3080499"/>
            <a:ext cx="2761865" cy="88127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81387" y="2909226"/>
            <a:ext cx="3172413" cy="125111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4898567" y="4710603"/>
            <a:ext cx="2701211" cy="131480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ta-IN" sz="2800">
                <a:latin typeface="TAU-Marutham" panose="020B0604020202020204" pitchFamily="34" charset="0"/>
                <a:cs typeface="TAU-Marutham" panose="020B0604020202020204" pitchFamily="34" charset="0"/>
              </a:rPr>
              <a:t>மேலே கூறப்பட்ட 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63893" y="205272"/>
            <a:ext cx="1155129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பற்றுப்பத்தியில்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தோன்றும்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68721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பற்பல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477071" y="1959435"/>
            <a:ext cx="3974840" cy="19098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72208" y="4111237"/>
            <a:ext cx="3442996" cy="20031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முதல் 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39542" y="4096147"/>
            <a:ext cx="5346442" cy="197517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மாற்றுச்சீட்டு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41057" y="230478"/>
            <a:ext cx="10212743" cy="263006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பற்றுப்பத்தியின்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வேறுபட்டால்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61053" y="3241806"/>
            <a:ext cx="2845837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878080" y="3524348"/>
            <a:ext cx="2341984" cy="8531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998164" y="5066523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302188" y="3524348"/>
            <a:ext cx="3851212" cy="104065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  <a:hlinkClick r:id="rId3" action="ppaction://hlinksldjump"/>
              </a:rPr>
              <a:t>தவறு</a:t>
            </a:r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69636" y="466369"/>
            <a:ext cx="6215743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11367" y="1873667"/>
            <a:ext cx="2696547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இறுதியில்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96000" y="1603322"/>
            <a:ext cx="477481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12776" y="3778059"/>
            <a:ext cx="3797558" cy="244090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பருவ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முடிந்தது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44223" y="5135899"/>
            <a:ext cx="3132754" cy="9927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044253" y="3778898"/>
            <a:ext cx="4254758" cy="257745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67400" y="1575831"/>
            <a:ext cx="4572000" cy="242700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99380" y="4432041"/>
            <a:ext cx="3153747" cy="181946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06287" y="1575830"/>
            <a:ext cx="3424335" cy="183794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711717" y="339623"/>
            <a:ext cx="6311366" cy="7687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30424" y="371022"/>
            <a:ext cx="10870164" cy="11569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0087" y="261503"/>
            <a:ext cx="9769148" cy="12502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எடுத்தெழுதப்படுவது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90261" y="2357256"/>
            <a:ext cx="3012234" cy="134134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29401" y="2285999"/>
            <a:ext cx="3303036" cy="142758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53335" y="4548543"/>
            <a:ext cx="3079102" cy="124576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315615" y="4483594"/>
            <a:ext cx="3012235" cy="131071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44131" y="518244"/>
            <a:ext cx="8565502" cy="728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உதவுகிறது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53547" y="2304666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82139" y="1806612"/>
            <a:ext cx="4002832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44131" y="4245429"/>
            <a:ext cx="3224893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4979" y="4205995"/>
            <a:ext cx="5197152" cy="22759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95264" y="452404"/>
            <a:ext cx="10358536" cy="159042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1682" y="2677886"/>
            <a:ext cx="2481942" cy="177106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967136"/>
            <a:ext cx="2760308" cy="103569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01075" y="5084012"/>
            <a:ext cx="3155301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38530" y="2891324"/>
            <a:ext cx="2379305" cy="155762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67339" y="394209"/>
            <a:ext cx="6839339" cy="737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24896" y="2200252"/>
            <a:ext cx="4096138" cy="169817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அளித்தவரிடம்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பெறாமல்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79706" y="1708919"/>
            <a:ext cx="6304384" cy="238532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சரக்களித்தோருக்கு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பெறாமல்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7203234" y="4488855"/>
            <a:ext cx="406814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924896" y="4263548"/>
            <a:ext cx="4439041" cy="20928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வாங்கியவரிடம்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793101" y="3772912"/>
            <a:ext cx="4879911" cy="27398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வாடிக்கையாளரால்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81396" y="1185662"/>
            <a:ext cx="5533053" cy="258390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வாடிக்கையாளரால்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24735" y="4374077"/>
            <a:ext cx="4432041" cy="189987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வாடிக்கையாளரால்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செலுத்தாதது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03650" y="1436914"/>
            <a:ext cx="3517639" cy="194076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வாடிக்கையாளரால்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சரக்குகளுக்கு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உடனடியாக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செலுத்தாதது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198339" y="248712"/>
            <a:ext cx="7366114" cy="718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87321" y="410547"/>
            <a:ext cx="9817357" cy="1244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நிலைச்சொத்துக்கள்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வாங்கியது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7510" y="403921"/>
            <a:ext cx="10356979" cy="11383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ஆவணம்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9" y="2437766"/>
            <a:ext cx="2153816" cy="102738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774024" y="2398975"/>
            <a:ext cx="2537926" cy="140280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95534" y="4170805"/>
            <a:ext cx="2743199" cy="162994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இரசீது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15877" y="4519968"/>
            <a:ext cx="3275046" cy="132348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இடாப்பு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04730" y="389903"/>
            <a:ext cx="9563877" cy="9608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வாக்கியங்களில்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உண்மையல்ல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75860" y="1978092"/>
            <a:ext cx="3562740" cy="219699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ரொக்கத்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தள்ளுபடி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கணக்கேடுகளில்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செய்யப்படுகிறது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610600" y="1903228"/>
            <a:ext cx="3212841" cy="244462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கடனுக்கு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வாங்கியது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செய்யப்படுகிறது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3234608" y="4802439"/>
            <a:ext cx="5561047" cy="151318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மாற்றுச்சீட்டின்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நாளை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கணக்கிடும்போது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நாட்கள்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சலுகை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/>
            </a:r>
            <a:b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</a:b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நாட்களாகக்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கூட்டப்படுகின்றன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35758" y="2075991"/>
            <a:ext cx="3517642" cy="209909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 தள்ளுபடி கணக்கேடுகளில் பதிவு செய்யப்படுகிறது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43673" y="629104"/>
            <a:ext cx="6490997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இறுதிப்பதிவுகள்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செய்யுமிடம்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276670"/>
            <a:ext cx="3499307" cy="150884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81882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950099" y="4451429"/>
            <a:ext cx="2715208" cy="12977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16348" y="1830304"/>
            <a:ext cx="3253275" cy="141900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37478" y="4498831"/>
            <a:ext cx="2831844" cy="125030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29" y="1856820"/>
            <a:ext cx="3049733" cy="198739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துணையேடு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038600" y="652444"/>
            <a:ext cx="3488272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2845" y="492319"/>
            <a:ext cx="10440955" cy="7011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தகவல்களின்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அகப்பயனாளராகக்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கருதப்படுபவர்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யார்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78292" y="2939142"/>
            <a:ext cx="2813181" cy="933062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பணியாளர்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6" y="2864498"/>
            <a:ext cx="2836507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அரசு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183295" y="692668"/>
            <a:ext cx="4970105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06420" y="2161144"/>
            <a:ext cx="3267269" cy="155244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31427" y="2057139"/>
            <a:ext cx="3461658" cy="149871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438122" y="4002833"/>
            <a:ext cx="4264090" cy="182924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செலுத்தல்கள்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75318" y="4189446"/>
            <a:ext cx="3181739" cy="153022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79579" y="373224"/>
            <a:ext cx="10832841" cy="1287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வைத்திருக்கும்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தேவை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35294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993503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138335" y="3747342"/>
            <a:ext cx="3760236" cy="170173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4" y="1871890"/>
            <a:ext cx="3732245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83468" y="199508"/>
            <a:ext cx="10998459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தள்ளுபடி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பத்திகளுடைய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998376" y="2812632"/>
            <a:ext cx="2892491" cy="117565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776966"/>
            <a:ext cx="2341984" cy="117455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59827" y="4721291"/>
            <a:ext cx="26685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முப்பத்தி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79909" y="2734976"/>
            <a:ext cx="2668557" cy="13309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98814" y="261257"/>
            <a:ext cx="9954986" cy="12525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முப்பத்தி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தூக்கி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6" y="2391995"/>
            <a:ext cx="4364271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ரொக்கப்பத்தி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பற்றுப்பக்கம்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6"/>
            <a:ext cx="4124130" cy="167017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பற்றுப்பக்கம்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ரொக்கப்பத்தி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61966" y="4037614"/>
            <a:ext cx="3811555" cy="186430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00800" y="1139525"/>
            <a:ext cx="4738396" cy="253697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அலுவலக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செலவிற்காக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வங்கியிலிருந்து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25818" y="3855694"/>
            <a:ext cx="4525346" cy="225552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நேரடியாகச்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34279" y="1492898"/>
            <a:ext cx="3666930" cy="183023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செலவிற்காக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வங்கியிலிருந்து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84853" y="261267"/>
            <a:ext cx="10366311" cy="7456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எதிர்ப்பதிவாக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2116" y="328959"/>
            <a:ext cx="9927767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தன்மைகளை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பதிந்தால்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51519" y="2377949"/>
            <a:ext cx="3415004" cy="82178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எதிர்ப்பதிவு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3125754" cy="82178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சாதாரணப் பதிவு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812" y="4374715"/>
            <a:ext cx="3085325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651518" y="4643658"/>
            <a:ext cx="3415005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ஒற்றைப்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838840" y="616539"/>
            <a:ext cx="6092888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31134" y="2390456"/>
            <a:ext cx="2015411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794630" y="2276670"/>
            <a:ext cx="2717539" cy="108016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17392" y="4350990"/>
            <a:ext cx="2642896" cy="117566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47452" y="4186530"/>
            <a:ext cx="3545633" cy="150513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11713" y="561781"/>
            <a:ext cx="11242222" cy="11376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ரொக்கத்திலிருந்து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கொடுக்கலாம்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11713" y="2202024"/>
            <a:ext cx="3331027" cy="144274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மூலப்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பொருட்கள்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14791" y="2438924"/>
            <a:ext cx="2556590" cy="136168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மேலாளரின்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ஊதியம்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29"/>
            <a:ext cx="3275046" cy="144624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தபால்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பயணச்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3939851" y="2320368"/>
            <a:ext cx="4312298" cy="17613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அறைகலன்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பொருத்துகைகள்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வாங்க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19264" y="303090"/>
            <a:ext cx="6550091" cy="8014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செலவினங்களைப்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56250" y="2073589"/>
            <a:ext cx="1679511" cy="12964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456250" y="4133461"/>
            <a:ext cx="4095464" cy="160447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16621" y="4479673"/>
            <a:ext cx="3442995" cy="138054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செலுத்தற்குரிய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மாற்றுச்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1499" y="3776436"/>
            <a:ext cx="2883158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வங்கியரால்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144208" y="1716834"/>
            <a:ext cx="4497354" cy="165151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04652" y="3961946"/>
            <a:ext cx="2976466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8" y="1968760"/>
            <a:ext cx="3079101" cy="114766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வணிகத்தால்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21499" y="524667"/>
            <a:ext cx="7993580" cy="7229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தயாரிக்கப்படுவது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37422" y="4034799"/>
            <a:ext cx="3858207" cy="19390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தனித்ன்மை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94173" y="2027431"/>
            <a:ext cx="4875990" cy="162482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அடக்கவிலை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861110" y="4346492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இரட்டைத்தன்மை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58" y="214132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மதிப்பீட்டுக்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</a:t>
            </a:r>
          </a:p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		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94824" y="338994"/>
            <a:ext cx="10258976" cy="13031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கடன்பட்டிருக்கிறது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62271" y="447868"/>
            <a:ext cx="8780105" cy="8803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வங்கிச்சரிகட்டும்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உதவுவது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232352" y="2313750"/>
            <a:ext cx="2864499" cy="104665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809791" y="231375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09792" y="4152122"/>
            <a:ext cx="2959360" cy="154699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017642"/>
            <a:ext cx="3363684" cy="168147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பத்தி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02838" y="564314"/>
            <a:ext cx="897138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85252"/>
            <a:ext cx="3079102" cy="115794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பற்றிருப்பு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096000" y="2124478"/>
            <a:ext cx="3886199" cy="166375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மேல்வரைப்பற்று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91683" y="4198078"/>
            <a:ext cx="4394718" cy="215827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வரவிருப்பு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4" y="4376307"/>
            <a:ext cx="3946849" cy="165416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98980" y="690466"/>
            <a:ext cx="4420378" cy="77444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333569" y="1839232"/>
            <a:ext cx="3705031" cy="207139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புத்தகத்தில்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51370" y="1980532"/>
            <a:ext cx="3461659" cy="220891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51613" y="4522664"/>
            <a:ext cx="4373726" cy="144892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விடுக்கப்பட்ட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7571" y="1980532"/>
            <a:ext cx="3401787" cy="202650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நகல்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115" y="251060"/>
            <a:ext cx="1107777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வேறுபாட்டிற்கான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காரணங்களைக்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தயாரிக்கப்படுகிறது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38336" y="1838131"/>
            <a:ext cx="4217437" cy="169106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இடையேயான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3" y="1838132"/>
            <a:ext cx="5887618" cy="241662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இடையேயான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115786" y="3715319"/>
            <a:ext cx="5845628" cy="264102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இருப்புக்கும்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இடையேயான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17446" y="4452788"/>
            <a:ext cx="3761405" cy="180534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000">
                <a:latin typeface="TAU-Marutham" panose="020B0604020202020204" pitchFamily="34" charset="0"/>
                <a:cs typeface="TAU-Marutham" panose="020B0604020202020204" pitchFamily="34" charset="0"/>
              </a:rPr>
              <a:t>சில்லறை ரொக்க  ஏட்டின் இருப்பு மற்றும் ரொக்க  ஏட்டின் இருப்புக்கும் இடையேயான வேறுபாடு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77077" y="4200318"/>
            <a:ext cx="4002834" cy="212421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99583" y="1567263"/>
            <a:ext cx="4833257" cy="257304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37918" y="4721289"/>
            <a:ext cx="2631233" cy="117565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67543" y="1988790"/>
            <a:ext cx="2659224" cy="17299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வாடிக்கையாளர்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408922" y="589060"/>
            <a:ext cx="9181322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எடுக்கும்போது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வங்கியானது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21362" y="285304"/>
            <a:ext cx="9349276" cy="11797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பின்வருபவற்றில்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சிறப்பியல்பு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147665" y="1905793"/>
            <a:ext cx="4641980" cy="200490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கணக்காண்டின்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மட்டுமே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தயாரிக்கப்படுகிறது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80279" y="1671352"/>
            <a:ext cx="4660642" cy="223934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கையாளும்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செய்யக்கூடிய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மோசடிகளை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தடுக்கிறது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375919" y="4425658"/>
            <a:ext cx="4469362" cy="17814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தீர்வடைவதில்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தாமதத்தை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சரிகட்டும்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காண்பிக்கு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147665" y="4533026"/>
            <a:ext cx="4562668" cy="152487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உண்மையான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பயன்படுகிறது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7673" y="234551"/>
            <a:ext cx="11476653" cy="18008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ரூ.2,000.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கட்டணம்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ரூ.50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பதியப்படவில்லை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என்ன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410788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2,050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362534"/>
            <a:ext cx="3769568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1,950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78294" y="4137022"/>
            <a:ext cx="3023119" cy="182166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 1,950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6"/>
            <a:ext cx="3997758" cy="168225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 1,950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66531" y="0"/>
            <a:ext cx="10887269" cy="26405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ரூ.1,000.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இன்னும்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வைக்கப்படாதது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ரூ.2,000.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வங்கிப்பத்தியின்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எவ்வளவு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34482" y="3191073"/>
            <a:ext cx="3404118" cy="15115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3,000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082837" y="3037122"/>
            <a:ext cx="2472612" cy="157220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3,000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சாதகமான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9080" y="5169972"/>
            <a:ext cx="36937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1,000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சாதகமான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50532" y="3191073"/>
            <a:ext cx="2820372" cy="140891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1,000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8131" y="167951"/>
            <a:ext cx="10433959" cy="12053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காலத்தினால்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33062" y="1819470"/>
            <a:ext cx="3928188" cy="141139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இன்னும்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வைக்கப்படாதது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78908" y="1608064"/>
            <a:ext cx="4927158" cy="226500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தவறுதலாக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வைத்தது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559837" y="3550373"/>
            <a:ext cx="6410131" cy="248646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விடுத்த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காசோலை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இன்னும்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செலுத்துகைக்கு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முன்னிலைப்படுத்தப்படாதது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32003" y="4309947"/>
            <a:ext cx="4121797" cy="160952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நேரடியாகச்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52939" y="3956180"/>
            <a:ext cx="4077477" cy="248194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விடுபடும்போது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096000" y="1576606"/>
            <a:ext cx="4941914" cy="214617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முழுவதும்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விடுபடும்போது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559421" y="4264091"/>
            <a:ext cx="4506686" cy="190344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தவறாகக்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கூட்டும்போது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40972" y="1660849"/>
            <a:ext cx="3890864" cy="1574541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வேறுபடுத்தாத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508311" y="559836"/>
            <a:ext cx="4217436" cy="7441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விதிப்பிழை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எழுவது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13588" y="389689"/>
            <a:ext cx="9638522" cy="16187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நீண்டகாலம்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நடைபெறும்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அடிப்படையாகக்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517643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முன்னெச்சரிக்கை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அனுமனம்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415002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தனித்தன்மை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491276" y="534371"/>
            <a:ext cx="6400797" cy="10371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பாதிக்காத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பிழைகள்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பிழைகள்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விதிப்பிழைகள்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3060440" cy="122207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பிழைகள்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49"/>
            <a:ext cx="2911150" cy="131071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பிழைகள்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48882" y="447869"/>
            <a:ext cx="8845420" cy="85330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வேறுபாடு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செல்லப்படுவது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26162" y="2165361"/>
            <a:ext cx="2789854" cy="114700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53541" y="2165361"/>
            <a:ext cx="3359018" cy="122587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51519" y="3750906"/>
            <a:ext cx="3359020" cy="157396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06277" y="3955523"/>
            <a:ext cx="4142792" cy="13693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08704" y="316217"/>
            <a:ext cx="9774591" cy="163511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முழுவதுமே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பதிவுசெய்யப்படாத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பிழை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78585" y="2589254"/>
            <a:ext cx="2704709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முழுவிடு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பிழை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பிழை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699" y="2656896"/>
            <a:ext cx="3438329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பிழை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04730" y="275346"/>
            <a:ext cx="9909111" cy="13342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இயந்திரம்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நிறுவுவதற்கு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செலுத்துப்பட்ட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கூலியை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கூலிக்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00807" y="2198685"/>
            <a:ext cx="2817845" cy="9209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பகுதி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பிழை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176865" y="2103251"/>
            <a:ext cx="3694922" cy="16323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முழு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பிழை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68759" y="3980273"/>
            <a:ext cx="4208106" cy="151545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பிழை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494104" y="4506687"/>
            <a:ext cx="3377683" cy="98904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இருமுறை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பிழை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921820" y="3881535"/>
            <a:ext cx="4928476" cy="210871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0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IN" sz="20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பேரேட்டில்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எழுதும்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தவறான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பக்கத்தில்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7317" y="1717995"/>
            <a:ext cx="5047861" cy="216823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தவறான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தொகையைகையை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முன்னெடுத்து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எழுதுதல்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057051" y="4256541"/>
            <a:ext cx="3228391" cy="135870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தவறாகக்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46246" y="2274465"/>
            <a:ext cx="3433666" cy="124097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தவறாக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99100" y="514199"/>
            <a:ext cx="9761732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பிழைகளில்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பாதிக்காது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31845" y="0"/>
            <a:ext cx="11430000" cy="29391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செங்குட்டுவனால்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தரப்பட்டு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சேர்க்கப்பட்டு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ஆனால்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பதிவேதும்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செய்யப்படவில்லை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இப்பிழையைத்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329920"/>
            <a:ext cx="2668555" cy="99948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செங்குட்டுவன்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21894" y="3355580"/>
            <a:ext cx="3265714" cy="973824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285653" y="4888335"/>
            <a:ext cx="3172407" cy="88219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1" y="4893453"/>
            <a:ext cx="3088432" cy="100349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62472" y="113995"/>
            <a:ext cx="11066108" cy="23606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அதியமானிடமிருந்து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அறைகலன்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வாங்கியது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வைக்கப்பட்டுள்ளது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இப்பிழையைத்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78" y="2780524"/>
            <a:ext cx="2499050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அதியமான்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830076" y="2818928"/>
            <a:ext cx="4646645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86204" y="4437454"/>
            <a:ext cx="3079102" cy="176639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அறைகலன்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60231" y="4437454"/>
            <a:ext cx="4186337" cy="13755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இவை 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53362" y="284808"/>
            <a:ext cx="10485274" cy="25128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கூட்டப்பட்டுள்ளது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இப்பிழையைத்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கீழ்கண்டவற்றில்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52831" y="3209260"/>
            <a:ext cx="3638941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92888" y="3353595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கடனீந்தோர்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69835" y="4814596"/>
            <a:ext cx="3452327" cy="109168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84438" y="3279240"/>
            <a:ext cx="3023119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08923" y="4304065"/>
            <a:ext cx="4068146" cy="17541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காரியதரிசிகளின்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மேலாண்மைக்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64086" y="460264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சமூகக்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94319" y="594624"/>
            <a:ext cx="9116007" cy="798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விளங்குவது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29123" y="262579"/>
            <a:ext cx="11133753" cy="1202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பிழைகளில்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எந்தப்பிழை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அனாமத்துக்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பயன்படுத்தி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77347" y="1890757"/>
            <a:ext cx="3355909" cy="154888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நரேந்திரனால்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சரசரக்கு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திருப்பித்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தரப்பட்டது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ஏடுகளில்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பதிவுசெய்யப்படாமல்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உள்ளது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03642" y="1776398"/>
            <a:ext cx="5550158" cy="27548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அகிலாவால்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ரூ.900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மதிப்புள்ள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திருப்பித்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தரப்பட்டது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விற்பனைத்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ரூ.90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செய்யப்பட்டுள்ளது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8057" y="3750906"/>
            <a:ext cx="4767943" cy="240734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திருப்ப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ரூ.1,000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குறைவாகக்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கூட்டப்பட்டுள்ளது</a:t>
            </a:r>
            <a:r>
              <a:rPr lang="en-IN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02391" y="4787886"/>
            <a:ext cx="4045017" cy="13703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ரவிவர்மனுக்கு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கடனுக்கு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விற்றது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ஏட்டில்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செய்யப்படாமல்</a:t>
            </a:r>
            <a:r>
              <a:rPr lang="en-IN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0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உள்ளது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18441" y="3691942"/>
            <a:ext cx="4385388" cy="250450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ஆண்டுகளுக்கும்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நிலையாக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65979" y="1944898"/>
            <a:ext cx="4889241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ஆண்டுதோறும்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64489" y="4499022"/>
            <a:ext cx="3247054" cy="147256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ஆண்டுதோறும்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மாறக்கூடியது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22108" y="2003733"/>
            <a:ext cx="2715208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ஆண்டுதோறும்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அதிகரிக்கும்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46431" y="550506"/>
            <a:ext cx="9315822" cy="6991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நேர்க்கோட்டு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தேய்மானத்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தொகையானது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348067" y="365839"/>
            <a:ext cx="3116423" cy="6927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GAAP 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905073" y="1561646"/>
            <a:ext cx="4599989" cy="149866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கொள்கைகள்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926425" y="1331687"/>
            <a:ext cx="4282750" cy="210651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கொள்ளப்பட்ட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வழிமுறைகள்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6926425" y="4320074"/>
            <a:ext cx="3844212" cy="157920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இவற்றுள்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9168" y="3999332"/>
            <a:ext cx="5337110" cy="23886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பொதுவாக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ஏற்றுக்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கொள்ளப்பட்ட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கோட்பாடுகள்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8" y="155963"/>
            <a:ext cx="10907485" cy="19407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தேய்மானம்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பராமரிப்புச்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எடுத்துக்கொள்ளும்போது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கீழ்க்கண்ட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சீரான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தாக்கத்தை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ஏற்படுத்தும்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4" y="2612571"/>
            <a:ext cx="2995125" cy="88885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6701" y="2612571"/>
            <a:ext cx="3387013" cy="9423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நேர்க்கோட்டு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8" y="4391155"/>
            <a:ext cx="3387013" cy="86774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முனைம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827174" cy="102236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5177" y="453237"/>
            <a:ext cx="10646229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தேய்மானத்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தொகையானது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7607" y="4336901"/>
            <a:ext cx="3390900" cy="140892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ஆண்டுதோறும்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240972" y="1826123"/>
            <a:ext cx="3984171" cy="185642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ஆண்டுகளிலும்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மாதிரியாக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308271" y="4139242"/>
            <a:ext cx="4604657" cy="20423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மேற்கூறியவற்றில்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533831" y="1767798"/>
            <a:ext cx="6153538" cy="209938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ஆண்டுதோறும்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அதிகரிக்கும்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56993" y="4404049"/>
            <a:ext cx="3396345" cy="153022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வழக்கொழிவு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80109" y="4290234"/>
            <a:ext cx="3662267" cy="149474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மேலேயுள்ள 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33118" y="2341983"/>
            <a:ext cx="2385527" cy="122231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64905" y="2379306"/>
            <a:ext cx="2573695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காலப்போக்கு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99368" y="607454"/>
            <a:ext cx="6283375" cy="7583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தேய்மானம்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எதனால்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79718" y="467757"/>
            <a:ext cx="10450282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வெறுமையாதல்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தேய்மானம்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நீக்கப்படுகிறது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584579" cy="90226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சுரங்கம்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கற்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சுரங்கங்கள்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08321" y="2744454"/>
            <a:ext cx="2890157" cy="90226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இயந்திரம்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85603" y="4175983"/>
            <a:ext cx="2535594" cy="10072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வணிகக்குறி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67338" y="4261186"/>
            <a:ext cx="2733869" cy="8368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கட்டடங்கள்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14061" y="407714"/>
            <a:ext cx="10039739" cy="7260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காரணமாக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வழக்கொழிவு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அடைகிறது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76874" y="2234970"/>
            <a:ext cx="3377682" cy="93013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தொழில்நுட்ப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மாற்றங்கள்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33119" y="2019823"/>
            <a:ext cx="3149081" cy="136043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காலப்போக்கு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76874" y="4052330"/>
            <a:ext cx="3051111" cy="197453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தேய்வு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உராய்வு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479402" y="4241804"/>
            <a:ext cx="5347996" cy="14555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மேற்கூறியவற்றில்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92163" y="86507"/>
            <a:ext cx="11638775" cy="238137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பழுதுபார்ப்பு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பராமரிப்புச்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காலப்போக்கில்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தேய்மான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முறைகளுள்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சிறந்தது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93234" y="2864497"/>
            <a:ext cx="2827176" cy="96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நேர்கோட்டு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610600" y="2849236"/>
            <a:ext cx="2192694" cy="101703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தேய்மான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637312" y="4686103"/>
            <a:ext cx="325638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86603" y="2687216"/>
            <a:ext cx="2957804" cy="131561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5" y="307910"/>
            <a:ext cx="10963469" cy="1390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பயனளிப்புக்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அச்சொத்திலிருந்து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கிடைக்கும்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தொகையாகும்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70518" y="2667018"/>
            <a:ext cx="2768082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இறுதியில்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447065" y="2234929"/>
            <a:ext cx="3480318" cy="144133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மத்தியில்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58685" y="4050894"/>
            <a:ext cx="4037046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ஆரம்பத்தில்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392248" y="4475131"/>
            <a:ext cx="3589952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இவைகளில்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ஏதுமில்லை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789604" y="3881534"/>
            <a:ext cx="5430415" cy="247481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சொத்தினை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வாங்குவதற்காதற்கான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பிறப்பித்த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நாள்முதல்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102220" y="1712815"/>
            <a:ext cx="5178490" cy="216871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சொத்தினை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இடாப்பு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பெற்ற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நாள்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97960" y="4292082"/>
            <a:ext cx="3676260" cy="181013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வளாகத்திற்குள்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நாள்முதல்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09834" y="1712815"/>
            <a:ext cx="3589954" cy="18626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பயன்பாட்டிற்கு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இட்ட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நாள்முதல்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84682" y="553846"/>
            <a:ext cx="10678110" cy="8283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எந்நாள்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முதற்கொண்டு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தேய்மானம்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கணக்கிடப்பட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93407" y="9693"/>
            <a:ext cx="10405186" cy="22966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தேய்மான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விகிதமானது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நேர்கோட்டு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முறைப்படி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தேயமானத்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முறையுடன்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ஒப்பிடும்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54154" y="2495939"/>
            <a:ext cx="3722915" cy="15022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எல்லா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ஆண்டுகளிலும்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சமமாக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391468" y="2341984"/>
            <a:ext cx="4142793" cy="181013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முதலாண்டில்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ஆனால்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525207" y="4430490"/>
            <a:ext cx="4170785" cy="195206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முதலாண்டில்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குறைவாகவும்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ஆனால்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16224" y="4448376"/>
            <a:ext cx="4054152" cy="178046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முதலாண்டில்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சமமாகவும்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ஆனால்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ஆண்டுகளில்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குறைவாகவும்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64771" y="298579"/>
            <a:ext cx="1018902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திரையரங்கத்தின்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வசதிகளை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அதிகரிப்பதற்காக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மேற்கொள்ளப்பட்ட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63485" y="2211357"/>
            <a:ext cx="305577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139545" y="2136715"/>
            <a:ext cx="3676259" cy="141824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நீள்பயன்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86203" y="4330598"/>
            <a:ext cx="3095429" cy="161199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முதலினச்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98672" y="4424912"/>
            <a:ext cx="4558004" cy="15663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54359" y="121298"/>
            <a:ext cx="10506269" cy="16853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அடக்கவிலை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குறைவோ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அதனடிப்படையில்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மதிப்பிடப்படும்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32416" y="2347815"/>
            <a:ext cx="2766527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முக்கியத்துவ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மரபு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66420" y="2347815"/>
            <a:ext cx="3830216" cy="11231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நிகழ்வு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933061" y="4273420"/>
            <a:ext cx="3900196" cy="174482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பணமதிப்பீட்டுக்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கருத்து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498841" y="4161454"/>
            <a:ext cx="6223518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முன்னெச்சரிக்கை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மரபு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87989" y="358878"/>
            <a:ext cx="10016022" cy="17018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புதிதாக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இயந்திரத்தினைச்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சோதனை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ஓட்டம்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மேற்கொள்வதற்குச்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20,000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097057" y="2616967"/>
            <a:ext cx="2834173" cy="9286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தொடக்கச்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2209023" y="4345318"/>
            <a:ext cx="2474943" cy="8673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610736" y="4357395"/>
            <a:ext cx="3009125" cy="123164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நீள்பயன்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6214188" y="2616967"/>
            <a:ext cx="2694991" cy="111034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73997" y="733687"/>
            <a:ext cx="5479403" cy="7306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வைப்புகள்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96744" y="2369410"/>
            <a:ext cx="2441856" cy="113833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63297" y="2177209"/>
            <a:ext cx="3337903" cy="152273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86332" y="4228481"/>
            <a:ext cx="3458891" cy="160719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8" y="4735290"/>
            <a:ext cx="2936810" cy="93772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62270" y="4546554"/>
            <a:ext cx="2890156" cy="158164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00937" y="2305730"/>
            <a:ext cx="3902900" cy="160379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499753" y="4502447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01062" y="2533881"/>
            <a:ext cx="2612572" cy="12907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9879" y="233265"/>
            <a:ext cx="11607281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அதிகரிப்பதற்காக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தொழில்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வளர்ச்சி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வங்கியிடம்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பெற்ற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449286" y="615821"/>
            <a:ext cx="7293428" cy="77542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கிடைப்பது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438204" y="2378026"/>
            <a:ext cx="2202025" cy="93944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காலத்திற்கு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2" y="2279910"/>
            <a:ext cx="2337319" cy="89083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காலத்திற்கு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5341" y="4304250"/>
            <a:ext cx="2337320" cy="8180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காலத்திற்கு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73168" y="4239412"/>
            <a:ext cx="2532096" cy="88585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காலத்திற்கும்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94113" y="529718"/>
            <a:ext cx="8161177" cy="8117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வணிகச்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செயல்பாட்டிற்கு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முந்தைய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94113" y="2351321"/>
            <a:ext cx="2869164" cy="93305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1476568" y="4080038"/>
            <a:ext cx="3704253" cy="185679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டி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626289" y="4175482"/>
            <a:ext cx="3116426" cy="172581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974701" y="1773729"/>
            <a:ext cx="4419602" cy="194670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நீள்பயன்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வருவாயினச்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508380" y="769827"/>
            <a:ext cx="7175240" cy="91791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 </a:t>
            </a: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6128" y="2920484"/>
            <a:ext cx="2656117" cy="110567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00188" y="2901820"/>
            <a:ext cx="2752532" cy="9890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கற்பனைச்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984101" y="2920486"/>
            <a:ext cx="257369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918786" y="4502302"/>
            <a:ext cx="2536372" cy="126128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புலனாகாச்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24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91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10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53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46041" y="709127"/>
            <a:ext cx="7155024" cy="8285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_______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54627" y="2149780"/>
            <a:ext cx="2198915" cy="130628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357257" y="2152086"/>
            <a:ext cx="3685592" cy="130398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7122366" y="3688791"/>
            <a:ext cx="4637315" cy="215339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கூறியவற்றில்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1027921" y="4143550"/>
            <a:ext cx="4208106" cy="152531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அறிக்கையுமில்லை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48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98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41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83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65514" y="4331915"/>
            <a:ext cx="3009122" cy="112986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01919" y="2106272"/>
            <a:ext cx="4302560" cy="125799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17570" y="4448567"/>
            <a:ext cx="2671258" cy="89656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262673" y="2234404"/>
            <a:ext cx="2514599" cy="89904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பெறுதல்களை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78480" y="632974"/>
            <a:ext cx="9250508" cy="7068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__________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அதிகரிக்கும்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9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48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589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307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39346" y="699795"/>
            <a:ext cx="7557796" cy="7707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உள்தூக்குக்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கூலி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காண்பிக்கப்படும்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530929" y="2583473"/>
            <a:ext cx="2864497" cy="89684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79910" y="2573819"/>
            <a:ext cx="2481943" cy="90649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79910" y="4759826"/>
            <a:ext cx="2481943" cy="87685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306994" y="4778486"/>
            <a:ext cx="2939919" cy="85819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13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6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50959" y="706465"/>
            <a:ext cx="8378891" cy="6862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மேல்வரைப்பற்று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காண்பிக்கப்படும்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74032" y="2202029"/>
            <a:ext cx="2267339" cy="82108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45558" y="2009580"/>
            <a:ext cx="3153748" cy="11756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50959" y="3960845"/>
            <a:ext cx="2913483" cy="153022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பக்கத்தில்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17686" y="3802095"/>
            <a:ext cx="4012164" cy="177527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7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88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8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40836" y="653143"/>
            <a:ext cx="10412964" cy="774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இந்தியாவில்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தரநிலைகளை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வழங்கும்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பட்டயக்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மைய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வங்கி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உச்ச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நீதிமன்றம்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4497356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இந்திய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அடக்கவிலை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கணக்காளர்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08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58415" y="536280"/>
            <a:ext cx="10076283" cy="9750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_____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காண்பிக்கிறது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34481" y="2681385"/>
            <a:ext cx="3404119" cy="91090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இலாபத்தினை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6" y="2681385"/>
            <a:ext cx="2583802" cy="125671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நிலையினை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53921" y="4784852"/>
            <a:ext cx="3084158" cy="76511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53921" y="2812886"/>
            <a:ext cx="3261439" cy="99371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விற்பனையை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0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4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92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32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0029" y="522513"/>
            <a:ext cx="7662766" cy="7427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காணப்படும்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02607" y="1923806"/>
            <a:ext cx="3138461" cy="13792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கொள்முதலோடு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993363" y="1784930"/>
            <a:ext cx="4693297" cy="191927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முதலிலிருந்து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கழிக்கப்படும்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202607" y="4338734"/>
            <a:ext cx="4050528" cy="169734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முதலோடு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350259" y="4403636"/>
            <a:ext cx="4336401" cy="15675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கொள்முதலிலிருந்து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கழிக்கப்படும்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55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74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8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68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24947" y="3778325"/>
            <a:ext cx="4236097" cy="25299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096000" y="1639249"/>
            <a:ext cx="4301411" cy="194875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66247" y="4049525"/>
            <a:ext cx="3491205" cy="198758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16171" y="1751525"/>
            <a:ext cx="3060440" cy="16304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86162" y="350855"/>
            <a:ext cx="10167638" cy="970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இருப்பாய்வில்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தோன்றும்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சம்பளம்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எங்கு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காண்பிக்கப்படும்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7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12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37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6780" y="566987"/>
            <a:ext cx="9918439" cy="767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சேராதது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26164" y="2960254"/>
            <a:ext cx="2435289" cy="9119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அறைகலன்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047722" y="2960254"/>
            <a:ext cx="3125755" cy="91195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முன்கூட்டிச்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282546" y="4871022"/>
            <a:ext cx="2701209" cy="75533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ரொக்கம்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4" y="4857029"/>
            <a:ext cx="2724538" cy="76933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3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96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4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45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06691" y="521926"/>
            <a:ext cx="7627776" cy="6788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நற்பெயர்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வகைப்படுத்தப்படுகிறது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0137" y="2253348"/>
            <a:ext cx="2439955" cy="96746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நடப்புச்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46845" y="2253348"/>
            <a:ext cx="3484983" cy="9674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ஓர்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நீர்மைச்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55575" y="4525350"/>
            <a:ext cx="3354355" cy="131561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புலனாகும்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38935" y="4273424"/>
            <a:ext cx="4380722" cy="1567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புலனாகாச்சொத்து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8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46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78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63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29783" y="522515"/>
            <a:ext cx="10224017" cy="1011130"/>
          </a:xfrm>
          <a:prstGeom prst="wave">
            <a:avLst>
              <a:gd name="adj1" fmla="val 12500"/>
              <a:gd name="adj2" fmla="val -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காப்பீட்டு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முனைமம்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தோன்றுவது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49086" y="2005612"/>
            <a:ext cx="2836505" cy="193938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2005612"/>
            <a:ext cx="3051110" cy="203990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038600" y="4385388"/>
            <a:ext cx="3724472" cy="171646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59896" y="2459262"/>
            <a:ext cx="3498981" cy="142506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237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31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9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93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336403" y="714023"/>
            <a:ext cx="3090764" cy="691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38336" y="2172923"/>
            <a:ext cx="3230072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430416" y="1959429"/>
            <a:ext cx="5038531" cy="215537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38336" y="3965659"/>
            <a:ext cx="5057191" cy="214589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வைக்கப்படும்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ctr"/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08929" y="4795932"/>
            <a:ext cx="3403341" cy="131561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1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475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0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6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989046" y="4320074"/>
            <a:ext cx="3685592" cy="146490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411756" y="1599135"/>
            <a:ext cx="5225142" cy="232332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அடக்கவிலை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நிகர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தீர்வு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குறைவோ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அந்த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விலையில்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195527" y="4471565"/>
            <a:ext cx="4226767" cy="168171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அடக்கவிலை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விலை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அதிகமோஅந்த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விலையில்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642187" y="2067162"/>
            <a:ext cx="2523931" cy="110621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சந்தை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விலையில்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84579" y="323037"/>
            <a:ext cx="6316826" cy="9797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இறுதி</a:t>
            </a:r>
            <a:r>
              <a:rPr lang="en-IN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b="1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சரக்கிருப்பு</a:t>
            </a:r>
            <a:r>
              <a:rPr lang="en-IN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b="1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மதிப்பிடப்படுவது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4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005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0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99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92560" y="425996"/>
            <a:ext cx="8089640" cy="7557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முதலீடுகள்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மீது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கூடியுள்ள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வட்டி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தோன்றுவது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4" y="2192189"/>
            <a:ext cx="3844212" cy="157687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1576874" y="4320869"/>
            <a:ext cx="3694922" cy="170961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56579" y="2192189"/>
            <a:ext cx="3554964" cy="141611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இருப்புநிலைக்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7385180" y="4429028"/>
            <a:ext cx="3097762" cy="137551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மேற்கண்ட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எதுவுமில்லை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39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356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8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5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62269" y="275850"/>
            <a:ext cx="10114384" cy="11718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வாரா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ஐயக்கடன்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ஒதுக்கு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ஏற்கனவே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இல்லையெனில்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ஐயக்கடன்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ஒதுக்கு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0220" y="1922502"/>
            <a:ext cx="3237723" cy="1319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வாராக்கடன்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11720" y="1802574"/>
            <a:ext cx="4483360" cy="174275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பற்பல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கடனாளிகள்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886409" y="4126334"/>
            <a:ext cx="4142792" cy="223001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வாராக்கடன்</a:t>
            </a:r>
            <a:r>
              <a:rPr lang="en-IN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97420" y="4219645"/>
            <a:ext cx="471196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நட்டக்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வேண்டும்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8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2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13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315478" y="573120"/>
            <a:ext cx="5561044" cy="87475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சமன்பாடு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2636" y="2119678"/>
            <a:ext cx="4170784" cy="216120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சமமானது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04376" y="2396097"/>
            <a:ext cx="3349692" cy="188478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சமமானது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40119" y="4639517"/>
            <a:ext cx="3749350" cy="164218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பொறுப்புகளுக்கு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சமமானது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74937" y="2039489"/>
            <a:ext cx="3424335" cy="186262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வியாபாரத்தின்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சொத்திற்கு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சமமானது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717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02130" y="251926"/>
            <a:ext cx="10858498" cy="178730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கணினியை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பொதுவாக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உபயயோகப்படுத்தப்படும்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பகுதிகள்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-1747" y="2365313"/>
            <a:ext cx="4420376" cy="173057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63781" y="2498789"/>
            <a:ext cx="2796847" cy="140198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பண்டகச்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சாலைக்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25034" y="4418467"/>
            <a:ext cx="3028366" cy="138363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அனைத்தும்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63861" y="2408153"/>
            <a:ext cx="3241803" cy="14560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சம்பளப்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பட்டியல்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4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41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72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46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9559" y="382555"/>
            <a:ext cx="10991461" cy="6058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திருத்தியமைக்கப்பட்ட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மென்பொருள்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இவைகளுக்கு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ஏற்றவை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60849" y="2272110"/>
            <a:ext cx="3500660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தனித்தன்மையான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9403" y="2202515"/>
            <a:ext cx="5511935" cy="152039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நடுத்தர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68760" y="4000267"/>
            <a:ext cx="3554962" cy="2185697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சிறிய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பாரம்பரிய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08711" y="4936995"/>
            <a:ext cx="4255905" cy="113366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மேலே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எதுவும்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இல்லை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8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438539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91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10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84783" y="4197611"/>
            <a:ext cx="3247054" cy="165268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916317" y="1972690"/>
            <a:ext cx="2815512" cy="139306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தரவு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08540" y="4236108"/>
            <a:ext cx="3404119" cy="165268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மையச்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024744" y="2068140"/>
            <a:ext cx="2677886" cy="14141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உள்ளீட்டு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அலகு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10818" y="413333"/>
            <a:ext cx="9794032" cy="8130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கணினி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3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05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9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914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12776" y="718456"/>
            <a:ext cx="7986226" cy="7464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வெளியீட்டு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சாதனத்திற்கான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உதாரணம்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28801" y="2990578"/>
            <a:ext cx="3065105" cy="69268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சுட்டி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64051" y="2990578"/>
            <a:ext cx="3093098" cy="753329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விசைப்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பலகை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064051" y="4511587"/>
            <a:ext cx="3172408" cy="93061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அச்சுப்பொறி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28801" y="4605975"/>
            <a:ext cx="3065105" cy="81132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ஒளியியல்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வருடி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337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11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60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84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0362" y="246613"/>
            <a:ext cx="9955764" cy="12969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கணினிமயக்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குறைபாடுகளில்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ஒன்றானது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184989" y="2344468"/>
            <a:ext cx="3079102" cy="1026667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துல்லியத்தன்மை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26762" y="2214288"/>
            <a:ext cx="3517639" cy="126896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பலதுறைப்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புலமை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01484" y="3806910"/>
            <a:ext cx="3876871" cy="254944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கணினி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செயலிழத்தல்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58811" y="4052054"/>
            <a:ext cx="3984172" cy="17354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தேக்ககம்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16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37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394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42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23073" y="242596"/>
            <a:ext cx="11545853" cy="158458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பின்வருவனவற்றில்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ஒன்று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குறிமுறையாக்கம்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38196" y="2547841"/>
            <a:ext cx="3407233" cy="140695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மதியயோட்டுக்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4" y="2678691"/>
            <a:ext cx="2817846" cy="107221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தொகுப்புக்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60335" y="4655977"/>
            <a:ext cx="355029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தொடர்ச்சியான குறிமுறை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7292" y="2501772"/>
            <a:ext cx="3522308" cy="140695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அணுகக்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குறிமுறை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0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108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8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83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46605" y="413477"/>
            <a:ext cx="8789437" cy="8849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Tally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உதாரணமாக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இருக்கிறது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00158" y="1632297"/>
            <a:ext cx="2869410" cy="148165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ஆயத்த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மென்பொருள்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4449147" y="1424197"/>
            <a:ext cx="7408506" cy="19819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திருத்தியமைக்கப்பட்ட்பட்ட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மென்பொருள்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86768" y="3531891"/>
            <a:ext cx="4707542" cy="250060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உருவாக்கப்பட்ட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மென்பொருள்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669831" y="4469363"/>
            <a:ext cx="4683969" cy="133427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உள்கட்டமைக்கப்பட்ட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மென்ென்பொருள்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4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5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97866" y="4000006"/>
            <a:ext cx="3188737" cy="21595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நிரலாளர்கள்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461518" y="2024294"/>
            <a:ext cx="6298164" cy="152089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வடிவமைவமைப்பாளர்கள்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091264" y="4404049"/>
            <a:ext cx="3125755" cy="14065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இயக்குபவர்கள்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97866" y="2024294"/>
            <a:ext cx="2983464" cy="159360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பகுப்பாய்வாளர்கள்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81135" y="210665"/>
            <a:ext cx="10926147" cy="13966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குறிமுறைகள்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நிரல்கள்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எழுதுவர்கள்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பின்வன்வருமாறு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அழைக்கப்படுகின்றனர்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01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56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4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26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80323" y="432771"/>
            <a:ext cx="9447244" cy="7931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மென்பொருள்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இதற்கு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உதாரணம்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11561" y="2705879"/>
            <a:ext cx="3293704" cy="90506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அமைப்பு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மென்பொருள்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201677" y="2705879"/>
            <a:ext cx="2750975" cy="96593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மென்பொருள்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164355" y="4786604"/>
            <a:ext cx="2817845" cy="87373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செயல்பாட்டு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மென்பொருள்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11561" y="4964328"/>
            <a:ext cx="3293704" cy="63536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இயக்க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1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87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23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03805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1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lnSpcReduction="10000"/>
          </a:bodyPr>
          <a:lstStyle/>
          <a:p>
            <a:pPr algn="ctr"/>
            <a:r>
              <a:rPr lang="ta-IN" sz="6000" dirty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ஆண்டு பொதுத் தேர்வில் </a:t>
            </a:r>
            <a:endParaRPr lang="en-US" sz="6000" dirty="0" smtClean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அதிக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மதிப்பெண் 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பெற </a:t>
            </a:r>
            <a:r>
              <a:rPr lang="ta-IN" sz="4800" dirty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வாழ்த்துக்கள்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5" y="247387"/>
            <a:ext cx="10804849" cy="13062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பயன்பாட்டிற்காக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தொகையால்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ஏற்படும்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31641" y="2101716"/>
            <a:ext cx="4366726" cy="139726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மற்றொரு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86465" y="2172927"/>
            <a:ext cx="4494246" cy="1326052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பொறுப்புகளின்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உயரும்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86465" y="4222099"/>
            <a:ext cx="4494246" cy="132728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231641" y="4257090"/>
            <a:ext cx="4366726" cy="12573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உயரும்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குறையும்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3" y="4530964"/>
            <a:ext cx="2463282" cy="11750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607831" y="2684943"/>
            <a:ext cx="3091137" cy="11956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40,000</a:t>
            </a: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16623" y="4647278"/>
            <a:ext cx="2491272" cy="94239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1,00,000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576874" y="2817364"/>
            <a:ext cx="2192693" cy="96153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1,60,000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91885" y="242595"/>
            <a:ext cx="11103428" cy="20154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மதிப்பு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1,00,000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வெளியாட்களுடனான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ரூ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60,000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எனில்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அந்நிறுவனத்தில்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52940" y="541176"/>
            <a:ext cx="8472196" cy="923736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சமன்பட்டின்படி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சரியாக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இல்லாதது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6" y="2901820"/>
            <a:ext cx="3284375" cy="17541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+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72196" y="2901820"/>
            <a:ext cx="2929810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+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688630" y="4935894"/>
            <a:ext cx="3083769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-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47118" y="260032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சொத்துக்கள்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=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+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பொறுப்புகள்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55780" y="401216"/>
            <a:ext cx="10758196" cy="13436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சமன்பாடு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எந்த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கோட்பாட்டினை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அடிப்படையாகக்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கொண்டு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உருவாக்கப்பட்டுள்ளது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இரட்டைத்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794309" y="2373540"/>
            <a:ext cx="5094515" cy="13902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நிலைத்தன்மை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தொடர்ச்சி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6296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நிகழ்வுத்தன்மை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32447" y="503853"/>
            <a:ext cx="5477069" cy="6811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கையாள்வது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09522" y="2220690"/>
            <a:ext cx="4138128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வருமானம்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இலாபங்கள்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54155" y="4391802"/>
            <a:ext cx="3158413" cy="159261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தனிப்பட்ட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நபர்கள்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47656" y="4439913"/>
            <a:ext cx="5411755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செலவுகள்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இழப்புகள்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52938" y="569168"/>
            <a:ext cx="9703838" cy="98905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பின்வருனவற்றில்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பிரதிநிதித்துவ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267337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கட்டடம்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மகேஷ்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பாலன்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நிறுவனம்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192694"/>
            <a:ext cx="2705878" cy="187545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கொடுபட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வேண்டிய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சம்பள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8554" y="336711"/>
            <a:ext cx="11814889" cy="118103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பின்வருவனவற்றுள்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கணக்கியலின்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முதன்மை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ஆகாது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38540" y="2334755"/>
            <a:ext cx="3262603" cy="187824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நிறுவனத்தின்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நிலையை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அறிந்து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கொள்ளுதல்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66924" y="2334755"/>
            <a:ext cx="3407228" cy="192210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விதிக்கும்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அதிகாரிகளிடம்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வரித்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தொடர்பான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பிரச்சனைகளைத்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தீர்த்தல்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95192" y="4468641"/>
            <a:ext cx="3377681" cy="157745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வணிகத்தின்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ஈட்டும்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திறனை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அறிந்து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கொள்ளுதல்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194889" y="2472477"/>
            <a:ext cx="3578289" cy="128879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நடவடிக்கைகளை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முறையாகப்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செய்தல்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7" y="4189445"/>
            <a:ext cx="3676261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66114" y="2267368"/>
            <a:ext cx="3601616" cy="129472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பெயரளவு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சொத்துக்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பிரதிநிதித்துவ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ஆள்சார்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233936" y="484309"/>
            <a:ext cx="6835419" cy="94226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கூட்டிச்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செலுத்திய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வாடகை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74242" y="450331"/>
            <a:ext cx="934927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உரிமையாளரால்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வணிகத்திலிருந்து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தொகை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வைக்கப்படும்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எடுப்புகள்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413346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ரொக்கக்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கொள்முதல்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06285" y="4135663"/>
            <a:ext cx="3937518" cy="203187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பட்சம்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மூன்று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080727"/>
            <a:ext cx="4518722" cy="181934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ஒரே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வெவ்வேறு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தேதிகளில்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315780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ஒரே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பக்கங்களில்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304661"/>
            <a:ext cx="3116424" cy="159540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குறைந்தபட்சம்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இரண்டு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90329" y="475861"/>
            <a:ext cx="10300996" cy="12035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இரட்டைப்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முறையில்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கணக்குகளைப்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பதிவு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செய்யும்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போது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நடவடிக்கைகள்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பாதிப்பது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91" y="381682"/>
            <a:ext cx="9367934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தயாரிப்பதன்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முக்கிய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நோக்கம்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43913" y="17236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நிலைமையை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943600" y="1571109"/>
            <a:ext cx="4655975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அல்லது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688133" y="3541393"/>
            <a:ext cx="4900903" cy="28149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ஒவ்வொரு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04858" y="3340360"/>
            <a:ext cx="5234473" cy="262656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நிதிநிலைமை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இலாப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நட்டத்தை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அறிய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02433" y="360882"/>
            <a:ext cx="10842170" cy="2106516"/>
          </a:xfrm>
          <a:prstGeom prst="wave">
            <a:avLst>
              <a:gd name="adj1" fmla="val 12500"/>
              <a:gd name="adj2" fmla="val 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இனங்களை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குறிப்பேட்டிலிருந்து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கணக்குகளில்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எழுதும்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நடைமுறையை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43815" y="2964192"/>
            <a:ext cx="3722912" cy="94167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எடுத்தெழுதுதல்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994026"/>
            <a:ext cx="2649895" cy="9983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05469" y="4702630"/>
            <a:ext cx="340567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குறிப்பேட்டில்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பதிதல்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05874" y="3024483"/>
            <a:ext cx="2435289" cy="82109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329405" y="443204"/>
            <a:ext cx="2901819" cy="8677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கு.ப.எ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என்பது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212980" y="2036957"/>
            <a:ext cx="2603242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எண்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455297" y="1948867"/>
            <a:ext cx="4526903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பக்க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எண்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43610" y="3986163"/>
            <a:ext cx="3582954" cy="165262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ஆணை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எண்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386028" y="4469849"/>
            <a:ext cx="3019230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சான்று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சீட்டு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எண்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இருப்புக்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730621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எடுத்தெழுதுதல்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குறிப்பேட்டில் பதிதல்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கூட்டுதல்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45164" y="111022"/>
            <a:ext cx="11432706" cy="20615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பேரேட்டுக்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மொத்தத்திலிருந்தும்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வரவுப்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பத்தியின்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மொத்தத்திலிருந்தும்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நிகர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இருப்பினை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கண்டறியும்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வழிமுறையை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இவ்வாறு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அழைக்கலாம்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0087" y="289249"/>
            <a:ext cx="9731825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ஒரு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கணக்கின்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மொத்தத்தைவிட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மொத்தம்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அதிகமாக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இருப்பின்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அதன்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பொருள்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4" y="2580148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25816" y="2519498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19123" y="4721605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பற்றும்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மற்றும்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வரவு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08" y="4707611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இருப்பு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இன்மை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7296</TotalTime>
  <Words>8890</Words>
  <Application>Microsoft Office PowerPoint</Application>
  <PresentationFormat>Widescreen</PresentationFormat>
  <Paragraphs>2276</Paragraphs>
  <Slides>467</Slides>
  <Notes>350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467</vt:i4>
      </vt:variant>
    </vt:vector>
  </HeadingPairs>
  <TitlesOfParts>
    <vt:vector size="471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540</cp:revision>
  <dcterms:created xsi:type="dcterms:W3CDTF">2022-09-24T06:45:25Z</dcterms:created>
  <dcterms:modified xsi:type="dcterms:W3CDTF">2023-03-16T06:06:59Z</dcterms:modified>
</cp:coreProperties>
</file>