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8" r:id="rId17"/>
    <p:sldId id="279" r:id="rId18"/>
    <p:sldId id="281" r:id="rId19"/>
    <p:sldId id="280" r:id="rId20"/>
    <p:sldId id="272" r:id="rId21"/>
    <p:sldId id="273" r:id="rId22"/>
    <p:sldId id="274" r:id="rId23"/>
    <p:sldId id="275" r:id="rId24"/>
    <p:sldId id="276" r:id="rId25"/>
    <p:sldId id="283" r:id="rId26"/>
    <p:sldId id="284" r:id="rId27"/>
    <p:sldId id="277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7DE899-1AC5-45C4-8110-C35FFD306E52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F10FE6-C086-4253-AF09-67184A1A8A1F}">
      <dgm:prSet phldrT="[Text]"/>
      <dgm:spPr/>
      <dgm:t>
        <a:bodyPr/>
        <a:lstStyle/>
        <a:p>
          <a:r>
            <a:rPr lang="en-US" dirty="0" err="1" smtClean="0"/>
            <a:t>பங்குநர்கள்</a:t>
          </a:r>
          <a:r>
            <a:rPr lang="en-US" dirty="0" smtClean="0"/>
            <a:t> </a:t>
          </a:r>
          <a:endParaRPr lang="en-US" dirty="0"/>
        </a:p>
      </dgm:t>
    </dgm:pt>
    <dgm:pt modelId="{FE312B39-CB90-4417-95B6-DF74BDBAB03B}" type="parTrans" cxnId="{0B579844-94B0-45FF-8A0E-21F0D01ECC14}">
      <dgm:prSet/>
      <dgm:spPr/>
      <dgm:t>
        <a:bodyPr/>
        <a:lstStyle/>
        <a:p>
          <a:endParaRPr lang="en-US"/>
        </a:p>
      </dgm:t>
    </dgm:pt>
    <dgm:pt modelId="{95DD1C5C-B9A7-4CE5-A2E0-AF323B2B3A39}" type="sibTrans" cxnId="{0B579844-94B0-45FF-8A0E-21F0D01ECC14}">
      <dgm:prSet/>
      <dgm:spPr/>
      <dgm:t>
        <a:bodyPr/>
        <a:lstStyle/>
        <a:p>
          <a:endParaRPr lang="en-US"/>
        </a:p>
      </dgm:t>
    </dgm:pt>
    <dgm:pt modelId="{2D1FB54E-16E1-4801-B73A-4CB34BDA6238}">
      <dgm:prSet phldrT="[Text]"/>
      <dgm:spPr/>
      <dgm:t>
        <a:bodyPr/>
        <a:lstStyle/>
        <a:p>
          <a:r>
            <a:rPr lang="en-US" dirty="0" err="1" smtClean="0"/>
            <a:t>பொதுமக்கள்</a:t>
          </a:r>
          <a:endParaRPr lang="en-US" dirty="0"/>
        </a:p>
      </dgm:t>
    </dgm:pt>
    <dgm:pt modelId="{4253A21D-EAC2-4977-BE7D-7B397C3B692A}" type="parTrans" cxnId="{7FA35D3C-EB15-4634-9C88-CDD1711B3DB6}">
      <dgm:prSet/>
      <dgm:spPr/>
      <dgm:t>
        <a:bodyPr/>
        <a:lstStyle/>
        <a:p>
          <a:endParaRPr lang="en-US"/>
        </a:p>
      </dgm:t>
    </dgm:pt>
    <dgm:pt modelId="{4DF0E542-380C-4D5B-A4CC-18E76631156E}" type="sibTrans" cxnId="{7FA35D3C-EB15-4634-9C88-CDD1711B3DB6}">
      <dgm:prSet/>
      <dgm:spPr/>
      <dgm:t>
        <a:bodyPr/>
        <a:lstStyle/>
        <a:p>
          <a:endParaRPr lang="en-US"/>
        </a:p>
      </dgm:t>
    </dgm:pt>
    <dgm:pt modelId="{4137E8BC-0608-4D7F-A9E3-961B279F45AA}">
      <dgm:prSet phldrT="[Text]"/>
      <dgm:spPr/>
      <dgm:t>
        <a:bodyPr/>
        <a:lstStyle/>
        <a:p>
          <a:r>
            <a:rPr lang="en-US" dirty="0" err="1" smtClean="0"/>
            <a:t>இயக்குநர்கள்</a:t>
          </a:r>
          <a:r>
            <a:rPr lang="en-US" dirty="0" smtClean="0"/>
            <a:t> </a:t>
          </a:r>
          <a:endParaRPr lang="en-US" dirty="0"/>
        </a:p>
      </dgm:t>
    </dgm:pt>
    <dgm:pt modelId="{F36991B1-8BA8-45D9-8E25-65B7CB808248}" type="parTrans" cxnId="{D77FF0F4-A4BA-47E3-847D-553D5C01D0D3}">
      <dgm:prSet/>
      <dgm:spPr/>
      <dgm:t>
        <a:bodyPr/>
        <a:lstStyle/>
        <a:p>
          <a:endParaRPr lang="en-US"/>
        </a:p>
      </dgm:t>
    </dgm:pt>
    <dgm:pt modelId="{1F7B4687-8430-499F-9F55-0598E5AF4C7E}" type="sibTrans" cxnId="{D77FF0F4-A4BA-47E3-847D-553D5C01D0D3}">
      <dgm:prSet/>
      <dgm:spPr/>
      <dgm:t>
        <a:bodyPr/>
        <a:lstStyle/>
        <a:p>
          <a:endParaRPr lang="en-US"/>
        </a:p>
      </dgm:t>
    </dgm:pt>
    <dgm:pt modelId="{33265C3E-52A6-4BCB-B8D0-B61C938F87AC}">
      <dgm:prSet phldrT="[Text]"/>
      <dgm:spPr/>
      <dgm:t>
        <a:bodyPr/>
        <a:lstStyle/>
        <a:p>
          <a:r>
            <a:rPr lang="en-US" dirty="0" err="1" smtClean="0"/>
            <a:t>ஊழியர்கள்</a:t>
          </a:r>
          <a:endParaRPr lang="en-US" dirty="0"/>
        </a:p>
      </dgm:t>
    </dgm:pt>
    <dgm:pt modelId="{7C326075-9579-4C4A-B1F1-F90FC6165E93}" type="sibTrans" cxnId="{C77702DB-AA5E-4EE6-B521-77305C92DFA5}">
      <dgm:prSet/>
      <dgm:spPr/>
      <dgm:t>
        <a:bodyPr/>
        <a:lstStyle/>
        <a:p>
          <a:endParaRPr lang="en-US"/>
        </a:p>
      </dgm:t>
    </dgm:pt>
    <dgm:pt modelId="{1F5C12B8-9E87-495B-B17F-67A7AA62FA27}" type="parTrans" cxnId="{C77702DB-AA5E-4EE6-B521-77305C92DFA5}">
      <dgm:prSet/>
      <dgm:spPr/>
      <dgm:t>
        <a:bodyPr/>
        <a:lstStyle/>
        <a:p>
          <a:endParaRPr lang="en-US"/>
        </a:p>
      </dgm:t>
    </dgm:pt>
    <dgm:pt modelId="{CD8B4DFD-1E9F-427D-A1A7-2A1BE2A21BD4}" type="pres">
      <dgm:prSet presAssocID="{9E7DE899-1AC5-45C4-8110-C35FFD306E5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95B883-CEE6-4049-A8BF-104FC9AA7350}" type="pres">
      <dgm:prSet presAssocID="{C3F10FE6-C086-4253-AF09-67184A1A8A1F}" presName="compNode" presStyleCnt="0"/>
      <dgm:spPr/>
    </dgm:pt>
    <dgm:pt modelId="{D8600CCC-84CA-48DE-8E0C-CE712D31749F}" type="pres">
      <dgm:prSet presAssocID="{C3F10FE6-C086-4253-AF09-67184A1A8A1F}" presName="pictRect" presStyleLbl="node1" presStyleIdx="0" presStyleCnt="4"/>
      <dgm:spPr/>
    </dgm:pt>
    <dgm:pt modelId="{3D81EBB2-25A6-4606-8F41-E2869BCCF3E4}" type="pres">
      <dgm:prSet presAssocID="{C3F10FE6-C086-4253-AF09-67184A1A8A1F}" presName="textRect" presStyleLbl="revTx" presStyleIdx="0" presStyleCnt="4" custLinFactY="-44690" custLinFactNeighborX="175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B328C-699C-4341-9876-5BC911706E5D}" type="pres">
      <dgm:prSet presAssocID="{95DD1C5C-B9A7-4CE5-A2E0-AF323B2B3A3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26C1F4E-0745-4DAB-A62A-A6146BAB884F}" type="pres">
      <dgm:prSet presAssocID="{33265C3E-52A6-4BCB-B8D0-B61C938F87AC}" presName="compNode" presStyleCnt="0"/>
      <dgm:spPr/>
    </dgm:pt>
    <dgm:pt modelId="{561245EC-02CF-4E21-9E95-EE1680B2388E}" type="pres">
      <dgm:prSet presAssocID="{33265C3E-52A6-4BCB-B8D0-B61C938F87AC}" presName="pictRect" presStyleLbl="node1" presStyleIdx="1" presStyleCnt="4" custLinFactX="12465" custLinFactY="100000" custLinFactNeighborX="100000" custLinFactNeighborY="121544"/>
      <dgm:spPr/>
    </dgm:pt>
    <dgm:pt modelId="{DD5DE193-6961-43CC-A248-DC6D63208212}" type="pres">
      <dgm:prSet presAssocID="{33265C3E-52A6-4BCB-B8D0-B61C938F87AC}" presName="textRect" presStyleLbl="revTx" presStyleIdx="1" presStyleCnt="4" custLinFactX="8301" custLinFactY="100000" custLinFactNeighborX="100000" custLinFactNeighborY="1706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72AEC8-2DF0-47D1-B38F-314ED50FFB03}" type="pres">
      <dgm:prSet presAssocID="{7C326075-9579-4C4A-B1F1-F90FC6165E9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8154FB0-2D90-4EB2-885D-6C5EB71F6F5C}" type="pres">
      <dgm:prSet presAssocID="{2D1FB54E-16E1-4801-B73A-4CB34BDA6238}" presName="compNode" presStyleCnt="0"/>
      <dgm:spPr/>
    </dgm:pt>
    <dgm:pt modelId="{6390BCBC-88C3-427A-B7BC-98CC06C7408E}" type="pres">
      <dgm:prSet presAssocID="{2D1FB54E-16E1-4801-B73A-4CB34BDA6238}" presName="pictRect" presStyleLbl="node1" presStyleIdx="2" presStyleCnt="4"/>
      <dgm:spPr/>
    </dgm:pt>
    <dgm:pt modelId="{B5C70BE2-2E3A-48A5-929D-3611A85D5C09}" type="pres">
      <dgm:prSet presAssocID="{2D1FB54E-16E1-4801-B73A-4CB34BDA6238}" presName="textRect" presStyleLbl="revTx" presStyleIdx="2" presStyleCnt="4" custLinFactY="-22241" custLinFactNeighborX="246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842BA-F4E5-4971-B3F9-927FFB0D40EA}" type="pres">
      <dgm:prSet presAssocID="{4DF0E542-380C-4D5B-A4CC-18E76631156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E0236F8-0B2E-4AC7-8ACA-955AEA75CA3B}" type="pres">
      <dgm:prSet presAssocID="{4137E8BC-0608-4D7F-A9E3-961B279F45AA}" presName="compNode" presStyleCnt="0"/>
      <dgm:spPr/>
    </dgm:pt>
    <dgm:pt modelId="{C187C8D8-35F1-4046-BB44-0A20956F8B23}" type="pres">
      <dgm:prSet presAssocID="{4137E8BC-0608-4D7F-A9E3-961B279F45AA}" presName="pictRect" presStyleLbl="node1" presStyleIdx="3" presStyleCnt="4" custLinFactX="-20738" custLinFactNeighborX="-100000" custLinFactNeighborY="47140"/>
      <dgm:spPr/>
    </dgm:pt>
    <dgm:pt modelId="{98BFB7E6-0C84-4470-AA7C-6242157FC8EE}" type="pres">
      <dgm:prSet presAssocID="{4137E8BC-0608-4D7F-A9E3-961B279F45AA}" presName="textRect" presStyleLbl="revTx" presStyleIdx="3" presStyleCnt="4" custLinFactX="-16574" custLinFactNeighborX="-100000" custLinFactNeighborY="-42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7FF0F4-A4BA-47E3-847D-553D5C01D0D3}" srcId="{9E7DE899-1AC5-45C4-8110-C35FFD306E52}" destId="{4137E8BC-0608-4D7F-A9E3-961B279F45AA}" srcOrd="3" destOrd="0" parTransId="{F36991B1-8BA8-45D9-8E25-65B7CB808248}" sibTransId="{1F7B4687-8430-499F-9F55-0598E5AF4C7E}"/>
    <dgm:cxn modelId="{40E5EF90-460E-49EF-8D0D-E0777F3D2046}" type="presOf" srcId="{C3F10FE6-C086-4253-AF09-67184A1A8A1F}" destId="{3D81EBB2-25A6-4606-8F41-E2869BCCF3E4}" srcOrd="0" destOrd="0" presId="urn:microsoft.com/office/officeart/2005/8/layout/pList1"/>
    <dgm:cxn modelId="{8521907E-B037-4357-B212-FA5FC5094960}" type="presOf" srcId="{4DF0E542-380C-4D5B-A4CC-18E76631156E}" destId="{7BA842BA-F4E5-4971-B3F9-927FFB0D40EA}" srcOrd="0" destOrd="0" presId="urn:microsoft.com/office/officeart/2005/8/layout/pList1"/>
    <dgm:cxn modelId="{43F2F1DC-5E92-43B4-BB47-3AF137881C25}" type="presOf" srcId="{4137E8BC-0608-4D7F-A9E3-961B279F45AA}" destId="{98BFB7E6-0C84-4470-AA7C-6242157FC8EE}" srcOrd="0" destOrd="0" presId="urn:microsoft.com/office/officeart/2005/8/layout/pList1"/>
    <dgm:cxn modelId="{C565F0D7-928C-47EB-9683-1254CB6987C5}" type="presOf" srcId="{2D1FB54E-16E1-4801-B73A-4CB34BDA6238}" destId="{B5C70BE2-2E3A-48A5-929D-3611A85D5C09}" srcOrd="0" destOrd="0" presId="urn:microsoft.com/office/officeart/2005/8/layout/pList1"/>
    <dgm:cxn modelId="{E5760C5B-723A-495C-8504-38567F32581E}" type="presOf" srcId="{33265C3E-52A6-4BCB-B8D0-B61C938F87AC}" destId="{DD5DE193-6961-43CC-A248-DC6D63208212}" srcOrd="0" destOrd="0" presId="urn:microsoft.com/office/officeart/2005/8/layout/pList1"/>
    <dgm:cxn modelId="{0D20CF40-32E5-4C9E-AD0C-4F4A71A76502}" type="presOf" srcId="{9E7DE899-1AC5-45C4-8110-C35FFD306E52}" destId="{CD8B4DFD-1E9F-427D-A1A7-2A1BE2A21BD4}" srcOrd="0" destOrd="0" presId="urn:microsoft.com/office/officeart/2005/8/layout/pList1"/>
    <dgm:cxn modelId="{7FA35D3C-EB15-4634-9C88-CDD1711B3DB6}" srcId="{9E7DE899-1AC5-45C4-8110-C35FFD306E52}" destId="{2D1FB54E-16E1-4801-B73A-4CB34BDA6238}" srcOrd="2" destOrd="0" parTransId="{4253A21D-EAC2-4977-BE7D-7B397C3B692A}" sibTransId="{4DF0E542-380C-4D5B-A4CC-18E76631156E}"/>
    <dgm:cxn modelId="{8FABFD5A-7B4C-402C-9FCB-329505D688A2}" type="presOf" srcId="{95DD1C5C-B9A7-4CE5-A2E0-AF323B2B3A39}" destId="{2E1B328C-699C-4341-9876-5BC911706E5D}" srcOrd="0" destOrd="0" presId="urn:microsoft.com/office/officeart/2005/8/layout/pList1"/>
    <dgm:cxn modelId="{0B579844-94B0-45FF-8A0E-21F0D01ECC14}" srcId="{9E7DE899-1AC5-45C4-8110-C35FFD306E52}" destId="{C3F10FE6-C086-4253-AF09-67184A1A8A1F}" srcOrd="0" destOrd="0" parTransId="{FE312B39-CB90-4417-95B6-DF74BDBAB03B}" sibTransId="{95DD1C5C-B9A7-4CE5-A2E0-AF323B2B3A39}"/>
    <dgm:cxn modelId="{C77702DB-AA5E-4EE6-B521-77305C92DFA5}" srcId="{9E7DE899-1AC5-45C4-8110-C35FFD306E52}" destId="{33265C3E-52A6-4BCB-B8D0-B61C938F87AC}" srcOrd="1" destOrd="0" parTransId="{1F5C12B8-9E87-495B-B17F-67A7AA62FA27}" sibTransId="{7C326075-9579-4C4A-B1F1-F90FC6165E93}"/>
    <dgm:cxn modelId="{945B70CF-6243-4514-A7D9-210E06F5943E}" type="presOf" srcId="{7C326075-9579-4C4A-B1F1-F90FC6165E93}" destId="{3472AEC8-2DF0-47D1-B38F-314ED50FFB03}" srcOrd="0" destOrd="0" presId="urn:microsoft.com/office/officeart/2005/8/layout/pList1"/>
    <dgm:cxn modelId="{90533E95-D0B9-4C13-8CDA-DEF4D4A36DEB}" type="presParOf" srcId="{CD8B4DFD-1E9F-427D-A1A7-2A1BE2A21BD4}" destId="{8295B883-CEE6-4049-A8BF-104FC9AA7350}" srcOrd="0" destOrd="0" presId="urn:microsoft.com/office/officeart/2005/8/layout/pList1"/>
    <dgm:cxn modelId="{959DEF8D-9BF2-4860-9D12-D15C1800E242}" type="presParOf" srcId="{8295B883-CEE6-4049-A8BF-104FC9AA7350}" destId="{D8600CCC-84CA-48DE-8E0C-CE712D31749F}" srcOrd="0" destOrd="0" presId="urn:microsoft.com/office/officeart/2005/8/layout/pList1"/>
    <dgm:cxn modelId="{A3DEB6D8-8F1C-45F8-830A-4873CC0941D2}" type="presParOf" srcId="{8295B883-CEE6-4049-A8BF-104FC9AA7350}" destId="{3D81EBB2-25A6-4606-8F41-E2869BCCF3E4}" srcOrd="1" destOrd="0" presId="urn:microsoft.com/office/officeart/2005/8/layout/pList1"/>
    <dgm:cxn modelId="{CE2AF4C8-4F78-46A9-8AFD-0E74B4271C08}" type="presParOf" srcId="{CD8B4DFD-1E9F-427D-A1A7-2A1BE2A21BD4}" destId="{2E1B328C-699C-4341-9876-5BC911706E5D}" srcOrd="1" destOrd="0" presId="urn:microsoft.com/office/officeart/2005/8/layout/pList1"/>
    <dgm:cxn modelId="{9D690AE6-307A-4C12-B800-5CBE7714A723}" type="presParOf" srcId="{CD8B4DFD-1E9F-427D-A1A7-2A1BE2A21BD4}" destId="{226C1F4E-0745-4DAB-A62A-A6146BAB884F}" srcOrd="2" destOrd="0" presId="urn:microsoft.com/office/officeart/2005/8/layout/pList1"/>
    <dgm:cxn modelId="{006AE909-0628-46F8-9390-EEBB646ECF36}" type="presParOf" srcId="{226C1F4E-0745-4DAB-A62A-A6146BAB884F}" destId="{561245EC-02CF-4E21-9E95-EE1680B2388E}" srcOrd="0" destOrd="0" presId="urn:microsoft.com/office/officeart/2005/8/layout/pList1"/>
    <dgm:cxn modelId="{A6CB61F3-5B87-4695-9831-10BDDD65C485}" type="presParOf" srcId="{226C1F4E-0745-4DAB-A62A-A6146BAB884F}" destId="{DD5DE193-6961-43CC-A248-DC6D63208212}" srcOrd="1" destOrd="0" presId="urn:microsoft.com/office/officeart/2005/8/layout/pList1"/>
    <dgm:cxn modelId="{CF497DFC-E474-464F-97B2-690C2FDF0262}" type="presParOf" srcId="{CD8B4DFD-1E9F-427D-A1A7-2A1BE2A21BD4}" destId="{3472AEC8-2DF0-47D1-B38F-314ED50FFB03}" srcOrd="3" destOrd="0" presId="urn:microsoft.com/office/officeart/2005/8/layout/pList1"/>
    <dgm:cxn modelId="{A76E6BB1-F696-47F3-B956-0076CD979879}" type="presParOf" srcId="{CD8B4DFD-1E9F-427D-A1A7-2A1BE2A21BD4}" destId="{08154FB0-2D90-4EB2-885D-6C5EB71F6F5C}" srcOrd="4" destOrd="0" presId="urn:microsoft.com/office/officeart/2005/8/layout/pList1"/>
    <dgm:cxn modelId="{43ED0F9A-23C3-413E-8E7C-63CD200FBBDC}" type="presParOf" srcId="{08154FB0-2D90-4EB2-885D-6C5EB71F6F5C}" destId="{6390BCBC-88C3-427A-B7BC-98CC06C7408E}" srcOrd="0" destOrd="0" presId="urn:microsoft.com/office/officeart/2005/8/layout/pList1"/>
    <dgm:cxn modelId="{8BDBDEF8-9AE0-4BD4-809E-1DEE309A77BD}" type="presParOf" srcId="{08154FB0-2D90-4EB2-885D-6C5EB71F6F5C}" destId="{B5C70BE2-2E3A-48A5-929D-3611A85D5C09}" srcOrd="1" destOrd="0" presId="urn:microsoft.com/office/officeart/2005/8/layout/pList1"/>
    <dgm:cxn modelId="{C9076B53-38FD-4BD3-A095-0011C21B4598}" type="presParOf" srcId="{CD8B4DFD-1E9F-427D-A1A7-2A1BE2A21BD4}" destId="{7BA842BA-F4E5-4971-B3F9-927FFB0D40EA}" srcOrd="5" destOrd="0" presId="urn:microsoft.com/office/officeart/2005/8/layout/pList1"/>
    <dgm:cxn modelId="{0754214D-444B-4534-99B2-D1144CF1FBB6}" type="presParOf" srcId="{CD8B4DFD-1E9F-427D-A1A7-2A1BE2A21BD4}" destId="{1E0236F8-0B2E-4AC7-8ACA-955AEA75CA3B}" srcOrd="6" destOrd="0" presId="urn:microsoft.com/office/officeart/2005/8/layout/pList1"/>
    <dgm:cxn modelId="{349B816B-52E5-40B3-8ED3-22731AB587CA}" type="presParOf" srcId="{1E0236F8-0B2E-4AC7-8ACA-955AEA75CA3B}" destId="{C187C8D8-35F1-4046-BB44-0A20956F8B23}" srcOrd="0" destOrd="0" presId="urn:microsoft.com/office/officeart/2005/8/layout/pList1"/>
    <dgm:cxn modelId="{8BEA74CA-7203-4F31-8DBD-71D02C5163C0}" type="presParOf" srcId="{1E0236F8-0B2E-4AC7-8ACA-955AEA75CA3B}" destId="{98BFB7E6-0C84-4470-AA7C-6242157FC8EE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764EA4-15BE-4A4A-8930-77C87D4284F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6A136D-DE3D-4CBA-9850-C983A6D49591}">
      <dgm:prSet phldrT="[Text]"/>
      <dgm:spPr/>
      <dgm:t>
        <a:bodyPr/>
        <a:lstStyle/>
        <a:p>
          <a:r>
            <a:rPr lang="en-US" dirty="0" err="1" smtClean="0"/>
            <a:t>கொள்முதல்</a:t>
          </a:r>
          <a:endParaRPr lang="en-US" dirty="0"/>
        </a:p>
      </dgm:t>
    </dgm:pt>
    <dgm:pt modelId="{5B5E62AC-2528-4A35-9BB6-9FBC91E0B31D}" type="parTrans" cxnId="{18FE864E-7A68-4ACF-9D19-FAEFA77C281D}">
      <dgm:prSet/>
      <dgm:spPr/>
      <dgm:t>
        <a:bodyPr/>
        <a:lstStyle/>
        <a:p>
          <a:endParaRPr lang="en-US"/>
        </a:p>
      </dgm:t>
    </dgm:pt>
    <dgm:pt modelId="{15ECBCFF-473E-4960-B64B-BF2DB6621659}" type="sibTrans" cxnId="{18FE864E-7A68-4ACF-9D19-FAEFA77C281D}">
      <dgm:prSet/>
      <dgm:spPr/>
      <dgm:t>
        <a:bodyPr/>
        <a:lstStyle/>
        <a:p>
          <a:endParaRPr lang="en-US"/>
        </a:p>
      </dgm:t>
    </dgm:pt>
    <dgm:pt modelId="{81F3EF3B-C513-4D94-AFA5-F8CFFEBAA0FC}">
      <dgm:prSet phldrT="[Text]"/>
      <dgm:spPr/>
      <dgm:t>
        <a:bodyPr/>
        <a:lstStyle/>
        <a:p>
          <a:r>
            <a:rPr lang="en-US" dirty="0" err="1" smtClean="0"/>
            <a:t>விற்பனை</a:t>
          </a:r>
          <a:endParaRPr lang="en-US" dirty="0"/>
        </a:p>
      </dgm:t>
    </dgm:pt>
    <dgm:pt modelId="{4EE7FD6B-3D2E-4225-827A-E80EF4FEA8EA}" type="parTrans" cxnId="{1979342A-AC16-4E13-A178-E9341A755D68}">
      <dgm:prSet/>
      <dgm:spPr/>
      <dgm:t>
        <a:bodyPr/>
        <a:lstStyle/>
        <a:p>
          <a:endParaRPr lang="en-US"/>
        </a:p>
      </dgm:t>
    </dgm:pt>
    <dgm:pt modelId="{6798F8DD-5DBF-4E99-ACBE-D22CF53794C9}" type="sibTrans" cxnId="{1979342A-AC16-4E13-A178-E9341A755D68}">
      <dgm:prSet/>
      <dgm:spPr/>
      <dgm:t>
        <a:bodyPr/>
        <a:lstStyle/>
        <a:p>
          <a:endParaRPr lang="en-US"/>
        </a:p>
      </dgm:t>
    </dgm:pt>
    <dgm:pt modelId="{C8B2D26B-3369-47B5-A701-5F0C2C52D101}">
      <dgm:prSet phldrT="[Text]"/>
      <dgm:spPr/>
      <dgm:t>
        <a:bodyPr/>
        <a:lstStyle/>
        <a:p>
          <a:r>
            <a:rPr lang="en-US" dirty="0" err="1" smtClean="0"/>
            <a:t>நிதி</a:t>
          </a:r>
          <a:endParaRPr lang="en-US" dirty="0"/>
        </a:p>
      </dgm:t>
    </dgm:pt>
    <dgm:pt modelId="{26E64A4C-8F0F-42F6-BDB5-264A8524C09F}" type="parTrans" cxnId="{5CE945F2-C97A-4A90-98D9-5E0A592804ED}">
      <dgm:prSet/>
      <dgm:spPr/>
      <dgm:t>
        <a:bodyPr/>
        <a:lstStyle/>
        <a:p>
          <a:endParaRPr lang="en-US"/>
        </a:p>
      </dgm:t>
    </dgm:pt>
    <dgm:pt modelId="{7374984C-2C16-40F6-A4AE-D468FD9350C4}" type="sibTrans" cxnId="{5CE945F2-C97A-4A90-98D9-5E0A592804ED}">
      <dgm:prSet/>
      <dgm:spPr/>
      <dgm:t>
        <a:bodyPr/>
        <a:lstStyle/>
        <a:p>
          <a:endParaRPr lang="en-US"/>
        </a:p>
      </dgm:t>
    </dgm:pt>
    <dgm:pt modelId="{2F2A82E8-6B87-499A-B664-9F63AB295F55}">
      <dgm:prSet phldrT="[Text]"/>
      <dgm:spPr/>
      <dgm:t>
        <a:bodyPr/>
        <a:lstStyle/>
        <a:p>
          <a:r>
            <a:rPr lang="en-US" dirty="0" err="1" smtClean="0"/>
            <a:t>நிர்வாகம்</a:t>
          </a:r>
          <a:endParaRPr lang="en-US" dirty="0"/>
        </a:p>
      </dgm:t>
    </dgm:pt>
    <dgm:pt modelId="{55C637EB-7245-46F2-BE28-F788C41E7761}" type="parTrans" cxnId="{6F47CD74-2A26-4A1E-BBAD-17C9360CF65E}">
      <dgm:prSet/>
      <dgm:spPr/>
      <dgm:t>
        <a:bodyPr/>
        <a:lstStyle/>
        <a:p>
          <a:endParaRPr lang="en-US"/>
        </a:p>
      </dgm:t>
    </dgm:pt>
    <dgm:pt modelId="{D68C4E75-DBF2-4920-86EB-329872923C94}" type="sibTrans" cxnId="{6F47CD74-2A26-4A1E-BBAD-17C9360CF65E}">
      <dgm:prSet/>
      <dgm:spPr/>
      <dgm:t>
        <a:bodyPr/>
        <a:lstStyle/>
        <a:p>
          <a:endParaRPr lang="en-US"/>
        </a:p>
      </dgm:t>
    </dgm:pt>
    <dgm:pt modelId="{5F408A46-882B-4929-8957-6946BC1934D5}">
      <dgm:prSet phldrT="[Text]"/>
      <dgm:spPr/>
      <dgm:t>
        <a:bodyPr/>
        <a:lstStyle/>
        <a:p>
          <a:r>
            <a:rPr lang="en-US" dirty="0" err="1" smtClean="0"/>
            <a:t>மேற்பார்வையில்</a:t>
          </a:r>
          <a:r>
            <a:rPr lang="en-US" dirty="0" smtClean="0"/>
            <a:t> </a:t>
          </a:r>
          <a:r>
            <a:rPr lang="en-US" dirty="0" err="1" smtClean="0"/>
            <a:t>இயங்கும்</a:t>
          </a:r>
          <a:r>
            <a:rPr lang="en-US" dirty="0" smtClean="0"/>
            <a:t> </a:t>
          </a:r>
          <a:r>
            <a:rPr lang="en-US" dirty="0" err="1" smtClean="0"/>
            <a:t>துறைகள்</a:t>
          </a:r>
          <a:endParaRPr lang="en-US" dirty="0"/>
        </a:p>
      </dgm:t>
    </dgm:pt>
    <dgm:pt modelId="{CB32D54B-0AD1-416B-9B8D-68BDD96F752A}" type="parTrans" cxnId="{B4F0C89D-CB1F-4940-B694-A9255FED7548}">
      <dgm:prSet/>
      <dgm:spPr/>
      <dgm:t>
        <a:bodyPr/>
        <a:lstStyle/>
        <a:p>
          <a:endParaRPr lang="en-US"/>
        </a:p>
      </dgm:t>
    </dgm:pt>
    <dgm:pt modelId="{35EB7A5A-17BA-48A6-91F5-C804845FEE0C}" type="sibTrans" cxnId="{B4F0C89D-CB1F-4940-B694-A9255FED7548}">
      <dgm:prSet/>
      <dgm:spPr/>
      <dgm:t>
        <a:bodyPr/>
        <a:lstStyle/>
        <a:p>
          <a:endParaRPr lang="en-US"/>
        </a:p>
      </dgm:t>
    </dgm:pt>
    <dgm:pt modelId="{340E95CF-B1E2-41FD-9367-15BD14B7D342}" type="pres">
      <dgm:prSet presAssocID="{68764EA4-15BE-4A4A-8930-77C87D4284F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0C3497-3534-42C3-A7C5-FE15DF488B4D}" type="pres">
      <dgm:prSet presAssocID="{6D6A136D-DE3D-4CBA-9850-C983A6D49591}" presName="node" presStyleLbl="node1" presStyleIdx="0" presStyleCnt="5" custAng="0" custLinFactY="13876" custLinFactNeighborX="-2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C0785-76EA-4C8F-B325-601D79AE5C85}" type="pres">
      <dgm:prSet presAssocID="{15ECBCFF-473E-4960-B64B-BF2DB6621659}" presName="sibTrans" presStyleCnt="0"/>
      <dgm:spPr/>
    </dgm:pt>
    <dgm:pt modelId="{215735A4-9625-4440-80E7-E600C6A396E5}" type="pres">
      <dgm:prSet presAssocID="{81F3EF3B-C513-4D94-AFA5-F8CFFEBAA0FC}" presName="node" presStyleLbl="node1" presStyleIdx="1" presStyleCnt="5" custLinFactY="13876" custLinFactNeighborX="-5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A165F-B43E-412A-BA10-050972D5CB71}" type="pres">
      <dgm:prSet presAssocID="{6798F8DD-5DBF-4E99-ACBE-D22CF53794C9}" presName="sibTrans" presStyleCnt="0"/>
      <dgm:spPr/>
    </dgm:pt>
    <dgm:pt modelId="{62C7AC15-D56C-4009-9BCE-FE89BA7E2288}" type="pres">
      <dgm:prSet presAssocID="{C8B2D26B-3369-47B5-A701-5F0C2C52D101}" presName="node" presStyleLbl="node1" presStyleIdx="2" presStyleCnt="5" custLinFactY="22240" custLinFactNeighborX="-2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9F2775-004B-464D-9741-E1FC41ACD8EB}" type="pres">
      <dgm:prSet presAssocID="{7374984C-2C16-40F6-A4AE-D468FD9350C4}" presName="sibTrans" presStyleCnt="0"/>
      <dgm:spPr/>
    </dgm:pt>
    <dgm:pt modelId="{0DEFB6C2-CDBB-4A4E-BFD1-CD21B9C6E3B9}" type="pres">
      <dgm:prSet presAssocID="{2F2A82E8-6B87-499A-B664-9F63AB295F55}" presName="node" presStyleLbl="node1" presStyleIdx="3" presStyleCnt="5" custLinFactY="22240" custLinFactNeighborX="-5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A1F68F-BA81-463D-B6C4-402937BE9A53}" type="pres">
      <dgm:prSet presAssocID="{D68C4E75-DBF2-4920-86EB-329872923C94}" presName="sibTrans" presStyleCnt="0"/>
      <dgm:spPr/>
    </dgm:pt>
    <dgm:pt modelId="{692E2C67-F12A-467C-BA22-523A02FF8FC4}" type="pres">
      <dgm:prSet presAssocID="{5F408A46-882B-4929-8957-6946BC1934D5}" presName="node" presStyleLbl="node1" presStyleIdx="4" presStyleCnt="5" custLinFactY="-100000" custLinFactNeighborX="4989" custLinFactNeighborY="-1778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F0C89D-CB1F-4940-B694-A9255FED7548}" srcId="{68764EA4-15BE-4A4A-8930-77C87D4284FF}" destId="{5F408A46-882B-4929-8957-6946BC1934D5}" srcOrd="4" destOrd="0" parTransId="{CB32D54B-0AD1-416B-9B8D-68BDD96F752A}" sibTransId="{35EB7A5A-17BA-48A6-91F5-C804845FEE0C}"/>
    <dgm:cxn modelId="{8BF4A994-0923-4CD7-B7BB-3EB69E0E3E8D}" type="presOf" srcId="{81F3EF3B-C513-4D94-AFA5-F8CFFEBAA0FC}" destId="{215735A4-9625-4440-80E7-E600C6A396E5}" srcOrd="0" destOrd="0" presId="urn:microsoft.com/office/officeart/2005/8/layout/default"/>
    <dgm:cxn modelId="{E066814F-D7E7-4950-A144-94181B9CF4FA}" type="presOf" srcId="{6D6A136D-DE3D-4CBA-9850-C983A6D49591}" destId="{230C3497-3534-42C3-A7C5-FE15DF488B4D}" srcOrd="0" destOrd="0" presId="urn:microsoft.com/office/officeart/2005/8/layout/default"/>
    <dgm:cxn modelId="{1979342A-AC16-4E13-A178-E9341A755D68}" srcId="{68764EA4-15BE-4A4A-8930-77C87D4284FF}" destId="{81F3EF3B-C513-4D94-AFA5-F8CFFEBAA0FC}" srcOrd="1" destOrd="0" parTransId="{4EE7FD6B-3D2E-4225-827A-E80EF4FEA8EA}" sibTransId="{6798F8DD-5DBF-4E99-ACBE-D22CF53794C9}"/>
    <dgm:cxn modelId="{18FE864E-7A68-4ACF-9D19-FAEFA77C281D}" srcId="{68764EA4-15BE-4A4A-8930-77C87D4284FF}" destId="{6D6A136D-DE3D-4CBA-9850-C983A6D49591}" srcOrd="0" destOrd="0" parTransId="{5B5E62AC-2528-4A35-9BB6-9FBC91E0B31D}" sibTransId="{15ECBCFF-473E-4960-B64B-BF2DB6621659}"/>
    <dgm:cxn modelId="{B6E22DF3-27E7-4830-BB30-98DC81BD5C82}" type="presOf" srcId="{C8B2D26B-3369-47B5-A701-5F0C2C52D101}" destId="{62C7AC15-D56C-4009-9BCE-FE89BA7E2288}" srcOrd="0" destOrd="0" presId="urn:microsoft.com/office/officeart/2005/8/layout/default"/>
    <dgm:cxn modelId="{52C8E44B-9207-46A5-96D3-2DE358B1EA6E}" type="presOf" srcId="{2F2A82E8-6B87-499A-B664-9F63AB295F55}" destId="{0DEFB6C2-CDBB-4A4E-BFD1-CD21B9C6E3B9}" srcOrd="0" destOrd="0" presId="urn:microsoft.com/office/officeart/2005/8/layout/default"/>
    <dgm:cxn modelId="{96B3FF31-A23F-479E-B0D8-BA4420D61394}" type="presOf" srcId="{68764EA4-15BE-4A4A-8930-77C87D4284FF}" destId="{340E95CF-B1E2-41FD-9367-15BD14B7D342}" srcOrd="0" destOrd="0" presId="urn:microsoft.com/office/officeart/2005/8/layout/default"/>
    <dgm:cxn modelId="{45922B2A-0C53-408A-AE31-D57898C4B01D}" type="presOf" srcId="{5F408A46-882B-4929-8957-6946BC1934D5}" destId="{692E2C67-F12A-467C-BA22-523A02FF8FC4}" srcOrd="0" destOrd="0" presId="urn:microsoft.com/office/officeart/2005/8/layout/default"/>
    <dgm:cxn modelId="{5CE945F2-C97A-4A90-98D9-5E0A592804ED}" srcId="{68764EA4-15BE-4A4A-8930-77C87D4284FF}" destId="{C8B2D26B-3369-47B5-A701-5F0C2C52D101}" srcOrd="2" destOrd="0" parTransId="{26E64A4C-8F0F-42F6-BDB5-264A8524C09F}" sibTransId="{7374984C-2C16-40F6-A4AE-D468FD9350C4}"/>
    <dgm:cxn modelId="{6F47CD74-2A26-4A1E-BBAD-17C9360CF65E}" srcId="{68764EA4-15BE-4A4A-8930-77C87D4284FF}" destId="{2F2A82E8-6B87-499A-B664-9F63AB295F55}" srcOrd="3" destOrd="0" parTransId="{55C637EB-7245-46F2-BE28-F788C41E7761}" sibTransId="{D68C4E75-DBF2-4920-86EB-329872923C94}"/>
    <dgm:cxn modelId="{C06093B1-513E-4F4B-8A62-212A616437F9}" type="presParOf" srcId="{340E95CF-B1E2-41FD-9367-15BD14B7D342}" destId="{230C3497-3534-42C3-A7C5-FE15DF488B4D}" srcOrd="0" destOrd="0" presId="urn:microsoft.com/office/officeart/2005/8/layout/default"/>
    <dgm:cxn modelId="{2439B2C7-57F7-445B-A735-7DD2123A85A9}" type="presParOf" srcId="{340E95CF-B1E2-41FD-9367-15BD14B7D342}" destId="{997C0785-76EA-4C8F-B325-601D79AE5C85}" srcOrd="1" destOrd="0" presId="urn:microsoft.com/office/officeart/2005/8/layout/default"/>
    <dgm:cxn modelId="{0AFBC036-5687-46B4-9162-5940EFBCD75D}" type="presParOf" srcId="{340E95CF-B1E2-41FD-9367-15BD14B7D342}" destId="{215735A4-9625-4440-80E7-E600C6A396E5}" srcOrd="2" destOrd="0" presId="urn:microsoft.com/office/officeart/2005/8/layout/default"/>
    <dgm:cxn modelId="{0B9C9B89-B810-4C33-A2FC-E5AD65D68B2C}" type="presParOf" srcId="{340E95CF-B1E2-41FD-9367-15BD14B7D342}" destId="{5B3A165F-B43E-412A-BA10-050972D5CB71}" srcOrd="3" destOrd="0" presId="urn:microsoft.com/office/officeart/2005/8/layout/default"/>
    <dgm:cxn modelId="{11F089F4-071B-4347-BEDA-67D366C7722C}" type="presParOf" srcId="{340E95CF-B1E2-41FD-9367-15BD14B7D342}" destId="{62C7AC15-D56C-4009-9BCE-FE89BA7E2288}" srcOrd="4" destOrd="0" presId="urn:microsoft.com/office/officeart/2005/8/layout/default"/>
    <dgm:cxn modelId="{946B030B-D18B-4252-A732-1DF4E5BE92C9}" type="presParOf" srcId="{340E95CF-B1E2-41FD-9367-15BD14B7D342}" destId="{1A9F2775-004B-464D-9741-E1FC41ACD8EB}" srcOrd="5" destOrd="0" presId="urn:microsoft.com/office/officeart/2005/8/layout/default"/>
    <dgm:cxn modelId="{E9E0172E-87D8-40BC-9DEA-4AB3DA3E4A03}" type="presParOf" srcId="{340E95CF-B1E2-41FD-9367-15BD14B7D342}" destId="{0DEFB6C2-CDBB-4A4E-BFD1-CD21B9C6E3B9}" srcOrd="6" destOrd="0" presId="urn:microsoft.com/office/officeart/2005/8/layout/default"/>
    <dgm:cxn modelId="{11AC7E7F-AAC4-4950-A8D6-942819CA04E9}" type="presParOf" srcId="{340E95CF-B1E2-41FD-9367-15BD14B7D342}" destId="{9AA1F68F-BA81-463D-B6C4-402937BE9A53}" srcOrd="7" destOrd="0" presId="urn:microsoft.com/office/officeart/2005/8/layout/default"/>
    <dgm:cxn modelId="{BEF4A9A2-45DF-43AC-A8C3-405C3191C986}" type="presParOf" srcId="{340E95CF-B1E2-41FD-9367-15BD14B7D342}" destId="{692E2C67-F12A-467C-BA22-523A02FF8FC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08F260-B273-44BC-A5D7-BDC068D68AE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875080-5AAB-48F0-A5E1-C9B334672EA3}">
      <dgm:prSet phldrT="[Text]"/>
      <dgm:spPr/>
      <dgm:t>
        <a:bodyPr/>
        <a:lstStyle/>
        <a:p>
          <a:r>
            <a:rPr lang="en-US" dirty="0" err="1" smtClean="0"/>
            <a:t>கையொப்பமிடுதல்</a:t>
          </a:r>
          <a:endParaRPr lang="en-US" dirty="0" smtClean="0"/>
        </a:p>
        <a:p>
          <a:endParaRPr lang="en-US" dirty="0" smtClean="0"/>
        </a:p>
        <a:p>
          <a:r>
            <a:rPr lang="en-US" dirty="0" err="1" smtClean="0"/>
            <a:t>ஆவணங்களில்சான்றளித்தல்</a:t>
          </a:r>
          <a:r>
            <a:rPr lang="en-US" dirty="0" smtClean="0"/>
            <a:t>,</a:t>
          </a:r>
        </a:p>
        <a:p>
          <a:r>
            <a:rPr lang="en-US" dirty="0" err="1" smtClean="0"/>
            <a:t>ஆண்டறிக்கையில்</a:t>
          </a:r>
          <a:r>
            <a:rPr lang="en-US" dirty="0" smtClean="0"/>
            <a:t> </a:t>
          </a:r>
          <a:r>
            <a:rPr lang="en-US" dirty="0" err="1" smtClean="0"/>
            <a:t>கையொப்பமிடுதல்</a:t>
          </a:r>
          <a:endParaRPr lang="en-US" dirty="0"/>
        </a:p>
      </dgm:t>
    </dgm:pt>
    <dgm:pt modelId="{FFF8163A-2585-42E8-B3B2-C7E3072B3214}" type="parTrans" cxnId="{742A02B7-84EC-4844-8AB8-A5811A5998D1}">
      <dgm:prSet/>
      <dgm:spPr/>
      <dgm:t>
        <a:bodyPr/>
        <a:lstStyle/>
        <a:p>
          <a:endParaRPr lang="en-US"/>
        </a:p>
      </dgm:t>
    </dgm:pt>
    <dgm:pt modelId="{771F671E-2827-44C9-B4B2-69F63CBF40DA}" type="sibTrans" cxnId="{742A02B7-84EC-4844-8AB8-A5811A5998D1}">
      <dgm:prSet/>
      <dgm:spPr/>
      <dgm:t>
        <a:bodyPr/>
        <a:lstStyle/>
        <a:p>
          <a:endParaRPr lang="en-US"/>
        </a:p>
      </dgm:t>
    </dgm:pt>
    <dgm:pt modelId="{1125290B-3BCA-4307-8C80-4C6CE1615D82}">
      <dgm:prSet phldrT="[Text]"/>
      <dgm:spPr/>
      <dgm:t>
        <a:bodyPr/>
        <a:lstStyle/>
        <a:p>
          <a:r>
            <a:rPr lang="en-US" dirty="0" err="1" smtClean="0"/>
            <a:t>தாக்கல்செய்தல்</a:t>
          </a:r>
          <a:endParaRPr lang="en-US" dirty="0" smtClean="0"/>
        </a:p>
        <a:p>
          <a:r>
            <a:rPr lang="en-US" dirty="0" err="1" smtClean="0"/>
            <a:t>இடம்குறித்த</a:t>
          </a:r>
          <a:r>
            <a:rPr lang="en-US" dirty="0" smtClean="0"/>
            <a:t> </a:t>
          </a:r>
          <a:r>
            <a:rPr lang="en-US" dirty="0" err="1" smtClean="0"/>
            <a:t>அறிக்கை</a:t>
          </a:r>
          <a:r>
            <a:rPr lang="en-US" dirty="0" smtClean="0"/>
            <a:t>,</a:t>
          </a:r>
        </a:p>
        <a:p>
          <a:r>
            <a:rPr lang="en-US" dirty="0" err="1" smtClean="0"/>
            <a:t>தகவலறிக்கைக்கு</a:t>
          </a:r>
          <a:r>
            <a:rPr lang="en-US" dirty="0" smtClean="0"/>
            <a:t> </a:t>
          </a:r>
          <a:r>
            <a:rPr lang="en-US" dirty="0" err="1" smtClean="0"/>
            <a:t>மாற்றறிக்கை</a:t>
          </a:r>
          <a:r>
            <a:rPr lang="en-US" dirty="0" smtClean="0"/>
            <a:t>,</a:t>
          </a:r>
        </a:p>
        <a:p>
          <a:r>
            <a:rPr lang="en-US" dirty="0" err="1" smtClean="0"/>
            <a:t>சட்டமுறை</a:t>
          </a:r>
          <a:r>
            <a:rPr lang="en-US" dirty="0" smtClean="0"/>
            <a:t> </a:t>
          </a:r>
          <a:r>
            <a:rPr lang="en-US" dirty="0" err="1" smtClean="0"/>
            <a:t>உறுதிவிளம்பல்</a:t>
          </a:r>
          <a:r>
            <a:rPr lang="en-US" dirty="0" smtClean="0"/>
            <a:t>.</a:t>
          </a:r>
          <a:endParaRPr lang="en-US" dirty="0"/>
        </a:p>
      </dgm:t>
    </dgm:pt>
    <dgm:pt modelId="{38995E54-64C3-4337-B14F-509F3592896A}" type="parTrans" cxnId="{83B474C9-FD36-4ED9-BBDD-761A410B77C8}">
      <dgm:prSet/>
      <dgm:spPr/>
      <dgm:t>
        <a:bodyPr/>
        <a:lstStyle/>
        <a:p>
          <a:endParaRPr lang="en-US"/>
        </a:p>
      </dgm:t>
    </dgm:pt>
    <dgm:pt modelId="{5AD88D53-DC72-4A6D-B75B-D9245099931B}" type="sibTrans" cxnId="{83B474C9-FD36-4ED9-BBDD-761A410B77C8}">
      <dgm:prSet/>
      <dgm:spPr/>
      <dgm:t>
        <a:bodyPr/>
        <a:lstStyle/>
        <a:p>
          <a:endParaRPr lang="en-US"/>
        </a:p>
      </dgm:t>
    </dgm:pt>
    <dgm:pt modelId="{829D018C-62C8-4E75-8BCB-D64107B4503A}">
      <dgm:prSet phldrT="[Text]"/>
      <dgm:spPr/>
      <dgm:t>
        <a:bodyPr/>
        <a:lstStyle/>
        <a:p>
          <a:r>
            <a:rPr lang="en-US" dirty="0" err="1" smtClean="0"/>
            <a:t>பட்டியலிடுதல்,பராமரித்தல்</a:t>
          </a:r>
          <a:r>
            <a:rPr lang="en-US" dirty="0" smtClean="0"/>
            <a:t>,</a:t>
          </a:r>
        </a:p>
        <a:p>
          <a:r>
            <a:rPr lang="en-US" dirty="0" err="1" smtClean="0"/>
            <a:t>பதிவுசெய்தல்</a:t>
          </a:r>
          <a:endParaRPr lang="en-US" dirty="0"/>
        </a:p>
      </dgm:t>
    </dgm:pt>
    <dgm:pt modelId="{56E3602E-F4DC-4835-960A-829CEAE453A2}" type="parTrans" cxnId="{881D85D6-0662-41EE-8E6E-7FC648BED00D}">
      <dgm:prSet/>
      <dgm:spPr/>
      <dgm:t>
        <a:bodyPr/>
        <a:lstStyle/>
        <a:p>
          <a:endParaRPr lang="en-US"/>
        </a:p>
      </dgm:t>
    </dgm:pt>
    <dgm:pt modelId="{32714CC9-A09E-4871-A4F6-6D82322C87A0}" type="sibTrans" cxnId="{881D85D6-0662-41EE-8E6E-7FC648BED00D}">
      <dgm:prSet/>
      <dgm:spPr/>
      <dgm:t>
        <a:bodyPr/>
        <a:lstStyle/>
        <a:p>
          <a:endParaRPr lang="en-US"/>
        </a:p>
      </dgm:t>
    </dgm:pt>
    <dgm:pt modelId="{283812B0-2E3D-4E0F-9A67-43A1C0AA7AFF}">
      <dgm:prSet phldrT="[Text]"/>
      <dgm:spPr/>
      <dgm:t>
        <a:bodyPr/>
        <a:lstStyle/>
        <a:p>
          <a:r>
            <a:rPr lang="en-US" dirty="0" err="1" smtClean="0"/>
            <a:t>கூட்ட</a:t>
          </a:r>
          <a:r>
            <a:rPr lang="en-US" dirty="0" smtClean="0"/>
            <a:t> </a:t>
          </a:r>
          <a:r>
            <a:rPr lang="en-US" dirty="0" err="1" smtClean="0"/>
            <a:t>அறிக்கை</a:t>
          </a:r>
          <a:r>
            <a:rPr lang="en-US" dirty="0" smtClean="0"/>
            <a:t>,</a:t>
          </a:r>
        </a:p>
        <a:p>
          <a:r>
            <a:rPr lang="en-US" dirty="0" err="1" smtClean="0"/>
            <a:t>பங்குச்ச்சான்றிதழ்</a:t>
          </a:r>
          <a:r>
            <a:rPr lang="en-US" dirty="0" smtClean="0"/>
            <a:t>,</a:t>
          </a:r>
        </a:p>
        <a:p>
          <a:r>
            <a:rPr lang="en-US" dirty="0" err="1" smtClean="0"/>
            <a:t>கடனீட்டுப்பத்திரம்</a:t>
          </a:r>
          <a:endParaRPr lang="en-US" dirty="0"/>
        </a:p>
      </dgm:t>
    </dgm:pt>
    <dgm:pt modelId="{1E516FFB-F06D-4ABF-A533-78B45B0EC650}" type="parTrans" cxnId="{42083419-A054-42FA-B537-45BB58943A6E}">
      <dgm:prSet/>
      <dgm:spPr/>
      <dgm:t>
        <a:bodyPr/>
        <a:lstStyle/>
        <a:p>
          <a:endParaRPr lang="en-US"/>
        </a:p>
      </dgm:t>
    </dgm:pt>
    <dgm:pt modelId="{140965EC-6431-4F97-9082-FCE345FB28C1}" type="sibTrans" cxnId="{42083419-A054-42FA-B537-45BB58943A6E}">
      <dgm:prSet/>
      <dgm:spPr/>
      <dgm:t>
        <a:bodyPr/>
        <a:lstStyle/>
        <a:p>
          <a:endParaRPr lang="en-US"/>
        </a:p>
      </dgm:t>
    </dgm:pt>
    <dgm:pt modelId="{B759D39E-3DB3-407B-9261-B6FF032C1E51}" type="pres">
      <dgm:prSet presAssocID="{6A08F260-B273-44BC-A5D7-BDC068D68AE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71103E-03E7-4EE3-AC67-A1C4FF702FFE}" type="pres">
      <dgm:prSet presAssocID="{1F875080-5AAB-48F0-A5E1-C9B334672EA3}" presName="node" presStyleLbl="node1" presStyleIdx="0" presStyleCnt="4" custScaleY="807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0CB545-B026-4C66-B3A4-3F2F6B0CBE9A}" type="pres">
      <dgm:prSet presAssocID="{771F671E-2827-44C9-B4B2-69F63CBF40DA}" presName="sibTrans" presStyleCnt="0"/>
      <dgm:spPr/>
    </dgm:pt>
    <dgm:pt modelId="{A8A64A0F-64FB-4115-B24C-7A23FBF7DB4A}" type="pres">
      <dgm:prSet presAssocID="{1125290B-3BCA-4307-8C80-4C6CE1615D8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4B23E-07F2-4D85-9B2C-351CE508FEE3}" type="pres">
      <dgm:prSet presAssocID="{5AD88D53-DC72-4A6D-B75B-D9245099931B}" presName="sibTrans" presStyleCnt="0"/>
      <dgm:spPr/>
    </dgm:pt>
    <dgm:pt modelId="{72A55D6F-6FDA-4FA2-BB06-7FCD4B727338}" type="pres">
      <dgm:prSet presAssocID="{829D018C-62C8-4E75-8BCB-D64107B4503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7ACD4-F49C-4E0A-9B76-8148465E059B}" type="pres">
      <dgm:prSet presAssocID="{32714CC9-A09E-4871-A4F6-6D82322C87A0}" presName="sibTrans" presStyleCnt="0"/>
      <dgm:spPr/>
    </dgm:pt>
    <dgm:pt modelId="{AD00288E-6805-4263-A8E1-591F5A0ECC5C}" type="pres">
      <dgm:prSet presAssocID="{283812B0-2E3D-4E0F-9A67-43A1C0AA7AF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C477EC-7054-4E57-9D29-58DD9E19BF27}" type="presOf" srcId="{283812B0-2E3D-4E0F-9A67-43A1C0AA7AFF}" destId="{AD00288E-6805-4263-A8E1-591F5A0ECC5C}" srcOrd="0" destOrd="0" presId="urn:microsoft.com/office/officeart/2005/8/layout/default"/>
    <dgm:cxn modelId="{83B474C9-FD36-4ED9-BBDD-761A410B77C8}" srcId="{6A08F260-B273-44BC-A5D7-BDC068D68AE5}" destId="{1125290B-3BCA-4307-8C80-4C6CE1615D82}" srcOrd="1" destOrd="0" parTransId="{38995E54-64C3-4337-B14F-509F3592896A}" sibTransId="{5AD88D53-DC72-4A6D-B75B-D9245099931B}"/>
    <dgm:cxn modelId="{D10A7510-251E-48FD-90B0-EEAAF904F016}" type="presOf" srcId="{829D018C-62C8-4E75-8BCB-D64107B4503A}" destId="{72A55D6F-6FDA-4FA2-BB06-7FCD4B727338}" srcOrd="0" destOrd="0" presId="urn:microsoft.com/office/officeart/2005/8/layout/default"/>
    <dgm:cxn modelId="{47F5776A-0E9C-4785-AA8C-4361F27D27A3}" type="presOf" srcId="{1125290B-3BCA-4307-8C80-4C6CE1615D82}" destId="{A8A64A0F-64FB-4115-B24C-7A23FBF7DB4A}" srcOrd="0" destOrd="0" presId="urn:microsoft.com/office/officeart/2005/8/layout/default"/>
    <dgm:cxn modelId="{A84C243F-2DBA-4226-9DF5-645B669DD0D3}" type="presOf" srcId="{1F875080-5AAB-48F0-A5E1-C9B334672EA3}" destId="{BD71103E-03E7-4EE3-AC67-A1C4FF702FFE}" srcOrd="0" destOrd="0" presId="urn:microsoft.com/office/officeart/2005/8/layout/default"/>
    <dgm:cxn modelId="{5C0B82BC-AF7E-49FA-A32A-D5524B96452C}" type="presOf" srcId="{6A08F260-B273-44BC-A5D7-BDC068D68AE5}" destId="{B759D39E-3DB3-407B-9261-B6FF032C1E51}" srcOrd="0" destOrd="0" presId="urn:microsoft.com/office/officeart/2005/8/layout/default"/>
    <dgm:cxn modelId="{42083419-A054-42FA-B537-45BB58943A6E}" srcId="{6A08F260-B273-44BC-A5D7-BDC068D68AE5}" destId="{283812B0-2E3D-4E0F-9A67-43A1C0AA7AFF}" srcOrd="3" destOrd="0" parTransId="{1E516FFB-F06D-4ABF-A533-78B45B0EC650}" sibTransId="{140965EC-6431-4F97-9082-FCE345FB28C1}"/>
    <dgm:cxn modelId="{881D85D6-0662-41EE-8E6E-7FC648BED00D}" srcId="{6A08F260-B273-44BC-A5D7-BDC068D68AE5}" destId="{829D018C-62C8-4E75-8BCB-D64107B4503A}" srcOrd="2" destOrd="0" parTransId="{56E3602E-F4DC-4835-960A-829CEAE453A2}" sibTransId="{32714CC9-A09E-4871-A4F6-6D82322C87A0}"/>
    <dgm:cxn modelId="{742A02B7-84EC-4844-8AB8-A5811A5998D1}" srcId="{6A08F260-B273-44BC-A5D7-BDC068D68AE5}" destId="{1F875080-5AAB-48F0-A5E1-C9B334672EA3}" srcOrd="0" destOrd="0" parTransId="{FFF8163A-2585-42E8-B3B2-C7E3072B3214}" sibTransId="{771F671E-2827-44C9-B4B2-69F63CBF40DA}"/>
    <dgm:cxn modelId="{4C7459DB-79AF-4B48-A6EE-AF19447DC291}" type="presParOf" srcId="{B759D39E-3DB3-407B-9261-B6FF032C1E51}" destId="{BD71103E-03E7-4EE3-AC67-A1C4FF702FFE}" srcOrd="0" destOrd="0" presId="urn:microsoft.com/office/officeart/2005/8/layout/default"/>
    <dgm:cxn modelId="{04EDCB91-E01D-4316-A995-C18354BEE56C}" type="presParOf" srcId="{B759D39E-3DB3-407B-9261-B6FF032C1E51}" destId="{860CB545-B026-4C66-B3A4-3F2F6B0CBE9A}" srcOrd="1" destOrd="0" presId="urn:microsoft.com/office/officeart/2005/8/layout/default"/>
    <dgm:cxn modelId="{0F75A292-0DA5-4F4A-A8BB-C7C3B91DA8A8}" type="presParOf" srcId="{B759D39E-3DB3-407B-9261-B6FF032C1E51}" destId="{A8A64A0F-64FB-4115-B24C-7A23FBF7DB4A}" srcOrd="2" destOrd="0" presId="urn:microsoft.com/office/officeart/2005/8/layout/default"/>
    <dgm:cxn modelId="{CE4FA052-BEE2-4EC7-9585-93A6FB23CE30}" type="presParOf" srcId="{B759D39E-3DB3-407B-9261-B6FF032C1E51}" destId="{ECF4B23E-07F2-4D85-9B2C-351CE508FEE3}" srcOrd="3" destOrd="0" presId="urn:microsoft.com/office/officeart/2005/8/layout/default"/>
    <dgm:cxn modelId="{79E64F3B-F6B4-446A-B9AB-2718CC06BB47}" type="presParOf" srcId="{B759D39E-3DB3-407B-9261-B6FF032C1E51}" destId="{72A55D6F-6FDA-4FA2-BB06-7FCD4B727338}" srcOrd="4" destOrd="0" presId="urn:microsoft.com/office/officeart/2005/8/layout/default"/>
    <dgm:cxn modelId="{97006669-EFF2-40E9-9CBA-1B584B0BCFD3}" type="presParOf" srcId="{B759D39E-3DB3-407B-9261-B6FF032C1E51}" destId="{0ED7ACD4-F49C-4E0A-9B76-8148465E059B}" srcOrd="5" destOrd="0" presId="urn:microsoft.com/office/officeart/2005/8/layout/default"/>
    <dgm:cxn modelId="{5B206008-B8D2-4BEA-BC77-6792733CAF71}" type="presParOf" srcId="{B759D39E-3DB3-407B-9261-B6FF032C1E51}" destId="{AD00288E-6805-4263-A8E1-591F5A0ECC5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600CCC-84CA-48DE-8E0C-CE712D31749F}">
      <dsp:nvSpPr>
        <dsp:cNvPr id="0" name=""/>
        <dsp:cNvSpPr/>
      </dsp:nvSpPr>
      <dsp:spPr>
        <a:xfrm>
          <a:off x="120215" y="903"/>
          <a:ext cx="1829817" cy="12607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1EBB2-25A6-4606-8F41-E2869BCCF3E4}">
      <dsp:nvSpPr>
        <dsp:cNvPr id="0" name=""/>
        <dsp:cNvSpPr/>
      </dsp:nvSpPr>
      <dsp:spPr>
        <a:xfrm>
          <a:off x="152402" y="279401"/>
          <a:ext cx="1829817" cy="678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பங்குநர்கள்</a:t>
          </a:r>
          <a:r>
            <a:rPr lang="en-US" sz="1600" kern="1200" dirty="0" smtClean="0"/>
            <a:t> </a:t>
          </a:r>
          <a:endParaRPr lang="en-US" sz="1600" kern="1200" dirty="0"/>
        </a:p>
      </dsp:txBody>
      <dsp:txXfrm>
        <a:off x="152402" y="279401"/>
        <a:ext cx="1829817" cy="678862"/>
      </dsp:txXfrm>
    </dsp:sp>
    <dsp:sp modelId="{561245EC-02CF-4E21-9E95-EE1680B2388E}">
      <dsp:nvSpPr>
        <dsp:cNvPr id="0" name=""/>
        <dsp:cNvSpPr/>
      </dsp:nvSpPr>
      <dsp:spPr>
        <a:xfrm>
          <a:off x="4190995" y="2794005"/>
          <a:ext cx="1829817" cy="12607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5DE193-6961-43CC-A248-DC6D63208212}">
      <dsp:nvSpPr>
        <dsp:cNvPr id="0" name=""/>
        <dsp:cNvSpPr/>
      </dsp:nvSpPr>
      <dsp:spPr>
        <a:xfrm>
          <a:off x="4114801" y="3098797"/>
          <a:ext cx="1829817" cy="678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ஊழியர்கள்</a:t>
          </a:r>
          <a:endParaRPr lang="en-US" sz="1600" kern="1200" dirty="0"/>
        </a:p>
      </dsp:txBody>
      <dsp:txXfrm>
        <a:off x="4114801" y="3098797"/>
        <a:ext cx="1829817" cy="678862"/>
      </dsp:txXfrm>
    </dsp:sp>
    <dsp:sp modelId="{6390BCBC-88C3-427A-B7BC-98CC06C7408E}">
      <dsp:nvSpPr>
        <dsp:cNvPr id="0" name=""/>
        <dsp:cNvSpPr/>
      </dsp:nvSpPr>
      <dsp:spPr>
        <a:xfrm>
          <a:off x="4145967" y="903"/>
          <a:ext cx="1829817" cy="12607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C70BE2-2E3A-48A5-929D-3611A85D5C09}">
      <dsp:nvSpPr>
        <dsp:cNvPr id="0" name=""/>
        <dsp:cNvSpPr/>
      </dsp:nvSpPr>
      <dsp:spPr>
        <a:xfrm>
          <a:off x="4190998" y="431799"/>
          <a:ext cx="1829817" cy="678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பொதுமக்கள்</a:t>
          </a:r>
          <a:endParaRPr lang="en-US" sz="1600" kern="1200" dirty="0"/>
        </a:p>
      </dsp:txBody>
      <dsp:txXfrm>
        <a:off x="4190998" y="431799"/>
        <a:ext cx="1829817" cy="678862"/>
      </dsp:txXfrm>
    </dsp:sp>
    <dsp:sp modelId="{C187C8D8-35F1-4046-BB44-0A20956F8B23}">
      <dsp:nvSpPr>
        <dsp:cNvPr id="0" name=""/>
        <dsp:cNvSpPr/>
      </dsp:nvSpPr>
      <dsp:spPr>
        <a:xfrm>
          <a:off x="0" y="2717805"/>
          <a:ext cx="1829817" cy="12607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BFB7E6-0C84-4470-AA7C-6242157FC8EE}">
      <dsp:nvSpPr>
        <dsp:cNvPr id="0" name=""/>
        <dsp:cNvSpPr/>
      </dsp:nvSpPr>
      <dsp:spPr>
        <a:xfrm>
          <a:off x="0" y="3098800"/>
          <a:ext cx="1829817" cy="678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இயக்குநர்கள்</a:t>
          </a:r>
          <a:r>
            <a:rPr lang="en-US" sz="1600" kern="1200" dirty="0" smtClean="0"/>
            <a:t> </a:t>
          </a:r>
          <a:endParaRPr lang="en-US" sz="1600" kern="1200" dirty="0"/>
        </a:p>
      </dsp:txBody>
      <dsp:txXfrm>
        <a:off x="0" y="3098800"/>
        <a:ext cx="1829817" cy="6788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0C3497-3534-42C3-A7C5-FE15DF488B4D}">
      <dsp:nvSpPr>
        <dsp:cNvPr id="0" name=""/>
        <dsp:cNvSpPr/>
      </dsp:nvSpPr>
      <dsp:spPr>
        <a:xfrm>
          <a:off x="0" y="1142999"/>
          <a:ext cx="1523627" cy="914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கொள்முதல்</a:t>
          </a:r>
          <a:endParaRPr lang="en-US" sz="1200" kern="1200" dirty="0"/>
        </a:p>
      </dsp:txBody>
      <dsp:txXfrm>
        <a:off x="0" y="1142999"/>
        <a:ext cx="1523627" cy="914176"/>
      </dsp:txXfrm>
    </dsp:sp>
    <dsp:sp modelId="{215735A4-9625-4440-80E7-E600C6A396E5}">
      <dsp:nvSpPr>
        <dsp:cNvPr id="0" name=""/>
        <dsp:cNvSpPr/>
      </dsp:nvSpPr>
      <dsp:spPr>
        <a:xfrm>
          <a:off x="1600200" y="1142999"/>
          <a:ext cx="1523627" cy="914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விற்பனை</a:t>
          </a:r>
          <a:endParaRPr lang="en-US" sz="1200" kern="1200" dirty="0"/>
        </a:p>
      </dsp:txBody>
      <dsp:txXfrm>
        <a:off x="1600200" y="1142999"/>
        <a:ext cx="1523627" cy="914176"/>
      </dsp:txXfrm>
    </dsp:sp>
    <dsp:sp modelId="{62C7AC15-D56C-4009-9BCE-FE89BA7E2288}">
      <dsp:nvSpPr>
        <dsp:cNvPr id="0" name=""/>
        <dsp:cNvSpPr/>
      </dsp:nvSpPr>
      <dsp:spPr>
        <a:xfrm>
          <a:off x="0" y="2286001"/>
          <a:ext cx="1523627" cy="914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நிதி</a:t>
          </a:r>
          <a:endParaRPr lang="en-US" sz="1200" kern="1200" dirty="0"/>
        </a:p>
      </dsp:txBody>
      <dsp:txXfrm>
        <a:off x="0" y="2286001"/>
        <a:ext cx="1523627" cy="914176"/>
      </dsp:txXfrm>
    </dsp:sp>
    <dsp:sp modelId="{0DEFB6C2-CDBB-4A4E-BFD1-CD21B9C6E3B9}">
      <dsp:nvSpPr>
        <dsp:cNvPr id="0" name=""/>
        <dsp:cNvSpPr/>
      </dsp:nvSpPr>
      <dsp:spPr>
        <a:xfrm>
          <a:off x="1600200" y="2286001"/>
          <a:ext cx="1523627" cy="914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நிர்வாகம்</a:t>
          </a:r>
          <a:endParaRPr lang="en-US" sz="1200" kern="1200" dirty="0"/>
        </a:p>
      </dsp:txBody>
      <dsp:txXfrm>
        <a:off x="1600200" y="2286001"/>
        <a:ext cx="1523627" cy="914176"/>
      </dsp:txXfrm>
    </dsp:sp>
    <dsp:sp modelId="{692E2C67-F12A-467C-BA22-523A02FF8FC4}">
      <dsp:nvSpPr>
        <dsp:cNvPr id="0" name=""/>
        <dsp:cNvSpPr/>
      </dsp:nvSpPr>
      <dsp:spPr>
        <a:xfrm>
          <a:off x="914399" y="0"/>
          <a:ext cx="1523627" cy="914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மேற்பார்வையில்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இயங்கும்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துறைகள்</a:t>
          </a:r>
          <a:endParaRPr lang="en-US" sz="1200" kern="1200" dirty="0"/>
        </a:p>
      </dsp:txBody>
      <dsp:txXfrm>
        <a:off x="914399" y="0"/>
        <a:ext cx="1523627" cy="91417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4D124-D040-4992-95B3-8E1681EECA38}" type="datetimeFigureOut">
              <a:rPr lang="en-IN" smtClean="0"/>
              <a:pPr/>
              <a:t>16-08-2015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EC7DE-2794-4564-A763-F8ED757028D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EC7DE-2794-4564-A763-F8ED757028DD}" type="slidenum">
              <a:rPr lang="en-IN" smtClean="0"/>
              <a:pPr/>
              <a:t>5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386EC-7DF0-4F74-A8E5-B5AC43329B57}" type="datetime1">
              <a:rPr lang="en-US" smtClean="0"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Dr Selvaraj Siva Gangai Dist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5118-23D6-4FD5-A0E4-7238DD7F0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0FE3A-C7B8-4420-B307-D2204C0BA1A8}" type="datetime1">
              <a:rPr lang="en-US" smtClean="0"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Dr Selvaraj Siva Gangai Dist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5118-23D6-4FD5-A0E4-7238DD7F0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063F-077C-4B70-BA89-082335E7127E}" type="datetime1">
              <a:rPr lang="en-US" smtClean="0"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Dr Selvaraj Siva Gangai Dist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5118-23D6-4FD5-A0E4-7238DD7F0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243E-D787-4DBB-B395-9B4983FB784F}" type="datetime1">
              <a:rPr lang="en-US" smtClean="0"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Dr Selvaraj Siva Gangai Dist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5118-23D6-4FD5-A0E4-7238DD7F0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AA4A-CC92-4F01-95E0-F832760E5148}" type="datetime1">
              <a:rPr lang="en-US" smtClean="0"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Dr Selvaraj Siva Gangai Dist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5118-23D6-4FD5-A0E4-7238DD7F0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1AD6-C09D-4CDB-B1EB-2D9776E6ED83}" type="datetime1">
              <a:rPr lang="en-US" smtClean="0"/>
              <a:t>8/16/2015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Dr Selvaraj Siva Gangai Dist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5118-23D6-4FD5-A0E4-7238DD7F0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DA5E-9781-4720-945C-ED46E4CCFF35}" type="datetime1">
              <a:rPr lang="en-US" smtClean="0"/>
              <a:t>8/16/2015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Dr Selvaraj Siva Gangai Dist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5118-23D6-4FD5-A0E4-7238DD7F0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94B86-F6A2-465C-BC9C-2EAB216D4598}" type="datetime1">
              <a:rPr lang="en-US" smtClean="0"/>
              <a:t>8/16/2015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Dr Selvaraj Siva Gangai Dist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5118-23D6-4FD5-A0E4-7238DD7F0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DAC6-1152-41EB-8662-8ADD2CE02642}" type="datetime1">
              <a:rPr lang="en-US" smtClean="0"/>
              <a:t>8/16/2015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Dr Selvaraj Siva Gangai Dist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5118-23D6-4FD5-A0E4-7238DD7F0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420B-5784-45C4-87F8-48721FDA2AF0}" type="datetime1">
              <a:rPr lang="en-US" smtClean="0"/>
              <a:t>8/16/2015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Dr Selvaraj Siva Gangai Dist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5118-23D6-4FD5-A0E4-7238DD7F0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C91A-F2A5-4197-B01A-0ECE11C48AFE}" type="datetime1">
              <a:rPr lang="en-US" smtClean="0"/>
              <a:t>8/16/2015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Dr Selvaraj Siva Gangai Dist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5118-23D6-4FD5-A0E4-7238DD7F0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20ECB-8336-4ACF-8D57-0AADD4A19E6F}" type="datetime1">
              <a:rPr lang="en-US" smtClean="0"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Prepared by Dr Selvaraj Siva Gangai Dist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15118-23D6-4FD5-A0E4-7238DD7F0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6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7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0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ublic\Music\Sample%20Music\Kalimba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8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ublic\Music\Sample%20Music\Kalimba.mp3" TargetMode="Externa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ublic\Music\Sample%20Music\Kalimba.mp3" TargetMode="External"/><Relationship Id="rId6" Type="http://schemas.openxmlformats.org/officeDocument/2006/relationships/image" Target="../media/image12.jpeg"/><Relationship Id="rId11" Type="http://schemas.openxmlformats.org/officeDocument/2006/relationships/image" Target="../media/image5.png"/><Relationship Id="rId5" Type="http://schemas.openxmlformats.org/officeDocument/2006/relationships/image" Target="../media/image11.jpeg"/><Relationship Id="rId10" Type="http://schemas.openxmlformats.org/officeDocument/2006/relationships/image" Target="../media/image14.jpeg"/><Relationship Id="rId4" Type="http://schemas.openxmlformats.org/officeDocument/2006/relationships/image" Target="../media/image10.jpeg"/><Relationship Id="rId9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SaiIndira" pitchFamily="2" charset="0"/>
              </a:rPr>
              <a:t>நிறுமச்செயலர்</a:t>
            </a:r>
            <a:endParaRPr lang="en-US" dirty="0">
              <a:latin typeface="SaiIndira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3276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SaiIndira" pitchFamily="2" charset="0"/>
              </a:rPr>
              <a:t>நிறுமச்செயலரின்</a:t>
            </a:r>
            <a:r>
              <a:rPr lang="en-US" dirty="0" smtClean="0">
                <a:latin typeface="SaiIndira" pitchFamily="2" charset="0"/>
              </a:rPr>
              <a:t> </a:t>
            </a:r>
            <a:r>
              <a:rPr lang="en-US" dirty="0" err="1" smtClean="0">
                <a:latin typeface="SaiIndira" pitchFamily="2" charset="0"/>
              </a:rPr>
              <a:t>முக்கியத்துவம்</a:t>
            </a:r>
            <a:endParaRPr lang="en-US" dirty="0" smtClean="0">
              <a:latin typeface="SaiIndira" pitchFamily="2" charset="0"/>
            </a:endParaRPr>
          </a:p>
          <a:p>
            <a:r>
              <a:rPr lang="en-US" dirty="0" err="1" smtClean="0">
                <a:latin typeface="SaiIndira" pitchFamily="2" charset="0"/>
              </a:rPr>
              <a:t>நிறுமச்செயலரின்</a:t>
            </a:r>
            <a:r>
              <a:rPr lang="en-US" dirty="0" smtClean="0">
                <a:latin typeface="SaiIndira" pitchFamily="2" charset="0"/>
              </a:rPr>
              <a:t> </a:t>
            </a:r>
            <a:r>
              <a:rPr lang="en-US" dirty="0" err="1" smtClean="0">
                <a:latin typeface="SaiIndira" pitchFamily="2" charset="0"/>
              </a:rPr>
              <a:t>பணிகளும்</a:t>
            </a:r>
            <a:endParaRPr lang="en-US" dirty="0" smtClean="0">
              <a:latin typeface="SaiIndira" pitchFamily="2" charset="0"/>
            </a:endParaRPr>
          </a:p>
          <a:p>
            <a:r>
              <a:rPr lang="en-US" dirty="0" err="1" smtClean="0">
                <a:latin typeface="SaiIndira" pitchFamily="2" charset="0"/>
              </a:rPr>
              <a:t>கடமைகளும்</a:t>
            </a:r>
            <a:r>
              <a:rPr lang="en-US" dirty="0" smtClean="0">
                <a:latin typeface="SaiIndira" pitchFamily="2" charset="0"/>
              </a:rPr>
              <a:t> </a:t>
            </a:r>
            <a:endParaRPr lang="en-US" dirty="0">
              <a:latin typeface="SaiIndira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Dr Selvaraj Siva Gangai Dist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நிறுமத்தின்</a:t>
            </a:r>
            <a:r>
              <a:rPr lang="en-US" dirty="0" smtClean="0"/>
              <a:t> </a:t>
            </a:r>
            <a:r>
              <a:rPr lang="en-US" dirty="0" err="1" smtClean="0"/>
              <a:t>அச்சாணியாக</a:t>
            </a:r>
            <a:r>
              <a:rPr lang="en-US" dirty="0" smtClean="0"/>
              <a:t> </a:t>
            </a:r>
            <a:r>
              <a:rPr lang="en-US" dirty="0" err="1" smtClean="0"/>
              <a:t>செயல்படுகிறார்</a:t>
            </a:r>
            <a:endParaRPr lang="en-US" dirty="0"/>
          </a:p>
        </p:txBody>
      </p:sp>
      <p:pic>
        <p:nvPicPr>
          <p:cNvPr id="4" name="Content Placeholder 3" descr="c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0" y="1981200"/>
            <a:ext cx="1905000" cy="2133600"/>
          </a:xfrm>
        </p:spPr>
      </p:pic>
      <p:pic>
        <p:nvPicPr>
          <p:cNvPr id="5" name="Picture 4" descr="cs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1524000"/>
            <a:ext cx="1905000" cy="2400300"/>
          </a:xfrm>
          <a:prstGeom prst="rect">
            <a:avLst/>
          </a:prstGeom>
        </p:spPr>
      </p:pic>
      <p:pic>
        <p:nvPicPr>
          <p:cNvPr id="6" name="Picture 5" descr="cs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4114800"/>
            <a:ext cx="2209800" cy="2533650"/>
          </a:xfrm>
          <a:prstGeom prst="rect">
            <a:avLst/>
          </a:prstGeom>
        </p:spPr>
      </p:pic>
      <p:pic>
        <p:nvPicPr>
          <p:cNvPr id="7" name="Picture 6" descr="confus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4343400"/>
            <a:ext cx="3810000" cy="2209800"/>
          </a:xfrm>
          <a:prstGeom prst="rect">
            <a:avLst/>
          </a:prstGeom>
        </p:spPr>
      </p:pic>
      <p:pic>
        <p:nvPicPr>
          <p:cNvPr id="8" name="Picture 7" descr="article-page-main_ehow_images_a04_ek_4u_what-does-mean-consolidate-debt-800x8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1981200"/>
            <a:ext cx="2590800" cy="2095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38600" y="3962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புரிந்துகொள்ளும்</a:t>
            </a:r>
            <a:r>
              <a:rPr lang="en-US" dirty="0" smtClean="0"/>
              <a:t> </a:t>
            </a:r>
            <a:r>
              <a:rPr lang="en-US" dirty="0" err="1" smtClean="0"/>
              <a:t>திறன்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38600" y="4648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தீர்வுகாணும்திறன்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67200" y="5181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நேர்மை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43400" y="5791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செயல்திறன்</a:t>
            </a:r>
            <a:endParaRPr lang="en-US" dirty="0"/>
          </a:p>
        </p:txBody>
      </p:sp>
      <p:pic>
        <p:nvPicPr>
          <p:cNvPr id="13" name="Picture 12" descr="images (7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76400" y="3352800"/>
            <a:ext cx="2143125" cy="21431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24600" y="3733800"/>
            <a:ext cx="25146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பிரச்சனைகள்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4038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சிக்கல்</a:t>
            </a:r>
            <a:r>
              <a:rPr lang="en-US" dirty="0" smtClean="0"/>
              <a:t> </a:t>
            </a:r>
            <a:r>
              <a:rPr lang="en-US" dirty="0" err="1" smtClean="0"/>
              <a:t>நிறைந்தவை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Dr Selvaraj Siva Gangai Dist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4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0"/>
                            </p:stCondLst>
                            <p:childTnLst>
                              <p:par>
                                <p:cTn id="5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500"/>
                            </p:stCondLst>
                            <p:childTnLst>
                              <p:par>
                                <p:cTn id="5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2500"/>
                            </p:stCondLst>
                            <p:childTnLst>
                              <p:par>
                                <p:cTn id="60" presetID="49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/>
              <a:t>நிறுமச்செயலரின்</a:t>
            </a:r>
            <a:r>
              <a:rPr lang="en-US" dirty="0" smtClean="0"/>
              <a:t> </a:t>
            </a:r>
            <a:r>
              <a:rPr lang="en-US" dirty="0" err="1" smtClean="0"/>
              <a:t>பணிகளும்</a:t>
            </a:r>
            <a:r>
              <a:rPr lang="en-US" dirty="0" smtClean="0"/>
              <a:t> </a:t>
            </a:r>
            <a:r>
              <a:rPr lang="en-US" dirty="0" err="1" smtClean="0"/>
              <a:t>கடமைகளும்</a:t>
            </a:r>
            <a:endParaRPr lang="en-US" dirty="0"/>
          </a:p>
        </p:txBody>
      </p:sp>
      <p:pic>
        <p:nvPicPr>
          <p:cNvPr id="4" name="Content Placeholder 3" descr="c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2590800"/>
            <a:ext cx="1905000" cy="1905000"/>
          </a:xfrm>
        </p:spPr>
      </p:pic>
      <p:pic>
        <p:nvPicPr>
          <p:cNvPr id="5" name="Picture 4" descr="article-page-main_ehow_images_a06_k5_9c_california-law-trustee-incompetency-800x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4572000"/>
            <a:ext cx="2857500" cy="1676400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5791200" y="1676400"/>
          <a:ext cx="3200400" cy="325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05200" y="1981200"/>
            <a:ext cx="304800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செயலகத்துறையின்</a:t>
            </a:r>
            <a:endParaRPr lang="en-US" dirty="0" smtClean="0"/>
          </a:p>
          <a:p>
            <a:r>
              <a:rPr lang="en-US" dirty="0" err="1" smtClean="0"/>
              <a:t>தலைவர்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3962400"/>
            <a:ext cx="30480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முதன்மைஅதிகாரி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Dr Selvaraj Siva Gangai Dist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7" grpId="0">
        <p:bldAsOne/>
      </p:bldGraphic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கூட்டங்களுக்கு</a:t>
            </a:r>
            <a:r>
              <a:rPr lang="en-US" dirty="0" smtClean="0"/>
              <a:t> </a:t>
            </a:r>
            <a:r>
              <a:rPr lang="en-US" dirty="0" err="1" smtClean="0"/>
              <a:t>ஏற்பாடுசெய்தல்</a:t>
            </a:r>
            <a:endParaRPr lang="en-US" dirty="0"/>
          </a:p>
        </p:txBody>
      </p:sp>
      <p:pic>
        <p:nvPicPr>
          <p:cNvPr id="4" name="Content Placeholder 3" descr="7directo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76400"/>
            <a:ext cx="2476500" cy="1847850"/>
          </a:xfrm>
        </p:spPr>
      </p:pic>
      <p:pic>
        <p:nvPicPr>
          <p:cNvPr id="6" name="Picture 5" descr="cs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886200"/>
            <a:ext cx="2619375" cy="1743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886200"/>
            <a:ext cx="12192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இடம்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495800"/>
            <a:ext cx="1219200" cy="381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நாள்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105400"/>
            <a:ext cx="1066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நேரம்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3276600"/>
            <a:ext cx="20574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நிகழ்ச்சிநிரல்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819400"/>
            <a:ext cx="17526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அறிவிக்கை</a:t>
            </a:r>
            <a:endParaRPr lang="en-US" dirty="0"/>
          </a:p>
        </p:txBody>
      </p:sp>
      <p:pic>
        <p:nvPicPr>
          <p:cNvPr id="14" name="Picture 13" descr="cs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4191000"/>
            <a:ext cx="2590800" cy="19907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14400" y="1676400"/>
            <a:ext cx="1828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இயக்குநர்கள்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19800" y="4343400"/>
            <a:ext cx="31242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இயக்குநரவைக்கூட்டம்</a:t>
            </a:r>
            <a:endParaRPr lang="en-US" dirty="0"/>
          </a:p>
        </p:txBody>
      </p:sp>
      <p:pic>
        <p:nvPicPr>
          <p:cNvPr id="17" name="Picture 16" descr="cs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7200" y="1676400"/>
            <a:ext cx="1905000" cy="1905000"/>
          </a:xfrm>
          <a:prstGeom prst="rect">
            <a:avLst/>
          </a:prstGeom>
        </p:spPr>
      </p:pic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Dr Selvaraj Siva Gangai Dist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35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350"/>
                            </p:stCondLst>
                            <p:childTnLst>
                              <p:par>
                                <p:cTn id="29" presetID="5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8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85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85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85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850"/>
                            </p:stCondLst>
                            <p:childTnLst>
                              <p:par>
                                <p:cTn id="63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850"/>
                            </p:stCondLst>
                            <p:childTnLst>
                              <p:par>
                                <p:cTn id="74" presetID="3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சட்டமீறல்கள்</a:t>
            </a:r>
            <a:r>
              <a:rPr lang="en-US" dirty="0" smtClean="0"/>
              <a:t> </a:t>
            </a:r>
            <a:r>
              <a:rPr lang="en-US" dirty="0" err="1" smtClean="0"/>
              <a:t>இல்லாமல்</a:t>
            </a:r>
            <a:r>
              <a:rPr lang="en-US" dirty="0" smtClean="0"/>
              <a:t> </a:t>
            </a:r>
            <a:r>
              <a:rPr lang="en-US" dirty="0" err="1" smtClean="0"/>
              <a:t>கூட்டங்கள்</a:t>
            </a:r>
            <a:endParaRPr lang="en-US" dirty="0"/>
          </a:p>
        </p:txBody>
      </p:sp>
      <p:pic>
        <p:nvPicPr>
          <p:cNvPr id="4" name="Content Placeholder 3" descr="c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19800" y="4267200"/>
            <a:ext cx="1905000" cy="1905000"/>
          </a:xfrm>
        </p:spPr>
      </p:pic>
      <p:pic>
        <p:nvPicPr>
          <p:cNvPr id="5" name="Picture 4" descr="6087220-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67450" y="1676400"/>
            <a:ext cx="2876550" cy="1828800"/>
          </a:xfrm>
          <a:prstGeom prst="rect">
            <a:avLst/>
          </a:prstGeom>
        </p:spPr>
      </p:pic>
      <p:pic>
        <p:nvPicPr>
          <p:cNvPr id="6" name="Picture 5" descr="cs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1676400"/>
            <a:ext cx="2143125" cy="2143125"/>
          </a:xfrm>
          <a:prstGeom prst="rect">
            <a:avLst/>
          </a:prstGeom>
        </p:spPr>
      </p:pic>
      <p:pic>
        <p:nvPicPr>
          <p:cNvPr id="7" name="Picture 6" descr="cs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4495800"/>
            <a:ext cx="2295525" cy="1990725"/>
          </a:xfrm>
          <a:prstGeom prst="rect">
            <a:avLst/>
          </a:prstGeom>
        </p:spPr>
      </p:pic>
      <p:pic>
        <p:nvPicPr>
          <p:cNvPr id="8" name="Picture 7" descr="1399769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62400" y="1676400"/>
            <a:ext cx="2344882" cy="2057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0" y="1676400"/>
            <a:ext cx="23622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நிறுமச்சட்டம்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86200" y="1676400"/>
            <a:ext cx="27432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அமைப்புமுறையேடு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77000" y="1752600"/>
            <a:ext cx="3048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செயல்முறைவிதிகள்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4419600"/>
            <a:ext cx="32004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இயக்குநரவைக்கூட்டம்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14600" y="3276600"/>
            <a:ext cx="5029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விதிகளைமீறாமல்</a:t>
            </a:r>
            <a:r>
              <a:rPr lang="en-US" dirty="0" smtClean="0"/>
              <a:t> </a:t>
            </a:r>
            <a:r>
              <a:rPr lang="en-US" dirty="0" err="1" smtClean="0"/>
              <a:t>நடத்துகிறார்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Dr Selvaraj Siva Gangai Dist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5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err="1" smtClean="0"/>
              <a:t>பங்குநர்களின்</a:t>
            </a:r>
            <a:r>
              <a:rPr lang="en-US" dirty="0" smtClean="0"/>
              <a:t> </a:t>
            </a:r>
            <a:r>
              <a:rPr lang="en-US" dirty="0" err="1" smtClean="0"/>
              <a:t>கூட்டம்</a:t>
            </a:r>
            <a:endParaRPr lang="en-US" dirty="0"/>
          </a:p>
        </p:txBody>
      </p:sp>
      <p:pic>
        <p:nvPicPr>
          <p:cNvPr id="4" name="Content Placeholder 3" descr="PUMA+Shareholders+Meeting+X7_NWKFxkaU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828800"/>
            <a:ext cx="2613928" cy="2743200"/>
          </a:xfrm>
        </p:spPr>
      </p:pic>
      <p:pic>
        <p:nvPicPr>
          <p:cNvPr id="5" name="Picture 4" descr="c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2057400"/>
            <a:ext cx="19050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9400" y="2514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கூட்டங்களுக்கு</a:t>
            </a:r>
            <a:endParaRPr lang="en-US" dirty="0" smtClean="0"/>
          </a:p>
          <a:p>
            <a:r>
              <a:rPr lang="en-US" dirty="0" err="1" smtClean="0"/>
              <a:t>ஏற்பாடுசெய்தல்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3276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சட்டசடங்குகள்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62200" y="5715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நடவடிக்கைகள்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14600" y="6248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தீர்மானங்கள்</a:t>
            </a:r>
            <a:endParaRPr lang="en-US" dirty="0"/>
          </a:p>
        </p:txBody>
      </p:sp>
      <p:pic>
        <p:nvPicPr>
          <p:cNvPr id="11" name="Picture 10" descr="c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4724400"/>
            <a:ext cx="2181225" cy="20288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19800" y="5029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நிகழ்ச்சிகுறிப்பு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1752600"/>
            <a:ext cx="320040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பங்குநர்களின்</a:t>
            </a:r>
            <a:r>
              <a:rPr lang="en-US" dirty="0" smtClean="0"/>
              <a:t> </a:t>
            </a:r>
            <a:r>
              <a:rPr lang="en-US" dirty="0" err="1" smtClean="0"/>
              <a:t>கூட்டங்கள்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Dr Selvaraj Siva Gangai Dist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9" grpId="0"/>
      <p:bldP spid="10" grpId="0"/>
      <p:bldP spid="12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 smtClean="0"/>
              <a:t>பங்குநர்களின்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ஐயம்</a:t>
            </a:r>
            <a:r>
              <a:rPr lang="en-US" dirty="0" smtClean="0"/>
              <a:t> </a:t>
            </a:r>
            <a:r>
              <a:rPr lang="en-US" dirty="0" err="1" smtClean="0"/>
              <a:t>களைதல்</a:t>
            </a:r>
            <a:endParaRPr lang="en-US" dirty="0"/>
          </a:p>
        </p:txBody>
      </p:sp>
      <p:pic>
        <p:nvPicPr>
          <p:cNvPr id="6" name="Content Placeholder 5" descr="agm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057400"/>
            <a:ext cx="5257800" cy="4038600"/>
          </a:xfrm>
        </p:spPr>
      </p:pic>
      <p:pic>
        <p:nvPicPr>
          <p:cNvPr id="7" name="Picture 6" descr="c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2209800"/>
            <a:ext cx="1752600" cy="1295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7000" y="3276600"/>
            <a:ext cx="22860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பதிலளிக்கிறார்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4038600"/>
            <a:ext cx="25146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தகவல்கள்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95400" y="5486400"/>
            <a:ext cx="44958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தெரிவிக்கவேண்டியதைமட்டும்</a:t>
            </a:r>
            <a:r>
              <a:rPr lang="en-US" dirty="0" smtClean="0"/>
              <a:t> </a:t>
            </a:r>
            <a:r>
              <a:rPr lang="en-US" dirty="0" err="1" smtClean="0"/>
              <a:t>தெரிவிக்கின்றார்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3048000"/>
            <a:ext cx="2667000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இரகசியம்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Dr Selvaraj Siva Gangai Dist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30" presetID="7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500"/>
                            </p:stCondLst>
                            <p:childTnLst>
                              <p:par>
                                <p:cTn id="35" presetID="13" presetClass="entr" presetSubtype="16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latin typeface="SaiIndira" pitchFamily="2" charset="0"/>
              </a:rPr>
              <a:t>சட்டப்படி</a:t>
            </a:r>
            <a:r>
              <a:rPr lang="en-US" sz="3200" dirty="0" smtClean="0">
                <a:latin typeface="SaiIndira" pitchFamily="2" charset="0"/>
              </a:rPr>
              <a:t> </a:t>
            </a:r>
            <a:r>
              <a:rPr lang="en-US" sz="3200" dirty="0" err="1" smtClean="0">
                <a:latin typeface="SaiIndira" pitchFamily="2" charset="0"/>
              </a:rPr>
              <a:t>மேற்கொள்ளவேண்டிய</a:t>
            </a:r>
            <a:r>
              <a:rPr lang="en-US" sz="3200" dirty="0" smtClean="0">
                <a:latin typeface="SaiIndira" pitchFamily="2" charset="0"/>
              </a:rPr>
              <a:t> </a:t>
            </a:r>
            <a:r>
              <a:rPr lang="en-US" sz="3200" dirty="0" err="1" smtClean="0">
                <a:latin typeface="SaiIndira" pitchFamily="2" charset="0"/>
              </a:rPr>
              <a:t>பணிகள்</a:t>
            </a:r>
            <a:endParaRPr lang="en-IN" sz="3200" dirty="0">
              <a:latin typeface="SaiIndir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SaiIndira" pitchFamily="2" charset="0"/>
              </a:rPr>
              <a:t>பங்குச்சான்றிதழ்</a:t>
            </a:r>
            <a:r>
              <a:rPr lang="en-US" dirty="0" smtClean="0">
                <a:latin typeface="SaiIndira" pitchFamily="2" charset="0"/>
              </a:rPr>
              <a:t> </a:t>
            </a:r>
            <a:r>
              <a:rPr lang="en-US" dirty="0" err="1" smtClean="0">
                <a:latin typeface="SaiIndira" pitchFamily="2" charset="0"/>
              </a:rPr>
              <a:t>வழங்குதல்</a:t>
            </a:r>
            <a:r>
              <a:rPr lang="en-US" dirty="0" smtClean="0">
                <a:latin typeface="SaiIndira" pitchFamily="2" charset="0"/>
              </a:rPr>
              <a:t> </a:t>
            </a:r>
            <a:endParaRPr lang="en-IN" dirty="0">
              <a:latin typeface="SaiIndira" pitchFamily="2" charset="0"/>
            </a:endParaRPr>
          </a:p>
        </p:txBody>
      </p:sp>
      <p:pic>
        <p:nvPicPr>
          <p:cNvPr id="4" name="Picture 3" descr="sha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8987" y="2362201"/>
            <a:ext cx="4748213" cy="3733800"/>
          </a:xfrm>
          <a:prstGeom prst="rect">
            <a:avLst/>
          </a:prstGeom>
        </p:spPr>
      </p:pic>
      <p:pic>
        <p:nvPicPr>
          <p:cNvPr id="5" name="Picture 4" descr="cs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438400"/>
            <a:ext cx="1828800" cy="37338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Dr Selvaraj Siva Gangai Dist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SaiIndira" pitchFamily="2" charset="0"/>
              </a:rPr>
              <a:t>பங்கு</a:t>
            </a:r>
            <a:r>
              <a:rPr lang="en-US" sz="2800" dirty="0" smtClean="0">
                <a:latin typeface="SaiIndira" pitchFamily="2" charset="0"/>
              </a:rPr>
              <a:t> </a:t>
            </a:r>
            <a:r>
              <a:rPr lang="en-US" sz="2800" dirty="0" err="1" smtClean="0">
                <a:latin typeface="SaiIndira" pitchFamily="2" charset="0"/>
              </a:rPr>
              <a:t>ஒதுக்கீட்டு</a:t>
            </a:r>
            <a:r>
              <a:rPr lang="en-US" sz="2800" dirty="0" smtClean="0">
                <a:latin typeface="SaiIndira" pitchFamily="2" charset="0"/>
              </a:rPr>
              <a:t> </a:t>
            </a:r>
            <a:r>
              <a:rPr lang="en-US" sz="2800" dirty="0" err="1" smtClean="0">
                <a:latin typeface="SaiIndira" pitchFamily="2" charset="0"/>
              </a:rPr>
              <a:t>மடல்</a:t>
            </a:r>
            <a:r>
              <a:rPr lang="en-US" sz="2800" dirty="0" smtClean="0">
                <a:latin typeface="SaiIndira" pitchFamily="2" charset="0"/>
              </a:rPr>
              <a:t> </a:t>
            </a:r>
            <a:r>
              <a:rPr lang="en-US" sz="2800" dirty="0" err="1" smtClean="0">
                <a:latin typeface="SaiIndira" pitchFamily="2" charset="0"/>
              </a:rPr>
              <a:t>வழங்கல்</a:t>
            </a:r>
            <a:endParaRPr lang="en-IN" sz="2800" dirty="0">
              <a:latin typeface="SaiIndira" pitchFamily="2" charset="0"/>
            </a:endParaRPr>
          </a:p>
        </p:txBody>
      </p:sp>
      <p:pic>
        <p:nvPicPr>
          <p:cNvPr id="4" name="Content Placeholder 3" descr="sha 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38512" y="1524000"/>
            <a:ext cx="4433888" cy="4572000"/>
          </a:xfrm>
        </p:spPr>
      </p:pic>
      <p:pic>
        <p:nvPicPr>
          <p:cNvPr id="5" name="Picture 4" descr="cs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447800"/>
            <a:ext cx="1981200" cy="47244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Dr Selvaraj Siva Gangai Dist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SaiIndira" pitchFamily="2" charset="0"/>
              </a:rPr>
              <a:t>பங்காதாய</a:t>
            </a:r>
            <a:r>
              <a:rPr lang="en-US" sz="2800" dirty="0" smtClean="0">
                <a:latin typeface="SaiIndira" pitchFamily="2" charset="0"/>
              </a:rPr>
              <a:t> </a:t>
            </a:r>
            <a:r>
              <a:rPr lang="en-US" sz="2800" dirty="0" err="1" smtClean="0">
                <a:latin typeface="SaiIndira" pitchFamily="2" charset="0"/>
              </a:rPr>
              <a:t>ஆணை</a:t>
            </a:r>
            <a:endParaRPr lang="en-IN" sz="2800" dirty="0">
              <a:latin typeface="SaiIndira" pitchFamily="2" charset="0"/>
            </a:endParaRPr>
          </a:p>
        </p:txBody>
      </p:sp>
      <p:pic>
        <p:nvPicPr>
          <p:cNvPr id="5" name="Picture 4" descr="cs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447800"/>
            <a:ext cx="1981200" cy="4724400"/>
          </a:xfrm>
          <a:prstGeom prst="rect">
            <a:avLst/>
          </a:prstGeom>
        </p:spPr>
      </p:pic>
      <p:pic>
        <p:nvPicPr>
          <p:cNvPr id="10" name="Picture 9" descr="dd for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1676400"/>
            <a:ext cx="3124200" cy="320040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Dr Selvaraj Siva Gangai Dist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SaiIndira" pitchFamily="2" charset="0"/>
              </a:rPr>
              <a:t>பங்குகளை</a:t>
            </a:r>
            <a:r>
              <a:rPr lang="en-US" dirty="0" smtClean="0">
                <a:latin typeface="SaiIndira" pitchFamily="2" charset="0"/>
              </a:rPr>
              <a:t> </a:t>
            </a:r>
            <a:r>
              <a:rPr lang="en-US" dirty="0" err="1" smtClean="0">
                <a:latin typeface="SaiIndira" pitchFamily="2" charset="0"/>
              </a:rPr>
              <a:t>ஒறுப்பிழப்புசெய்தல்</a:t>
            </a:r>
            <a:endParaRPr lang="en-IN" dirty="0">
              <a:latin typeface="SaiIndira" pitchFamily="2" charset="0"/>
            </a:endParaRPr>
          </a:p>
        </p:txBody>
      </p:sp>
      <p:pic>
        <p:nvPicPr>
          <p:cNvPr id="5" name="Picture 4" descr="cs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1828800" cy="2133600"/>
          </a:xfrm>
          <a:prstGeom prst="rect">
            <a:avLst/>
          </a:prstGeom>
        </p:spPr>
      </p:pic>
      <p:pic>
        <p:nvPicPr>
          <p:cNvPr id="10" name="Content Placeholder 9" descr="one share onevot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705600" y="4953000"/>
            <a:ext cx="2286000" cy="1447800"/>
          </a:xfrm>
        </p:spPr>
      </p:pic>
      <p:sp>
        <p:nvSpPr>
          <p:cNvPr id="7" name="Isosceles Triangle 6"/>
          <p:cNvSpPr/>
          <p:nvPr/>
        </p:nvSpPr>
        <p:spPr>
          <a:xfrm>
            <a:off x="152400" y="2895600"/>
            <a:ext cx="3505200" cy="1600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304800" y="4572000"/>
            <a:ext cx="3124200" cy="1828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381000" y="4343400"/>
            <a:ext cx="28956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SaiIndira" pitchFamily="2" charset="0"/>
              </a:rPr>
              <a:t>           </a:t>
            </a:r>
            <a:r>
              <a:rPr lang="en-US" dirty="0" err="1" smtClean="0">
                <a:latin typeface="SaiIndira" pitchFamily="2" charset="0"/>
              </a:rPr>
              <a:t>நிறுமம்</a:t>
            </a:r>
            <a:endParaRPr lang="en-IN" dirty="0">
              <a:latin typeface="SaiIndira" pitchFamily="2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Dr Selvaraj Siva Gangai Dist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6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1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6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6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60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-2.0259E-6 L -0.65833 -0.0166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SaiIndira" pitchFamily="2" charset="0"/>
              </a:rPr>
              <a:t>நிறுமச்செயலர்</a:t>
            </a:r>
            <a:endParaRPr lang="en-US" dirty="0">
              <a:latin typeface="SaiIndira" pitchFamily="2" charset="0"/>
            </a:endParaRPr>
          </a:p>
        </p:txBody>
      </p:sp>
      <p:pic>
        <p:nvPicPr>
          <p:cNvPr id="4" name="Content Placeholder 3" descr="cs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15000" y="2971800"/>
            <a:ext cx="1905000" cy="1905000"/>
          </a:xfrm>
        </p:spPr>
      </p:pic>
      <p:pic>
        <p:nvPicPr>
          <p:cNvPr id="5" name="Picture 4" descr="cs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4267200"/>
            <a:ext cx="2466975" cy="1847850"/>
          </a:xfrm>
          <a:prstGeom prst="rect">
            <a:avLst/>
          </a:prstGeom>
        </p:spPr>
      </p:pic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1828800"/>
            <a:ext cx="1733550" cy="1905000"/>
          </a:xfrm>
          <a:prstGeom prst="rect">
            <a:avLst/>
          </a:prstGeom>
        </p:spPr>
      </p:pic>
      <p:pic>
        <p:nvPicPr>
          <p:cNvPr id="8" name="Picture 7" descr="cs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1828800"/>
            <a:ext cx="2143125" cy="21431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00600" y="3657600"/>
            <a:ext cx="13716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தகுதிகள்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43400" y="4572000"/>
            <a:ext cx="23622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நிர்வாகப்பணிகள்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95400" y="5867400"/>
            <a:ext cx="37338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இந்தியநிறுமச்செயலர்கள்</a:t>
            </a:r>
            <a:r>
              <a:rPr lang="en-US" dirty="0" smtClean="0"/>
              <a:t> </a:t>
            </a:r>
            <a:r>
              <a:rPr lang="en-US" dirty="0" err="1" smtClean="0"/>
              <a:t>அமைப்பு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5562600"/>
            <a:ext cx="16764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உறுப்பினர்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1676400"/>
            <a:ext cx="19812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நிறுமச்சட்டம்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71800" y="1752600"/>
            <a:ext cx="30480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நிறுமச்செயலர்சட்டம்</a:t>
            </a:r>
            <a:r>
              <a:rPr lang="en-US" dirty="0" smtClean="0"/>
              <a:t> 1980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19800" y="2971800"/>
            <a:ext cx="16764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செயலர்</a:t>
            </a:r>
            <a:endParaRPr lang="en-US" dirty="0"/>
          </a:p>
        </p:txBody>
      </p:sp>
      <p:pic>
        <p:nvPicPr>
          <p:cNvPr id="17" name="Kalimb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381000" y="6172200"/>
            <a:ext cx="304800" cy="304800"/>
          </a:xfrm>
          <a:prstGeom prst="rect">
            <a:avLst/>
          </a:prstGeom>
        </p:spPr>
      </p:pic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Dr Selvaraj Siva Gangai Dist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0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1500"/>
                            </p:stCondLst>
                            <p:childTnLst>
                              <p:par>
                                <p:cTn id="57" presetID="3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1">
                <p:cTn id="6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ஒருங்கிணைத்தல்</a:t>
            </a:r>
            <a:endParaRPr lang="en-US" dirty="0"/>
          </a:p>
        </p:txBody>
      </p:sp>
      <p:pic>
        <p:nvPicPr>
          <p:cNvPr id="4" name="Content Placeholder 3" descr="board-of-director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1524000"/>
            <a:ext cx="3019425" cy="1828800"/>
          </a:xfrm>
        </p:spPr>
      </p:pic>
      <p:pic>
        <p:nvPicPr>
          <p:cNvPr id="5" name="Picture 4" descr="c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3581400"/>
            <a:ext cx="1905000" cy="190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5867400"/>
            <a:ext cx="21336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கொள்முதல்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5943600"/>
            <a:ext cx="2133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விற்பனை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5943600"/>
            <a:ext cx="1905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நிதி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67600" y="5943600"/>
            <a:ext cx="15240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நிர்வாகம்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00400" y="1371600"/>
            <a:ext cx="27432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இயக்குநரவை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86400" y="3505200"/>
            <a:ext cx="220980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செயலரே</a:t>
            </a:r>
            <a:r>
              <a:rPr lang="en-US" dirty="0" smtClean="0"/>
              <a:t> </a:t>
            </a:r>
            <a:r>
              <a:rPr lang="en-US" dirty="0" err="1" smtClean="0"/>
              <a:t>முதன்மை</a:t>
            </a:r>
            <a:r>
              <a:rPr lang="en-US" dirty="0" smtClean="0"/>
              <a:t> </a:t>
            </a:r>
            <a:r>
              <a:rPr lang="en-US" dirty="0" err="1" smtClean="0"/>
              <a:t>அதிகாரி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Dr Selvaraj Siva Gangai Dist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90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220"/>
                            </p:stCondLst>
                            <p:childTnLst>
                              <p:par>
                                <p:cTn id="49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420"/>
                            </p:stCondLst>
                            <p:childTnLst>
                              <p:par>
                                <p:cTn id="5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820"/>
                            </p:stCondLst>
                            <p:childTnLst>
                              <p:par>
                                <p:cTn id="61" presetID="64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4.95027E-6 L 0.10833 -0.2933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820"/>
                            </p:stCondLst>
                            <p:childTnLst>
                              <p:par>
                                <p:cTn id="64" presetID="64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1.54985E-6 L -0.2 -0.2155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820"/>
                            </p:stCondLst>
                            <p:childTnLst>
                              <p:par>
                                <p:cTn id="67" presetID="64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-2.03331E-6 L -0.36666 -0.1221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-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320"/>
                            </p:stCondLst>
                            <p:childTnLst>
                              <p:par>
                                <p:cTn id="70" presetID="64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1.54985E-6 L -0.58333 -0.0601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" y="-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சுமூக</a:t>
            </a:r>
            <a:r>
              <a:rPr lang="en-US" dirty="0" smtClean="0"/>
              <a:t> </a:t>
            </a:r>
            <a:r>
              <a:rPr lang="en-US" dirty="0" err="1" smtClean="0"/>
              <a:t>உறவு</a:t>
            </a:r>
            <a:r>
              <a:rPr lang="en-US" dirty="0" smtClean="0"/>
              <a:t> </a:t>
            </a:r>
            <a:r>
              <a:rPr lang="en-US" dirty="0" err="1" smtClean="0"/>
              <a:t>காத்தல்</a:t>
            </a:r>
            <a:endParaRPr lang="en-US" dirty="0"/>
          </a:p>
        </p:txBody>
      </p:sp>
      <p:pic>
        <p:nvPicPr>
          <p:cNvPr id="4" name="Content Placeholder 3" descr="cs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852711" y="2537172"/>
            <a:ext cx="3514779" cy="3886201"/>
          </a:xfrm>
        </p:spPr>
      </p:pic>
      <p:pic>
        <p:nvPicPr>
          <p:cNvPr id="5" name="Picture 4" descr="board-of-director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905000"/>
            <a:ext cx="2409825" cy="2871787"/>
          </a:xfrm>
          <a:prstGeom prst="rect">
            <a:avLst/>
          </a:prstGeom>
        </p:spPr>
      </p:pic>
      <p:pic>
        <p:nvPicPr>
          <p:cNvPr id="6" name="Picture 5" descr="cs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1" y="1905000"/>
            <a:ext cx="2667000" cy="2286000"/>
          </a:xfrm>
          <a:prstGeom prst="rect">
            <a:avLst/>
          </a:prstGeom>
        </p:spPr>
      </p:pic>
      <p:pic>
        <p:nvPicPr>
          <p:cNvPr id="7" name="Picture 6" descr="cs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9800" y="4800600"/>
            <a:ext cx="2362200" cy="1905000"/>
          </a:xfrm>
          <a:prstGeom prst="rect">
            <a:avLst/>
          </a:prstGeom>
        </p:spPr>
      </p:pic>
      <p:pic>
        <p:nvPicPr>
          <p:cNvPr id="8" name="Picture 7" descr="partnershi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5200" y="1219200"/>
            <a:ext cx="3276600" cy="1828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0" y="2514600"/>
            <a:ext cx="16764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நல்லுறவு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4419600"/>
            <a:ext cx="1981200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இயக்குநரவை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34200" y="4038600"/>
            <a:ext cx="19812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ஊழியர்கள்</a:t>
            </a:r>
            <a:endParaRPr lang="en-US" dirty="0"/>
          </a:p>
        </p:txBody>
      </p:sp>
      <p:pic>
        <p:nvPicPr>
          <p:cNvPr id="12" name="Picture 11" descr="prospectus director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7400" y="4572000"/>
            <a:ext cx="3048000" cy="1866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29400" y="4572000"/>
            <a:ext cx="19812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வெளியாட்கள்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Dr Selvaraj Siva Gangai Dist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000"/>
                            </p:stCondLst>
                            <p:childTnLst>
                              <p:par>
                                <p:cTn id="51" presetID="5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 smtClean="0"/>
              <a:t>ஊழியர்களை</a:t>
            </a:r>
            <a:r>
              <a:rPr lang="en-US" dirty="0" smtClean="0"/>
              <a:t> </a:t>
            </a:r>
            <a:r>
              <a:rPr lang="en-US" dirty="0" err="1" smtClean="0"/>
              <a:t>உழைக்கத்தூண்டுதல்</a:t>
            </a:r>
            <a:endParaRPr lang="en-US" dirty="0"/>
          </a:p>
        </p:txBody>
      </p:sp>
      <p:pic>
        <p:nvPicPr>
          <p:cNvPr id="4" name="Content Placeholder 3" descr="directors 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57600" y="1905000"/>
            <a:ext cx="2438400" cy="2971800"/>
          </a:xfrm>
        </p:spPr>
      </p:pic>
      <p:pic>
        <p:nvPicPr>
          <p:cNvPr id="5" name="Picture 4" descr="compan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1447800"/>
            <a:ext cx="3619500" cy="3429000"/>
          </a:xfrm>
          <a:prstGeom prst="rect">
            <a:avLst/>
          </a:prstGeom>
        </p:spPr>
      </p:pic>
      <p:pic>
        <p:nvPicPr>
          <p:cNvPr id="6" name="Picture 5" descr="participating in the busine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1524000"/>
            <a:ext cx="3581399" cy="3352799"/>
          </a:xfrm>
          <a:prstGeom prst="rect">
            <a:avLst/>
          </a:prstGeom>
        </p:spPr>
      </p:pic>
      <p:pic>
        <p:nvPicPr>
          <p:cNvPr id="7" name="Picture 6" descr="images (10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1600200"/>
            <a:ext cx="3962400" cy="2895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4200" y="2133600"/>
            <a:ext cx="2057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உழைக்கத்</a:t>
            </a:r>
            <a:endParaRPr lang="en-US" dirty="0" smtClean="0"/>
          </a:p>
          <a:p>
            <a:r>
              <a:rPr lang="en-US" dirty="0" err="1" smtClean="0"/>
              <a:t>தூண்டுதல்</a:t>
            </a:r>
            <a:endParaRPr lang="en-US" dirty="0"/>
          </a:p>
        </p:txBody>
      </p:sp>
      <p:pic>
        <p:nvPicPr>
          <p:cNvPr id="9" name="Picture 8" descr="cs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71800" y="1447800"/>
            <a:ext cx="4038600" cy="3429000"/>
          </a:xfrm>
          <a:prstGeom prst="rect">
            <a:avLst/>
          </a:prstGeom>
        </p:spPr>
      </p:pic>
      <p:pic>
        <p:nvPicPr>
          <p:cNvPr id="10" name="Picture 9" descr="cs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" y="2133600"/>
            <a:ext cx="1600200" cy="3048000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Dr Selvaraj Siva Gangai Dist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5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சட்டமுறைக்கடமைகள்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Kalimb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381000" y="5638800"/>
            <a:ext cx="304800" cy="3048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Dr Selvaraj Siva Gangai Dist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Graphic spid="6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 err="1" smtClean="0">
                <a:latin typeface="SaiIndira" pitchFamily="2" charset="0"/>
              </a:rPr>
              <a:t>சட்டமுறைக்கடமைகள்</a:t>
            </a:r>
            <a:r>
              <a:rPr lang="en-US" sz="2800" dirty="0" smtClean="0">
                <a:latin typeface="SaiIndira" pitchFamily="2" charset="0"/>
              </a:rPr>
              <a:t> </a:t>
            </a:r>
            <a:endParaRPr lang="en-US" sz="2800" dirty="0">
              <a:latin typeface="SaiIndira" pitchFamily="2" charset="0"/>
            </a:endParaRPr>
          </a:p>
        </p:txBody>
      </p:sp>
      <p:pic>
        <p:nvPicPr>
          <p:cNvPr id="7" name="Picture 6" descr="cs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0"/>
            <a:ext cx="2628900" cy="2209800"/>
          </a:xfrm>
          <a:prstGeom prst="rect">
            <a:avLst/>
          </a:prstGeom>
        </p:spPr>
      </p:pic>
      <p:pic>
        <p:nvPicPr>
          <p:cNvPr id="8" name="Picture 7" descr="debuntu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4267200"/>
            <a:ext cx="2895600" cy="1761744"/>
          </a:xfrm>
          <a:prstGeom prst="rect">
            <a:avLst/>
          </a:prstGeom>
        </p:spPr>
      </p:pic>
      <p:pic>
        <p:nvPicPr>
          <p:cNvPr id="9" name="Picture 8" descr="Capital-Stock-Shareholders-Rights-And-Liabilities-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3505200"/>
            <a:ext cx="3581400" cy="2667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819400"/>
            <a:ext cx="41148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ஆவணங்களில்</a:t>
            </a:r>
            <a:r>
              <a:rPr lang="en-US" dirty="0" smtClean="0"/>
              <a:t> </a:t>
            </a:r>
            <a:r>
              <a:rPr lang="en-US" dirty="0" err="1" smtClean="0"/>
              <a:t>உண்மையெனச்சான்றளித்தல்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505200"/>
            <a:ext cx="388620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ஆண்டறிக்கையில்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00200" y="5562600"/>
            <a:ext cx="25146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கடனீட்டுப்பத்திரம்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62600" y="3886200"/>
            <a:ext cx="2971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பங்குச்சான்றிதழ்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0" y="2514600"/>
            <a:ext cx="2895600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பங்குஒதுக்கீடு</a:t>
            </a:r>
            <a:r>
              <a:rPr lang="en-US" dirty="0" smtClean="0"/>
              <a:t> </a:t>
            </a:r>
            <a:r>
              <a:rPr lang="en-US" dirty="0" err="1" smtClean="0"/>
              <a:t>செய்த</a:t>
            </a:r>
            <a:r>
              <a:rPr lang="en-US" dirty="0" smtClean="0"/>
              <a:t> 3 </a:t>
            </a:r>
            <a:r>
              <a:rPr lang="en-US" dirty="0" err="1" smtClean="0"/>
              <a:t>மாதங்களுக்குள்</a:t>
            </a:r>
            <a:r>
              <a:rPr lang="en-US" dirty="0" smtClean="0"/>
              <a:t>  </a:t>
            </a:r>
            <a:r>
              <a:rPr lang="en-US" dirty="0" err="1" smtClean="0"/>
              <a:t>அனுப்ப</a:t>
            </a:r>
            <a:r>
              <a:rPr lang="en-US" dirty="0" smtClean="0"/>
              <a:t> </a:t>
            </a:r>
            <a:r>
              <a:rPr lang="en-US" dirty="0" err="1" smtClean="0"/>
              <a:t>வேண்டும்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6172200"/>
            <a:ext cx="3962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கூட்டங்களின்</a:t>
            </a:r>
            <a:r>
              <a:rPr lang="en-US" dirty="0" smtClean="0"/>
              <a:t> </a:t>
            </a:r>
            <a:r>
              <a:rPr lang="en-US" dirty="0" err="1" smtClean="0"/>
              <a:t>அறிக்கை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0" y="1371600"/>
            <a:ext cx="8686800" cy="4754563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Dr Selvaraj Siva Gangai Dist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8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8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500"/>
                            </p:stCondLst>
                            <p:childTnLst>
                              <p:par>
                                <p:cTn id="27" presetID="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000"/>
                            </p:stCondLst>
                            <p:childTnLst>
                              <p:par>
                                <p:cTn id="30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 err="1" smtClean="0"/>
              <a:t>சட்டமுறைக்கடமைகள்</a:t>
            </a:r>
            <a:endParaRPr lang="en-IN" sz="2800" dirty="0"/>
          </a:p>
        </p:txBody>
      </p:sp>
      <p:pic>
        <p:nvPicPr>
          <p:cNvPr id="5" name="Content Placeholder 4" descr="cs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752600"/>
            <a:ext cx="3124200" cy="4343400"/>
          </a:xfrm>
        </p:spPr>
      </p:pic>
      <p:pic>
        <p:nvPicPr>
          <p:cNvPr id="7" name="Content Placeholder 6" descr="pro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686425" y="1905000"/>
            <a:ext cx="1962150" cy="3886199"/>
          </a:xfrm>
        </p:spPr>
      </p:pic>
      <p:sp>
        <p:nvSpPr>
          <p:cNvPr id="6" name="TextBox 5"/>
          <p:cNvSpPr txBox="1"/>
          <p:nvPr/>
        </p:nvSpPr>
        <p:spPr>
          <a:xfrm>
            <a:off x="990600" y="5486400"/>
            <a:ext cx="35052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ஆவணங்களில்</a:t>
            </a:r>
            <a:r>
              <a:rPr lang="en-US" dirty="0" smtClean="0"/>
              <a:t> </a:t>
            </a:r>
            <a:r>
              <a:rPr lang="en-US" dirty="0" err="1" smtClean="0"/>
              <a:t>கையொப்பமிடல்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4267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தகவலறிக்கை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5029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இல்லையெனில்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2286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தகவலறிக்கைக்கு</a:t>
            </a:r>
            <a:r>
              <a:rPr lang="en-US" dirty="0" smtClean="0"/>
              <a:t> </a:t>
            </a:r>
            <a:r>
              <a:rPr lang="en-US" dirty="0" err="1" smtClean="0"/>
              <a:t>மாற்றறிக்கை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5791200" y="30480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பதிவாளரிடம்</a:t>
            </a:r>
            <a:r>
              <a:rPr lang="en-US" dirty="0" smtClean="0"/>
              <a:t> </a:t>
            </a:r>
            <a:r>
              <a:rPr lang="en-US" dirty="0" err="1" smtClean="0"/>
              <a:t>தாக்கல்</a:t>
            </a:r>
            <a:r>
              <a:rPr lang="en-US" dirty="0" smtClean="0"/>
              <a:t> </a:t>
            </a:r>
            <a:r>
              <a:rPr lang="en-US" dirty="0" err="1" smtClean="0"/>
              <a:t>செய்தல்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Dr Selvaraj Siva Gangai Dist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" presetClass="exit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52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000"/>
                            </p:stCondLst>
                            <p:childTnLst>
                              <p:par>
                                <p:cTn id="6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/>
      <p:bldP spid="8" grpId="1"/>
      <p:bldP spid="9" grpId="0"/>
      <p:bldP spid="9" grpId="1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 err="1" smtClean="0">
                <a:latin typeface="SaiIndira" pitchFamily="2" charset="0"/>
              </a:rPr>
              <a:t>ஒதுக்கீடு</a:t>
            </a:r>
            <a:r>
              <a:rPr lang="en-US" sz="2800" dirty="0" smtClean="0">
                <a:latin typeface="SaiIndira" pitchFamily="2" charset="0"/>
              </a:rPr>
              <a:t> </a:t>
            </a:r>
            <a:r>
              <a:rPr lang="en-US" sz="2800" dirty="0" err="1" smtClean="0">
                <a:latin typeface="SaiIndira" pitchFamily="2" charset="0"/>
              </a:rPr>
              <a:t>செயத</a:t>
            </a:r>
            <a:r>
              <a:rPr lang="en-US" sz="2800" dirty="0" smtClean="0">
                <a:latin typeface="SaiIndira" pitchFamily="2" charset="0"/>
              </a:rPr>
              <a:t> </a:t>
            </a:r>
            <a:r>
              <a:rPr lang="en-US" sz="4000" dirty="0" smtClean="0">
                <a:latin typeface="SaiIndira" pitchFamily="2" charset="0"/>
              </a:rPr>
              <a:t>3</a:t>
            </a:r>
            <a:r>
              <a:rPr lang="en-US" sz="2800" dirty="0" smtClean="0">
                <a:latin typeface="SaiIndira" pitchFamily="2" charset="0"/>
              </a:rPr>
              <a:t> </a:t>
            </a:r>
            <a:r>
              <a:rPr lang="en-US" sz="2800" dirty="0" err="1" smtClean="0">
                <a:latin typeface="SaiIndira" pitchFamily="2" charset="0"/>
              </a:rPr>
              <a:t>மாதங்களுக்குள்</a:t>
            </a:r>
            <a:r>
              <a:rPr lang="en-US" sz="2800" dirty="0" smtClean="0">
                <a:latin typeface="SaiIndira" pitchFamily="2" charset="0"/>
              </a:rPr>
              <a:t> </a:t>
            </a:r>
            <a:r>
              <a:rPr lang="en-US" sz="2800" dirty="0" err="1" smtClean="0">
                <a:latin typeface="SaiIndira" pitchFamily="2" charset="0"/>
              </a:rPr>
              <a:t>வழங்கவேண்டியவைகள்</a:t>
            </a:r>
            <a:r>
              <a:rPr lang="en-US" sz="2800" dirty="0" smtClean="0">
                <a:latin typeface="SaiIndira" pitchFamily="2" charset="0"/>
              </a:rPr>
              <a:t> </a:t>
            </a:r>
            <a:endParaRPr lang="en-IN" sz="2800" dirty="0">
              <a:latin typeface="SaiIndira" pitchFamily="2" charset="0"/>
            </a:endParaRPr>
          </a:p>
        </p:txBody>
      </p:sp>
      <p:pic>
        <p:nvPicPr>
          <p:cNvPr id="11" name="Content Placeholder 10" descr="debuntur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38800" y="2438400"/>
            <a:ext cx="2971800" cy="3733800"/>
          </a:xfrm>
        </p:spPr>
      </p:pic>
      <p:pic>
        <p:nvPicPr>
          <p:cNvPr id="9" name="Content Placeholder 8" descr="one share onevot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514600"/>
            <a:ext cx="3200400" cy="3733800"/>
          </a:xfrm>
        </p:spPr>
      </p:pic>
      <p:sp>
        <p:nvSpPr>
          <p:cNvPr id="10" name="TextBox 9"/>
          <p:cNvSpPr txBox="1"/>
          <p:nvPr/>
        </p:nvSpPr>
        <p:spPr>
          <a:xfrm>
            <a:off x="1371600" y="5562600"/>
            <a:ext cx="28194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பங்குச்சான்றிதழ்</a:t>
            </a:r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5638800" y="5486400"/>
            <a:ext cx="26670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கடனீட்டுப்பத்திரம்</a:t>
            </a:r>
            <a:endParaRPr lang="en-IN" dirty="0"/>
          </a:p>
        </p:txBody>
      </p:sp>
      <p:pic>
        <p:nvPicPr>
          <p:cNvPr id="13" name="Picture 12" descr="cs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1447800"/>
            <a:ext cx="1524000" cy="15240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Dr Selvaraj Siva Gangai Dist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 err="1" smtClean="0"/>
              <a:t>பங்குமாற்றுகைக்கு</a:t>
            </a:r>
            <a:r>
              <a:rPr lang="en-US" sz="3600" dirty="0" smtClean="0"/>
              <a:t> </a:t>
            </a:r>
            <a:r>
              <a:rPr lang="en-US" sz="3600" dirty="0" err="1" smtClean="0"/>
              <a:t>ஏற்பாடு</a:t>
            </a:r>
            <a:r>
              <a:rPr lang="en-US" sz="3600" dirty="0" smtClean="0"/>
              <a:t> </a:t>
            </a:r>
            <a:r>
              <a:rPr lang="en-US" sz="3600" dirty="0" err="1" smtClean="0"/>
              <a:t>செய்தல்</a:t>
            </a:r>
            <a:endParaRPr lang="en-US" sz="3600" dirty="0"/>
          </a:p>
        </p:txBody>
      </p:sp>
      <p:pic>
        <p:nvPicPr>
          <p:cNvPr id="4" name="Content Placeholder 3" descr="170px-Bombay_Stock_Exchange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362200"/>
            <a:ext cx="2209800" cy="2971800"/>
          </a:xfrm>
        </p:spPr>
      </p:pic>
      <p:sp>
        <p:nvSpPr>
          <p:cNvPr id="5" name="TextBox 4"/>
          <p:cNvSpPr txBox="1"/>
          <p:nvPr/>
        </p:nvSpPr>
        <p:spPr>
          <a:xfrm>
            <a:off x="2895600" y="4953000"/>
            <a:ext cx="4191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பட்டியலிடுதல்</a:t>
            </a:r>
            <a:r>
              <a:rPr lang="en-US" dirty="0" smtClean="0"/>
              <a:t> 2 </a:t>
            </a:r>
            <a:r>
              <a:rPr lang="en-US" dirty="0" err="1" smtClean="0"/>
              <a:t>மாதங்களுக்குள்</a:t>
            </a:r>
            <a:endParaRPr lang="en-US" dirty="0"/>
          </a:p>
        </p:txBody>
      </p:sp>
      <p:pic>
        <p:nvPicPr>
          <p:cNvPr id="9" name="Picture 8" descr="cs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1676400"/>
            <a:ext cx="1524000" cy="20574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Dr Selvaraj Siva Gangai Dist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 smtClean="0"/>
              <a:t>தாக்கல்</a:t>
            </a:r>
            <a:r>
              <a:rPr lang="en-US" dirty="0" smtClean="0"/>
              <a:t> </a:t>
            </a:r>
            <a:r>
              <a:rPr lang="en-US" dirty="0" err="1" smtClean="0"/>
              <a:t>செய்யவேண்டிய</a:t>
            </a:r>
            <a:r>
              <a:rPr lang="en-US" dirty="0" smtClean="0"/>
              <a:t> </a:t>
            </a:r>
            <a:r>
              <a:rPr lang="en-US" dirty="0" err="1" smtClean="0"/>
              <a:t>அறிக்கைகள்</a:t>
            </a:r>
            <a:r>
              <a:rPr lang="en-US" dirty="0" smtClean="0"/>
              <a:t> </a:t>
            </a:r>
            <a:endParaRPr lang="en-IN" dirty="0"/>
          </a:p>
        </p:txBody>
      </p:sp>
      <p:pic>
        <p:nvPicPr>
          <p:cNvPr id="10" name="Content Placeholder 9" descr="cs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657600" y="1676400"/>
            <a:ext cx="1524000" cy="1524000"/>
          </a:xfrm>
        </p:spPr>
      </p:pic>
      <p:pic>
        <p:nvPicPr>
          <p:cNvPr id="7" name="Content Placeholder 6" descr="images (12)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1828800"/>
            <a:ext cx="2619375" cy="4343400"/>
          </a:xfrm>
        </p:spPr>
      </p:pic>
      <p:sp>
        <p:nvSpPr>
          <p:cNvPr id="8" name="TextBox 7"/>
          <p:cNvSpPr txBox="1"/>
          <p:nvPr/>
        </p:nvSpPr>
        <p:spPr>
          <a:xfrm>
            <a:off x="1219200" y="5562600"/>
            <a:ext cx="25908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பதிவாலுவலகம்</a:t>
            </a:r>
            <a:r>
              <a:rPr lang="en-US" dirty="0" smtClean="0"/>
              <a:t> </a:t>
            </a:r>
            <a:r>
              <a:rPr lang="en-US" dirty="0" err="1" smtClean="0"/>
              <a:t>உள்ள</a:t>
            </a:r>
            <a:r>
              <a:rPr lang="en-US" dirty="0" smtClean="0"/>
              <a:t> </a:t>
            </a:r>
            <a:r>
              <a:rPr lang="en-US" dirty="0" err="1" smtClean="0"/>
              <a:t>இடம்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3657600"/>
            <a:ext cx="3886200" cy="2585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1600" dirty="0" err="1" smtClean="0"/>
              <a:t>தொழில்தொடக்கச்சான்றிதழ்</a:t>
            </a:r>
            <a:r>
              <a:rPr lang="en-US" sz="1600" dirty="0" smtClean="0"/>
              <a:t> </a:t>
            </a:r>
            <a:r>
              <a:rPr lang="en-US" sz="1600" dirty="0" err="1" smtClean="0"/>
              <a:t>பெறுவதற்காக</a:t>
            </a:r>
            <a:endParaRPr lang="en-US" sz="1600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சட்டமுறை</a:t>
            </a:r>
            <a:r>
              <a:rPr lang="en-US" dirty="0" smtClean="0"/>
              <a:t> </a:t>
            </a:r>
            <a:r>
              <a:rPr lang="en-US" dirty="0" err="1" smtClean="0"/>
              <a:t>உறுதி</a:t>
            </a:r>
            <a:r>
              <a:rPr lang="en-US" dirty="0" smtClean="0"/>
              <a:t> </a:t>
            </a:r>
            <a:r>
              <a:rPr lang="en-US" dirty="0" err="1" smtClean="0"/>
              <a:t>விளம்பல்</a:t>
            </a:r>
            <a:r>
              <a:rPr lang="en-US" dirty="0" smtClean="0"/>
              <a:t>  </a:t>
            </a:r>
          </a:p>
          <a:p>
            <a:endParaRPr lang="en-US" dirty="0" smtClean="0"/>
          </a:p>
          <a:p>
            <a:endParaRPr lang="en-IN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Dr Selvaraj Siva Gangai Dist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3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35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ஆண்டறிக்கையில்</a:t>
            </a:r>
            <a:r>
              <a:rPr lang="en-US" dirty="0" smtClean="0"/>
              <a:t> </a:t>
            </a:r>
            <a:r>
              <a:rPr lang="en-US" dirty="0" err="1" smtClean="0"/>
              <a:t>கையொப்பமிடல்</a:t>
            </a:r>
            <a:r>
              <a:rPr lang="en-US" dirty="0" smtClean="0"/>
              <a:t> </a:t>
            </a:r>
            <a:endParaRPr lang="en-IN" dirty="0"/>
          </a:p>
        </p:txBody>
      </p:sp>
      <p:pic>
        <p:nvPicPr>
          <p:cNvPr id="7" name="Content Placeholder 6" descr="cs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62844" y="2667000"/>
            <a:ext cx="2628900" cy="304799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அறிவிக்கை</a:t>
            </a:r>
            <a:r>
              <a:rPr lang="en-US" dirty="0" smtClean="0"/>
              <a:t> </a:t>
            </a:r>
            <a:r>
              <a:rPr lang="en-US" dirty="0" err="1" smtClean="0"/>
              <a:t>அனுப்புதல்</a:t>
            </a:r>
            <a:endParaRPr lang="en-IN" dirty="0"/>
          </a:p>
        </p:txBody>
      </p:sp>
      <p:pic>
        <p:nvPicPr>
          <p:cNvPr id="10" name="Content Placeholder 9" descr="images (21)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32425" y="2362200"/>
            <a:ext cx="2873375" cy="3352800"/>
          </a:xfr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Dr Selvaraj Siva Gangai Dist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50"/>
                            </p:stCondLst>
                            <p:childTnLst>
                              <p:par>
                                <p:cTn id="29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 smtClean="0"/>
              <a:t>நிறுமச்செயலரின்முக்கியத்துவம்</a:t>
            </a:r>
            <a:endParaRPr lang="en-US" sz="3200" dirty="0"/>
          </a:p>
        </p:txBody>
      </p:sp>
      <p:pic>
        <p:nvPicPr>
          <p:cNvPr id="4" name="Content Placeholder 3" descr="c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19500" y="2438400"/>
            <a:ext cx="2552700" cy="3048000"/>
          </a:xfrm>
        </p:spPr>
      </p:pic>
      <p:graphicFrame>
        <p:nvGraphicFramePr>
          <p:cNvPr id="6" name="Diagram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confusio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20000" y="2209800"/>
            <a:ext cx="1524000" cy="381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72200" y="3124200"/>
            <a:ext cx="266700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புரிந்துகொள்ளுதல்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3429000"/>
            <a:ext cx="23622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தீர்வுகாணுதல்</a:t>
            </a:r>
            <a:endParaRPr lang="en-US" dirty="0"/>
          </a:p>
        </p:txBody>
      </p:sp>
      <p:sp>
        <p:nvSpPr>
          <p:cNvPr id="10" name="Isosceles Triangle 9"/>
          <p:cNvSpPr/>
          <p:nvPr/>
        </p:nvSpPr>
        <p:spPr>
          <a:xfrm>
            <a:off x="533400" y="2743200"/>
            <a:ext cx="1371600" cy="685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3400" y="3505200"/>
            <a:ext cx="1371600" cy="1295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800" y="3352800"/>
            <a:ext cx="18288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  </a:t>
            </a:r>
            <a:r>
              <a:rPr lang="en-US" dirty="0" err="1" smtClean="0"/>
              <a:t>நிறுமம்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0" y="3276600"/>
            <a:ext cx="13716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செயல்</a:t>
            </a:r>
            <a:r>
              <a:rPr lang="en-US" dirty="0" smtClean="0"/>
              <a:t> </a:t>
            </a:r>
            <a:r>
              <a:rPr lang="en-US" dirty="0" err="1" smtClean="0"/>
              <a:t>திறன்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11009763">
            <a:off x="2590800" y="32766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Dr Selvaraj Siva Gangai Dist</a:t>
            </a:r>
            <a:endParaRPr lang="en-US"/>
          </a:p>
        </p:txBody>
      </p:sp>
    </p:spTree>
  </p:cSld>
  <p:clrMapOvr>
    <a:masterClrMapping/>
  </p:clrMapOvr>
  <p:transition spd="med"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6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5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30 </a:t>
            </a:r>
            <a:r>
              <a:rPr lang="en-US" sz="2800" dirty="0" err="1" smtClean="0"/>
              <a:t>தினத்திற்குள்</a:t>
            </a:r>
            <a:r>
              <a:rPr lang="en-US" sz="2800" dirty="0" smtClean="0"/>
              <a:t> </a:t>
            </a:r>
            <a:r>
              <a:rPr lang="en-US" sz="2800" dirty="0" err="1" smtClean="0"/>
              <a:t>தயார்செய்யவேண்டியது</a:t>
            </a:r>
            <a:r>
              <a:rPr lang="en-US" sz="2800" dirty="0" smtClean="0"/>
              <a:t> </a:t>
            </a:r>
            <a:endParaRPr lang="en-IN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1800" dirty="0" err="1" smtClean="0"/>
              <a:t>இயக்குநரவைக்கூட்டத்தின்</a:t>
            </a:r>
            <a:r>
              <a:rPr lang="en-US" sz="1800" dirty="0" smtClean="0"/>
              <a:t>  </a:t>
            </a:r>
            <a:r>
              <a:rPr lang="en-US" sz="1800" dirty="0" err="1" smtClean="0"/>
              <a:t>நிகழ்ச்சிக்குறிப்பேடு</a:t>
            </a:r>
            <a:r>
              <a:rPr lang="en-US" sz="1800" dirty="0" smtClean="0"/>
              <a:t> </a:t>
            </a:r>
            <a:endParaRPr lang="en-IN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பங்குநர்கூட்டத்தின்</a:t>
            </a:r>
            <a:r>
              <a:rPr lang="en-US" dirty="0" smtClean="0"/>
              <a:t> </a:t>
            </a:r>
            <a:r>
              <a:rPr lang="en-US" dirty="0" err="1" smtClean="0"/>
              <a:t>நிகழ்ச்சிக்</a:t>
            </a:r>
            <a:r>
              <a:rPr lang="en-US" dirty="0" smtClean="0"/>
              <a:t> </a:t>
            </a:r>
            <a:r>
              <a:rPr lang="en-US" dirty="0" err="1" smtClean="0"/>
              <a:t>குறிப்பேடு</a:t>
            </a:r>
            <a:r>
              <a:rPr lang="en-US" dirty="0" smtClean="0"/>
              <a:t> </a:t>
            </a:r>
            <a:endParaRPr lang="en-IN" dirty="0"/>
          </a:p>
        </p:txBody>
      </p:sp>
      <p:pic>
        <p:nvPicPr>
          <p:cNvPr id="10" name="Content Placeholder 9" descr="agm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356225" y="2438400"/>
            <a:ext cx="2720975" cy="3200399"/>
          </a:xfrm>
        </p:spPr>
      </p:pic>
      <p:pic>
        <p:nvPicPr>
          <p:cNvPr id="9" name="Content Placeholder 8" descr="board-of-directors.bmp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580516"/>
            <a:ext cx="3200400" cy="3140006"/>
          </a:xfrm>
        </p:spPr>
      </p:pic>
      <p:pic>
        <p:nvPicPr>
          <p:cNvPr id="11" name="Picture 10" descr="c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3581400"/>
            <a:ext cx="2181225" cy="2971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33800" y="4419600"/>
            <a:ext cx="15240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நிகழ்ச்சிக்குறிப்பேடு</a:t>
            </a:r>
            <a:endParaRPr lang="en-IN" dirty="0"/>
          </a:p>
        </p:txBody>
      </p:sp>
      <p:pic>
        <p:nvPicPr>
          <p:cNvPr id="13" name="Picture 12" descr="cs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91400" y="5029200"/>
            <a:ext cx="1524000" cy="1524000"/>
          </a:xfrm>
          <a:prstGeom prst="rect">
            <a:avLst/>
          </a:prstGeom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Dr Selvaraj Siva Gangai Dist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5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15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 build="p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பாதுகாக்கவேண்டிய</a:t>
            </a:r>
            <a:r>
              <a:rPr lang="en-US" dirty="0" smtClean="0"/>
              <a:t> </a:t>
            </a:r>
            <a:r>
              <a:rPr lang="en-US" dirty="0" err="1" smtClean="0"/>
              <a:t>ஏடுகள்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உறுப்பினர்</a:t>
            </a:r>
            <a:r>
              <a:rPr lang="en-US" dirty="0" smtClean="0"/>
              <a:t> </a:t>
            </a:r>
            <a:r>
              <a:rPr lang="en-US" dirty="0" err="1" smtClean="0"/>
              <a:t>பதிவேடு</a:t>
            </a:r>
            <a:endParaRPr lang="en-IN" dirty="0"/>
          </a:p>
        </p:txBody>
      </p:sp>
      <p:pic>
        <p:nvPicPr>
          <p:cNvPr id="7" name="Content Placeholder 6" descr="images (7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66800" y="2438400"/>
            <a:ext cx="3048000" cy="39624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கடனீந்தோர்</a:t>
            </a:r>
            <a:r>
              <a:rPr lang="en-US" dirty="0" smtClean="0"/>
              <a:t> </a:t>
            </a:r>
            <a:r>
              <a:rPr lang="en-US" dirty="0" err="1" smtClean="0"/>
              <a:t>பதிவேடு</a:t>
            </a:r>
            <a:r>
              <a:rPr lang="en-US" dirty="0" smtClean="0"/>
              <a:t> </a:t>
            </a:r>
            <a:endParaRPr lang="en-IN" dirty="0"/>
          </a:p>
        </p:txBody>
      </p:sp>
      <p:pic>
        <p:nvPicPr>
          <p:cNvPr id="8" name="Content Placeholder 7" descr="images (21)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29200" y="2362200"/>
            <a:ext cx="3352799" cy="3505200"/>
          </a:xfr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Dr Selvaraj Siva Gangai Dist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3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aiIndira" pitchFamily="2" charset="0"/>
              </a:rPr>
              <a:t>கருத்தாளர்கள்</a:t>
            </a:r>
            <a:r>
              <a:rPr lang="en-US" dirty="0" smtClean="0">
                <a:latin typeface="SaiIndira" pitchFamily="2" charset="0"/>
              </a:rPr>
              <a:t>  </a:t>
            </a:r>
            <a:endParaRPr lang="en-IN" dirty="0">
              <a:latin typeface="SaiIndir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000" dirty="0" smtClean="0"/>
              <a:t>    </a:t>
            </a:r>
            <a:r>
              <a:rPr lang="en-US" sz="2000" dirty="0" err="1" smtClean="0"/>
              <a:t>முதுகலை</a:t>
            </a:r>
            <a:r>
              <a:rPr lang="en-US" sz="2000" dirty="0" smtClean="0"/>
              <a:t> </a:t>
            </a:r>
            <a:r>
              <a:rPr lang="en-US" sz="2000" dirty="0" err="1" smtClean="0"/>
              <a:t>வணிகவியல்</a:t>
            </a:r>
            <a:endParaRPr lang="en-US" sz="2000" dirty="0" smtClean="0"/>
          </a:p>
          <a:p>
            <a:pPr algn="ctr">
              <a:buNone/>
            </a:pPr>
            <a:r>
              <a:rPr lang="en-US" sz="2000" dirty="0" smtClean="0"/>
              <a:t> </a:t>
            </a:r>
            <a:r>
              <a:rPr lang="en-US" sz="2000" dirty="0" err="1" smtClean="0"/>
              <a:t>ஆசிரியர்கள்</a:t>
            </a:r>
            <a:r>
              <a:rPr lang="en-US" sz="2000" dirty="0" smtClean="0"/>
              <a:t>  </a:t>
            </a:r>
          </a:p>
          <a:p>
            <a:pPr algn="ctr">
              <a:buNone/>
            </a:pPr>
            <a:r>
              <a:rPr lang="en-US" sz="2000" dirty="0" err="1" smtClean="0"/>
              <a:t>அனைவருக்கும்</a:t>
            </a:r>
            <a:r>
              <a:rPr lang="en-US" sz="2000" dirty="0" smtClean="0"/>
              <a:t> </a:t>
            </a:r>
            <a:r>
              <a:rPr lang="en-US" sz="2000" dirty="0" err="1" smtClean="0"/>
              <a:t>எங்களது</a:t>
            </a:r>
            <a:r>
              <a:rPr lang="en-US" sz="2000" dirty="0" smtClean="0"/>
              <a:t>  </a:t>
            </a:r>
            <a:r>
              <a:rPr lang="en-US" sz="2000" dirty="0" err="1" smtClean="0"/>
              <a:t>உளமார்ந்த</a:t>
            </a:r>
            <a:r>
              <a:rPr lang="en-US" sz="2000" dirty="0" smtClean="0"/>
              <a:t> </a:t>
            </a:r>
            <a:r>
              <a:rPr lang="en-US" sz="2000" dirty="0" err="1" smtClean="0"/>
              <a:t>நன்றியினைத்</a:t>
            </a:r>
            <a:r>
              <a:rPr lang="en-US" sz="2000" dirty="0" smtClean="0"/>
              <a:t> </a:t>
            </a:r>
            <a:r>
              <a:rPr lang="en-US" sz="2000" dirty="0" err="1" smtClean="0"/>
              <a:t>தெரிவித்துக்</a:t>
            </a:r>
            <a:endParaRPr lang="en-US" sz="2000" dirty="0" smtClean="0"/>
          </a:p>
          <a:p>
            <a:pPr algn="ctr">
              <a:buNone/>
            </a:pPr>
            <a:r>
              <a:rPr lang="en-US" sz="2000" dirty="0" err="1" smtClean="0"/>
              <a:t>கொள்கின்றோம்</a:t>
            </a:r>
            <a:endParaRPr lang="en-IN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600" dirty="0" err="1" smtClean="0">
                <a:latin typeface="SaiIndira" pitchFamily="2" charset="0"/>
              </a:rPr>
              <a:t>Mr</a:t>
            </a:r>
            <a:r>
              <a:rPr lang="en-US" sz="1600" dirty="0" smtClean="0">
                <a:latin typeface="SaiIndira" pitchFamily="2" charset="0"/>
              </a:rPr>
              <a:t> .</a:t>
            </a:r>
            <a:r>
              <a:rPr lang="en-US" sz="1600" dirty="0" err="1" smtClean="0">
                <a:latin typeface="SaiIndira" pitchFamily="2" charset="0"/>
              </a:rPr>
              <a:t>p.karthikeyan</a:t>
            </a:r>
            <a:r>
              <a:rPr lang="en-US" sz="1600" dirty="0" smtClean="0">
                <a:latin typeface="SaiIndira" pitchFamily="2" charset="0"/>
              </a:rPr>
              <a:t> </a:t>
            </a:r>
            <a:r>
              <a:rPr lang="en-US" sz="1600" dirty="0" err="1" smtClean="0">
                <a:latin typeface="SaiIndira" pitchFamily="2" charset="0"/>
              </a:rPr>
              <a:t>M.com.,M.Ed</a:t>
            </a:r>
            <a:r>
              <a:rPr lang="en-US" sz="1600" dirty="0" smtClean="0">
                <a:latin typeface="SaiIndira" pitchFamily="2" charset="0"/>
              </a:rPr>
              <a:t>., </a:t>
            </a:r>
            <a:r>
              <a:rPr lang="en-US" sz="1600" dirty="0" err="1" smtClean="0">
                <a:latin typeface="SaiIndira" pitchFamily="2" charset="0"/>
              </a:rPr>
              <a:t>M.phil</a:t>
            </a:r>
            <a:r>
              <a:rPr lang="en-US" sz="1600" dirty="0" smtClean="0">
                <a:latin typeface="SaiIndira" pitchFamily="2" charset="0"/>
              </a:rPr>
              <a:t> .,</a:t>
            </a:r>
          </a:p>
          <a:p>
            <a:endParaRPr lang="en-US" sz="1600" dirty="0" smtClean="0">
              <a:latin typeface="SaiIndira" pitchFamily="2" charset="0"/>
            </a:endParaRPr>
          </a:p>
          <a:p>
            <a:r>
              <a:rPr lang="en-US" sz="1600" dirty="0" smtClean="0">
                <a:latin typeface="SaiIndira" pitchFamily="2" charset="0"/>
              </a:rPr>
              <a:t>Mr. </a:t>
            </a:r>
            <a:r>
              <a:rPr lang="en-US" sz="1600" dirty="0" err="1" smtClean="0">
                <a:latin typeface="SaiIndira" pitchFamily="2" charset="0"/>
              </a:rPr>
              <a:t>Murugesan</a:t>
            </a:r>
            <a:r>
              <a:rPr lang="en-US" sz="1600" dirty="0" smtClean="0">
                <a:latin typeface="SaiIndira" pitchFamily="2" charset="0"/>
              </a:rPr>
              <a:t> </a:t>
            </a:r>
            <a:r>
              <a:rPr lang="en-US" sz="1600" dirty="0" err="1" smtClean="0">
                <a:latin typeface="SaiIndira" pitchFamily="2" charset="0"/>
              </a:rPr>
              <a:t>M.com.,M.Ed</a:t>
            </a:r>
            <a:r>
              <a:rPr lang="en-US" sz="1600" dirty="0" smtClean="0">
                <a:latin typeface="SaiIndira" pitchFamily="2" charset="0"/>
              </a:rPr>
              <a:t>., </a:t>
            </a:r>
            <a:r>
              <a:rPr lang="en-US" sz="1600" dirty="0" err="1" smtClean="0">
                <a:latin typeface="SaiIndira" pitchFamily="2" charset="0"/>
              </a:rPr>
              <a:t>M.phil</a:t>
            </a:r>
            <a:r>
              <a:rPr lang="en-US" sz="1600" dirty="0" smtClean="0">
                <a:latin typeface="SaiIndira" pitchFamily="2" charset="0"/>
              </a:rPr>
              <a:t> .,</a:t>
            </a:r>
          </a:p>
          <a:p>
            <a:endParaRPr lang="en-US" sz="1600" dirty="0" smtClean="0">
              <a:latin typeface="SaiIndira" pitchFamily="2" charset="0"/>
            </a:endParaRPr>
          </a:p>
          <a:p>
            <a:r>
              <a:rPr lang="en-US" sz="1600" dirty="0" smtClean="0">
                <a:latin typeface="SaiIndira" pitchFamily="2" charset="0"/>
              </a:rPr>
              <a:t>Mrs.  </a:t>
            </a:r>
            <a:r>
              <a:rPr lang="en-US" sz="1600" dirty="0" err="1" smtClean="0">
                <a:latin typeface="SaiIndira" pitchFamily="2" charset="0"/>
              </a:rPr>
              <a:t>Rathnavathi</a:t>
            </a:r>
            <a:r>
              <a:rPr lang="en-US" sz="1600" dirty="0" smtClean="0">
                <a:latin typeface="SaiIndira" pitchFamily="2" charset="0"/>
              </a:rPr>
              <a:t> </a:t>
            </a:r>
            <a:r>
              <a:rPr lang="en-US" sz="1600" dirty="0" err="1" smtClean="0">
                <a:latin typeface="SaiIndira" pitchFamily="2" charset="0"/>
              </a:rPr>
              <a:t>M.com.,M.Ed</a:t>
            </a:r>
            <a:r>
              <a:rPr lang="en-US" sz="1600" dirty="0" smtClean="0">
                <a:latin typeface="SaiIndira" pitchFamily="2" charset="0"/>
              </a:rPr>
              <a:t>., </a:t>
            </a:r>
            <a:r>
              <a:rPr lang="en-US" sz="1600" dirty="0" err="1" smtClean="0">
                <a:latin typeface="SaiIndira" pitchFamily="2" charset="0"/>
              </a:rPr>
              <a:t>M.phil</a:t>
            </a:r>
            <a:r>
              <a:rPr lang="en-US" sz="1600" dirty="0" smtClean="0">
                <a:latin typeface="SaiIndira" pitchFamily="2" charset="0"/>
              </a:rPr>
              <a:t> .,</a:t>
            </a:r>
          </a:p>
          <a:p>
            <a:endParaRPr lang="en-US" sz="1600" dirty="0" smtClean="0">
              <a:latin typeface="SaiIndira" pitchFamily="2" charset="0"/>
            </a:endParaRPr>
          </a:p>
          <a:p>
            <a:r>
              <a:rPr lang="en-US" sz="1600" dirty="0" smtClean="0">
                <a:latin typeface="SaiIndira" pitchFamily="2" charset="0"/>
              </a:rPr>
              <a:t>Mr. </a:t>
            </a:r>
            <a:r>
              <a:rPr lang="en-US" sz="1600" dirty="0" err="1" smtClean="0">
                <a:latin typeface="SaiIndira" pitchFamily="2" charset="0"/>
              </a:rPr>
              <a:t>T.selvaraj</a:t>
            </a:r>
            <a:r>
              <a:rPr lang="en-US" sz="1600" dirty="0" smtClean="0">
                <a:latin typeface="SaiIndira" pitchFamily="2" charset="0"/>
              </a:rPr>
              <a:t>  </a:t>
            </a:r>
          </a:p>
          <a:p>
            <a:r>
              <a:rPr lang="en-US" sz="1600" dirty="0" smtClean="0">
                <a:latin typeface="SaiIndira" pitchFamily="2" charset="0"/>
              </a:rPr>
              <a:t>M.A., </a:t>
            </a:r>
            <a:r>
              <a:rPr lang="en-US" sz="1600" dirty="0" err="1" smtClean="0">
                <a:latin typeface="SaiIndira" pitchFamily="2" charset="0"/>
              </a:rPr>
              <a:t>M.com.,M.Ed</a:t>
            </a:r>
            <a:r>
              <a:rPr lang="en-US" dirty="0" smtClean="0">
                <a:latin typeface="SaiIndira" pitchFamily="2" charset="0"/>
              </a:rPr>
              <a:t>., </a:t>
            </a:r>
          </a:p>
        </p:txBody>
      </p:sp>
      <p:pic>
        <p:nvPicPr>
          <p:cNvPr id="5" name="Picture 4" descr="faith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2590800"/>
            <a:ext cx="4467225" cy="3228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600" y="5334000"/>
            <a:ext cx="25146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கருத்தாளர்கள்</a:t>
            </a:r>
            <a:endParaRPr lang="en-IN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Dr Selvaraj Siva Gangai Dist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3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8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3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8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ஒப்பந்தங்களில்</a:t>
            </a:r>
            <a:r>
              <a:rPr lang="en-US" dirty="0" smtClean="0"/>
              <a:t> </a:t>
            </a:r>
            <a:r>
              <a:rPr lang="en-US" dirty="0" err="1" smtClean="0"/>
              <a:t>கையொப்பம்</a:t>
            </a:r>
            <a:endParaRPr lang="en-US" dirty="0"/>
          </a:p>
        </p:txBody>
      </p:sp>
      <p:pic>
        <p:nvPicPr>
          <p:cNvPr id="4" name="Content Placeholder 3" descr="13inf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3276600"/>
            <a:ext cx="2895600" cy="2971800"/>
          </a:xfrm>
        </p:spPr>
      </p:pic>
      <p:pic>
        <p:nvPicPr>
          <p:cNvPr id="5" name="Picture 4" descr="cs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3429000"/>
            <a:ext cx="1524000" cy="2667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0" y="2514600"/>
            <a:ext cx="1524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4191000" y="1828800"/>
            <a:ext cx="2133600" cy="609600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19600" y="2362200"/>
            <a:ext cx="1752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</a:t>
            </a:r>
            <a:r>
              <a:rPr lang="en-US" dirty="0" err="1" smtClean="0"/>
              <a:t>நிறுமம்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3505200"/>
            <a:ext cx="182880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திட்டங்கள்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62800" y="3124200"/>
            <a:ext cx="18288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முகவர்</a:t>
            </a:r>
            <a:r>
              <a:rPr lang="en-US" dirty="0" smtClean="0"/>
              <a:t> </a:t>
            </a:r>
            <a:r>
              <a:rPr lang="en-US" dirty="0" err="1" smtClean="0"/>
              <a:t>அல்ல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5715000"/>
            <a:ext cx="22098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இயக்குநர்கள்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6172200"/>
            <a:ext cx="2667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முகவர்கள்</a:t>
            </a:r>
            <a:endParaRPr lang="en-US" dirty="0"/>
          </a:p>
        </p:txBody>
      </p:sp>
      <p:pic>
        <p:nvPicPr>
          <p:cNvPr id="13" name="Picture 12" descr="cs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4648200"/>
            <a:ext cx="2628900" cy="1743075"/>
          </a:xfrm>
          <a:prstGeom prst="rect">
            <a:avLst/>
          </a:prstGeom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Dr Selvaraj Siva Gangai Dist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49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 L 0.25 0.3331  E" pathEditMode="relative" ptsTypes="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5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500"/>
                            </p:stCondLst>
                            <p:childTnLst>
                              <p:par>
                                <p:cTn id="50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/>
              <a:t>ரூ</a:t>
            </a:r>
            <a:r>
              <a:rPr lang="en-US" dirty="0" smtClean="0"/>
              <a:t> 50லட்சத்துக்குமேல் </a:t>
            </a:r>
            <a:r>
              <a:rPr lang="en-US" dirty="0" err="1" smtClean="0"/>
              <a:t>பங்குமுதல்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Content Placeholder 6" descr="download (1)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62000" y="2590800"/>
            <a:ext cx="1676401" cy="1600200"/>
          </a:xfrm>
        </p:spPr>
      </p:pic>
      <p:sp>
        <p:nvSpPr>
          <p:cNvPr id="4" name="Rectangle 3"/>
          <p:cNvSpPr/>
          <p:nvPr/>
        </p:nvSpPr>
        <p:spPr>
          <a:xfrm>
            <a:off x="2133600" y="2362200"/>
            <a:ext cx="2667000" cy="1905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1981200" y="1905000"/>
            <a:ext cx="2971800" cy="38100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33600" y="2286000"/>
            <a:ext cx="2667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dirty="0" err="1" smtClean="0"/>
              <a:t>நிறுமம்</a:t>
            </a:r>
            <a:endParaRPr lang="en-US" dirty="0"/>
          </a:p>
        </p:txBody>
      </p:sp>
      <p:pic>
        <p:nvPicPr>
          <p:cNvPr id="8" name="Picture 7" descr="horlic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2133600"/>
            <a:ext cx="2371725" cy="1933575"/>
          </a:xfrm>
          <a:prstGeom prst="rect">
            <a:avLst/>
          </a:prstGeom>
        </p:spPr>
      </p:pic>
      <p:pic>
        <p:nvPicPr>
          <p:cNvPr id="9" name="Picture 8" descr="dvc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53200" y="4521600"/>
            <a:ext cx="2190750" cy="1707750"/>
          </a:xfrm>
          <a:prstGeom prst="rect">
            <a:avLst/>
          </a:prstGeom>
        </p:spPr>
      </p:pic>
      <p:pic>
        <p:nvPicPr>
          <p:cNvPr id="10" name="Picture 9" descr="images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8200" y="4486904"/>
            <a:ext cx="1647825" cy="2132971"/>
          </a:xfrm>
          <a:prstGeom prst="rect">
            <a:avLst/>
          </a:prstGeom>
        </p:spPr>
      </p:pic>
      <p:pic>
        <p:nvPicPr>
          <p:cNvPr id="11" name="Picture 10" descr="cs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1524000"/>
            <a:ext cx="2466975" cy="914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" y="2209800"/>
            <a:ext cx="25908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நிறுமச்செயலர்</a:t>
            </a:r>
            <a:r>
              <a:rPr lang="en-US" dirty="0" smtClean="0"/>
              <a:t> </a:t>
            </a:r>
            <a:r>
              <a:rPr lang="en-US" dirty="0" err="1" smtClean="0"/>
              <a:t>சட்டம்</a:t>
            </a:r>
            <a:r>
              <a:rPr lang="en-US" dirty="0" smtClean="0"/>
              <a:t> 1980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4419600"/>
            <a:ext cx="24384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தகுதியுள்ள</a:t>
            </a:r>
            <a:r>
              <a:rPr lang="en-US" dirty="0" smtClean="0"/>
              <a:t> </a:t>
            </a:r>
            <a:r>
              <a:rPr lang="en-US" dirty="0" err="1" smtClean="0"/>
              <a:t>நபர்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4" name="Picture 13" descr="cs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95400" y="4800600"/>
            <a:ext cx="1905000" cy="1905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000" y="5257800"/>
            <a:ext cx="13716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அறிவு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5943600"/>
            <a:ext cx="16002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ஆற்றல்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124200" y="5105400"/>
            <a:ext cx="10668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சட்டம்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90800" y="5486400"/>
            <a:ext cx="20574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வணிகவியல்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048000" y="6019800"/>
            <a:ext cx="15240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நிர்வாகம்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09800" y="6477000"/>
            <a:ext cx="3048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கணக்குப்பதிவியல்</a:t>
            </a:r>
            <a:endParaRPr lang="en-US" dirty="0"/>
          </a:p>
        </p:txBody>
      </p:sp>
      <p:pic>
        <p:nvPicPr>
          <p:cNvPr id="22" name="Picture 21" descr="cs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00400" y="2667000"/>
            <a:ext cx="1905000" cy="1600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505200" y="3733800"/>
            <a:ext cx="22098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சிக்கல்கள்</a:t>
            </a:r>
            <a:endParaRPr lang="en-US" dirty="0"/>
          </a:p>
        </p:txBody>
      </p:sp>
      <p:pic>
        <p:nvPicPr>
          <p:cNvPr id="24" name="Kalimb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381000" y="6248400"/>
            <a:ext cx="304800" cy="304800"/>
          </a:xfrm>
          <a:prstGeom prst="rect">
            <a:avLst/>
          </a:prstGeom>
        </p:spPr>
      </p:pic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Dr Selvaraj Siva Gangai Dist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500"/>
                            </p:stCondLst>
                            <p:childTnLst>
                              <p:par>
                                <p:cTn id="27" presetID="1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500"/>
                            </p:stCondLst>
                            <p:childTnLst>
                              <p:par>
                                <p:cTn id="31" presetID="1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500"/>
                            </p:stCondLst>
                            <p:childTnLst>
                              <p:par>
                                <p:cTn id="35" presetID="1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5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0"/>
                            </p:stCondLst>
                            <p:childTnLst>
                              <p:par>
                                <p:cTn id="51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9500"/>
                            </p:stCondLst>
                            <p:childTnLst>
                              <p:par>
                                <p:cTn id="57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1500"/>
                            </p:stCondLst>
                            <p:childTnLst>
                              <p:par>
                                <p:cTn id="63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3500"/>
                            </p:stCondLst>
                            <p:childTnLst>
                              <p:par>
                                <p:cTn id="69" presetID="7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8500"/>
                            </p:stCondLst>
                            <p:childTnLst>
                              <p:par>
                                <p:cTn id="86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1000"/>
                            </p:stCondLst>
                            <p:childTnLst>
                              <p:par>
                                <p:cTn id="92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3500"/>
                            </p:stCondLst>
                            <p:childTnLst>
                              <p:par>
                                <p:cTn id="9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4500"/>
                            </p:stCondLst>
                            <p:childTnLst>
                              <p:par>
                                <p:cTn id="104" presetID="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>
                <p:cTn id="1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முதன்மை</a:t>
            </a:r>
            <a:r>
              <a:rPr lang="en-US" dirty="0" smtClean="0"/>
              <a:t> </a:t>
            </a:r>
            <a:r>
              <a:rPr lang="en-US" dirty="0" err="1" smtClean="0"/>
              <a:t>அதிகாரி</a:t>
            </a:r>
            <a:endParaRPr lang="en-US" dirty="0"/>
          </a:p>
        </p:txBody>
      </p:sp>
      <p:pic>
        <p:nvPicPr>
          <p:cNvPr id="4" name="Content Placeholder 3" descr="cs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2143125" cy="2143125"/>
          </a:xfrm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1524000"/>
            <a:ext cx="1733550" cy="1828799"/>
          </a:xfrm>
          <a:prstGeom prst="rect">
            <a:avLst/>
          </a:prstGeom>
        </p:spPr>
      </p:pic>
      <p:pic>
        <p:nvPicPr>
          <p:cNvPr id="6" name="Picture 5" descr="it ac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1524000"/>
            <a:ext cx="1990725" cy="1904999"/>
          </a:xfrm>
          <a:prstGeom prst="rect">
            <a:avLst/>
          </a:prstGeom>
        </p:spPr>
      </p:pic>
      <p:pic>
        <p:nvPicPr>
          <p:cNvPr id="7" name="Picture 6" descr="cs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2800" y="3810000"/>
            <a:ext cx="3124200" cy="2819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0800" y="3962400"/>
            <a:ext cx="274320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முதன்மை</a:t>
            </a:r>
            <a:r>
              <a:rPr lang="en-US" dirty="0" smtClean="0"/>
              <a:t> </a:t>
            </a:r>
            <a:r>
              <a:rPr lang="en-US" dirty="0" err="1" smtClean="0"/>
              <a:t>அதிகாரி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3048000"/>
            <a:ext cx="198120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நிறுமச்சட்டம்</a:t>
            </a:r>
            <a:r>
              <a:rPr lang="en-US" dirty="0" smtClean="0"/>
              <a:t> 1956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43200" y="3048000"/>
            <a:ext cx="29718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நிறுமச்செயலர்சட்டம்</a:t>
            </a:r>
            <a:r>
              <a:rPr lang="en-US" dirty="0" smtClean="0"/>
              <a:t> 1980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2590800"/>
            <a:ext cx="26670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இந்திய</a:t>
            </a:r>
            <a:r>
              <a:rPr lang="en-US" dirty="0" smtClean="0"/>
              <a:t> </a:t>
            </a:r>
            <a:r>
              <a:rPr lang="en-US" dirty="0" err="1" smtClean="0"/>
              <a:t>வருமானவரிச்</a:t>
            </a:r>
            <a:endParaRPr lang="en-US" dirty="0" smtClean="0"/>
          </a:p>
          <a:p>
            <a:r>
              <a:rPr lang="en-US" dirty="0" err="1" smtClean="0"/>
              <a:t>சட்டம்</a:t>
            </a:r>
            <a:r>
              <a:rPr lang="en-US" dirty="0" smtClean="0"/>
              <a:t> 1961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Dr Selvaraj Siva Gangai Dist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/>
              <a:t>கூட்டங்களுக்கு</a:t>
            </a:r>
            <a:r>
              <a:rPr lang="en-US" dirty="0" smtClean="0"/>
              <a:t> </a:t>
            </a:r>
            <a:r>
              <a:rPr lang="en-US" dirty="0" err="1" smtClean="0"/>
              <a:t>ஏற்பாடுசெய்தல்</a:t>
            </a:r>
            <a:endParaRPr lang="en-US" dirty="0"/>
          </a:p>
        </p:txBody>
      </p:sp>
      <p:pic>
        <p:nvPicPr>
          <p:cNvPr id="4" name="Content Placeholder 3" descr="images (1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10200" y="1600200"/>
            <a:ext cx="3238500" cy="2819400"/>
          </a:xfrm>
        </p:spPr>
      </p:pic>
      <p:pic>
        <p:nvPicPr>
          <p:cNvPr id="7" name="Picture 6" descr="PUMA+Shareholders+Meeting+X7_NWKFxkaU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447800"/>
            <a:ext cx="4152900" cy="30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14800" y="5105400"/>
            <a:ext cx="19812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தீர்மானங்கள்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1752600"/>
            <a:ext cx="2743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பங்குநர்</a:t>
            </a:r>
            <a:r>
              <a:rPr lang="en-US" dirty="0" smtClean="0"/>
              <a:t> </a:t>
            </a:r>
            <a:r>
              <a:rPr lang="en-US" dirty="0" err="1" smtClean="0"/>
              <a:t>கூட்டம்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1447800"/>
            <a:ext cx="29718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இயக்குநர்</a:t>
            </a:r>
            <a:r>
              <a:rPr lang="en-US" dirty="0" smtClean="0"/>
              <a:t> </a:t>
            </a:r>
            <a:r>
              <a:rPr lang="en-US" dirty="0" err="1" smtClean="0"/>
              <a:t>கூட்டம்</a:t>
            </a:r>
            <a:endParaRPr lang="en-US" dirty="0"/>
          </a:p>
        </p:txBody>
      </p:sp>
      <p:pic>
        <p:nvPicPr>
          <p:cNvPr id="11" name="Picture 10" descr="cs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4724400"/>
            <a:ext cx="2209800" cy="1905000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Dr Selvaraj Siva Gangai Dist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7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9" grpId="1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நிறுமத்தின்</a:t>
            </a:r>
            <a:r>
              <a:rPr lang="en-US" dirty="0" smtClean="0"/>
              <a:t> </a:t>
            </a:r>
            <a:r>
              <a:rPr lang="en-US" dirty="0" err="1" smtClean="0"/>
              <a:t>நற்பெயரை</a:t>
            </a:r>
            <a:r>
              <a:rPr lang="en-US" dirty="0" smtClean="0"/>
              <a:t> </a:t>
            </a:r>
            <a:r>
              <a:rPr lang="en-US" dirty="0" err="1" smtClean="0"/>
              <a:t>உயர்த்துதல்</a:t>
            </a:r>
            <a:endParaRPr lang="en-US" dirty="0"/>
          </a:p>
        </p:txBody>
      </p:sp>
      <p:pic>
        <p:nvPicPr>
          <p:cNvPr id="4" name="Content Placeholder 3" descr="c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72200" y="2438400"/>
            <a:ext cx="2362200" cy="2971800"/>
          </a:xfrm>
        </p:spPr>
      </p:pic>
      <p:sp>
        <p:nvSpPr>
          <p:cNvPr id="5" name="Rectangle 4"/>
          <p:cNvSpPr/>
          <p:nvPr/>
        </p:nvSpPr>
        <p:spPr>
          <a:xfrm>
            <a:off x="1066800" y="2819400"/>
            <a:ext cx="1752600" cy="10668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457200" y="2209800"/>
            <a:ext cx="2895600" cy="4572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2590800"/>
            <a:ext cx="28194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நிறுமம்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3200400"/>
            <a:ext cx="1295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நேர்மை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3886200"/>
            <a:ext cx="12192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செயல்திறன்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38800" y="4953000"/>
            <a:ext cx="14478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அறிவு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3733800"/>
            <a:ext cx="17526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நற்பெயர்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Dr Selvaraj Siva Gangai Dist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en-US" dirty="0" err="1" smtClean="0"/>
              <a:t>உறவுப்பாலம்</a:t>
            </a:r>
            <a:endParaRPr lang="en-US" dirty="0"/>
          </a:p>
        </p:txBody>
      </p:sp>
      <p:pic>
        <p:nvPicPr>
          <p:cNvPr id="5" name="Picture 4" descr="agm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676400"/>
            <a:ext cx="2619375" cy="1743075"/>
          </a:xfrm>
          <a:prstGeom prst="rect">
            <a:avLst/>
          </a:prstGeom>
        </p:spPr>
      </p:pic>
      <p:pic>
        <p:nvPicPr>
          <p:cNvPr id="6" name="Picture 5" descr="cs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800600"/>
            <a:ext cx="2676525" cy="1704975"/>
          </a:xfrm>
          <a:prstGeom prst="rect">
            <a:avLst/>
          </a:prstGeom>
        </p:spPr>
      </p:pic>
      <p:pic>
        <p:nvPicPr>
          <p:cNvPr id="8" name="Picture 7" descr="cs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4724400"/>
            <a:ext cx="2466975" cy="1847850"/>
          </a:xfrm>
          <a:prstGeom prst="rect">
            <a:avLst/>
          </a:prstGeom>
        </p:spPr>
      </p:pic>
      <p:pic>
        <p:nvPicPr>
          <p:cNvPr id="9" name="Picture 8" descr="cs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6600" y="5105400"/>
            <a:ext cx="2705100" cy="1533525"/>
          </a:xfrm>
          <a:prstGeom prst="rect">
            <a:avLst/>
          </a:prstGeom>
        </p:spPr>
      </p:pic>
      <p:pic>
        <p:nvPicPr>
          <p:cNvPr id="11" name="Content Placeholder 10" descr="board-of-directors.bmp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6324600" y="1447800"/>
            <a:ext cx="2667000" cy="2514600"/>
          </a:xfrm>
        </p:spPr>
      </p:pic>
      <p:pic>
        <p:nvPicPr>
          <p:cNvPr id="12" name="Picture 11" descr="cs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29000" y="1524000"/>
            <a:ext cx="1905000" cy="1905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24600" y="3581400"/>
            <a:ext cx="220980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இயக்குநர்கள்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3048000"/>
            <a:ext cx="22860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பங்குநர்கள்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5791200"/>
            <a:ext cx="28194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வாடிக்கையாளர்கள்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629400" y="6096000"/>
            <a:ext cx="251460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ஊழியர்கள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276600" y="6019800"/>
            <a:ext cx="25146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பொதுமக்கள்</a:t>
            </a:r>
            <a:endParaRPr lang="en-US" dirty="0"/>
          </a:p>
        </p:txBody>
      </p:sp>
      <p:pic>
        <p:nvPicPr>
          <p:cNvPr id="18" name="Picture 17" descr="images (3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95600" y="3429000"/>
            <a:ext cx="3143250" cy="14573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48000" y="4648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</a:t>
            </a:r>
            <a:r>
              <a:rPr lang="en-US" dirty="0" err="1" smtClean="0"/>
              <a:t>நல்லுறவு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Dr Selvaraj Siva Gangai Dist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0"/>
                            </p:stCondLst>
                            <p:childTnLst>
                              <p:par>
                                <p:cTn id="58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547</Words>
  <Application>Microsoft Office PowerPoint</Application>
  <PresentationFormat>On-screen Show (4:3)</PresentationFormat>
  <Paragraphs>221</Paragraphs>
  <Slides>32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நிறுமச்செயலர்</vt:lpstr>
      <vt:lpstr>நிறுமச்செயலர்</vt:lpstr>
      <vt:lpstr>நிறுமச்செயலரின்முக்கியத்துவம்</vt:lpstr>
      <vt:lpstr>ஒப்பந்தங்களில் கையொப்பம்</vt:lpstr>
      <vt:lpstr>ரூ 50லட்சத்துக்குமேல் பங்குமுதல் </vt:lpstr>
      <vt:lpstr>முதன்மை அதிகாரி</vt:lpstr>
      <vt:lpstr>கூட்டங்களுக்கு ஏற்பாடுசெய்தல்</vt:lpstr>
      <vt:lpstr>நிறுமத்தின் நற்பெயரை உயர்த்துதல்</vt:lpstr>
      <vt:lpstr>உறவுப்பாலம்</vt:lpstr>
      <vt:lpstr>நிறுமத்தின் அச்சாணியாக செயல்படுகிறார்</vt:lpstr>
      <vt:lpstr>நிறுமச்செயலரின் பணிகளும் கடமைகளும்</vt:lpstr>
      <vt:lpstr>கூட்டங்களுக்கு ஏற்பாடுசெய்தல்</vt:lpstr>
      <vt:lpstr>சட்டமீறல்கள் இல்லாமல் கூட்டங்கள்</vt:lpstr>
      <vt:lpstr>பங்குநர்களின் கூட்டம்</vt:lpstr>
      <vt:lpstr>பங்குநர்களின்  ஐயம் களைதல்</vt:lpstr>
      <vt:lpstr>சட்டப்படி மேற்கொள்ளவேண்டிய பணிகள்</vt:lpstr>
      <vt:lpstr>பங்கு ஒதுக்கீட்டு மடல் வழங்கல்</vt:lpstr>
      <vt:lpstr>பங்காதாய ஆணை</vt:lpstr>
      <vt:lpstr>பங்குகளை ஒறுப்பிழப்புசெய்தல்</vt:lpstr>
      <vt:lpstr>ஒருங்கிணைத்தல்</vt:lpstr>
      <vt:lpstr>சுமூக உறவு காத்தல்</vt:lpstr>
      <vt:lpstr>ஊழியர்களை உழைக்கத்தூண்டுதல்</vt:lpstr>
      <vt:lpstr>சட்டமுறைக்கடமைகள்</vt:lpstr>
      <vt:lpstr>சட்டமுறைக்கடமைகள் </vt:lpstr>
      <vt:lpstr>சட்டமுறைக்கடமைகள்</vt:lpstr>
      <vt:lpstr>ஒதுக்கீடு செயத 3 மாதங்களுக்குள் வழங்கவேண்டியவைகள் </vt:lpstr>
      <vt:lpstr>பங்குமாற்றுகைக்கு ஏற்பாடு செய்தல்</vt:lpstr>
      <vt:lpstr>தாக்கல் செய்யவேண்டிய அறிக்கைகள் </vt:lpstr>
      <vt:lpstr>Slide 29</vt:lpstr>
      <vt:lpstr>30 தினத்திற்குள் தயார்செய்யவேண்டியது </vt:lpstr>
      <vt:lpstr>பாதுகாக்கவேண்டிய ஏடுகள்</vt:lpstr>
      <vt:lpstr>கருத்தாளர்கள்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SELVARAJ</dc:creator>
  <cp:lastModifiedBy>sahayaraj fernando</cp:lastModifiedBy>
  <cp:revision>121</cp:revision>
  <dcterms:created xsi:type="dcterms:W3CDTF">2013-03-06T09:13:07Z</dcterms:created>
  <dcterms:modified xsi:type="dcterms:W3CDTF">2015-08-16T06:20:11Z</dcterms:modified>
</cp:coreProperties>
</file>