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3581399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Mylai-Sri" pitchFamily="34" charset="0"/>
              </a:rPr>
              <a:t/>
            </a:r>
            <a:br>
              <a:rPr lang="en-US" sz="6000" dirty="0" smtClean="0">
                <a:solidFill>
                  <a:srgbClr val="00B050"/>
                </a:solidFill>
                <a:latin typeface="Mylai-Sri" pitchFamily="34" charset="0"/>
              </a:rPr>
            </a:br>
            <a: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  <a:t>`lK 4 </a:t>
            </a:r>
            <a:b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</a:br>
            <a: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  <a:t>`tftiyaymf 10  </a:t>
            </a:r>
            <a:b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</a:br>
            <a: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  <a:t/>
            </a:r>
            <a:b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Mylai-Sri" pitchFamily="34" charset="0"/>
              </a:rPr>
              <a:t>m[it vq Emla]</a:t>
            </a:r>
            <a:r>
              <a:rPr lang="en-US" sz="6000" b="1" dirty="0" err="1" smtClean="0">
                <a:solidFill>
                  <a:srgbClr val="7030A0"/>
                </a:solidFill>
                <a:latin typeface="Mylai-Sri" pitchFamily="34" charset="0"/>
              </a:rPr>
              <a:t>fAm</a:t>
            </a:r>
            <a:endParaRPr lang="en-IN" sz="6000" b="1" dirty="0">
              <a:solidFill>
                <a:srgbClr val="7030A0"/>
              </a:solidFill>
              <a:latin typeface="Mylai-S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724400"/>
            <a:ext cx="8382000" cy="1676400"/>
          </a:xfrm>
        </p:spPr>
        <p:txBody>
          <a:bodyPr>
            <a:normAutofit lnSpcReduction="10000"/>
          </a:bodyPr>
          <a:lstStyle/>
          <a:p>
            <a:endParaRPr lang="en-US" sz="4800" dirty="0" smtClean="0">
              <a:solidFill>
                <a:srgbClr val="FF0000"/>
              </a:solidFill>
              <a:latin typeface="Mylai-Sri" pitchFamily="34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Mylai-Sri" pitchFamily="34" charset="0"/>
              </a:rPr>
              <a:t>~dfEcafpfp&lt; MAbkqf</a:t>
            </a:r>
          </a:p>
          <a:p>
            <a:endParaRPr lang="en-IN" dirty="0">
              <a:latin typeface="Mylai-S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Mylai-Sri" pitchFamily="34" charset="0"/>
              </a:rPr>
              <a:t>p&lt;b vqgfkqf – mAbMk vqgfkqf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p]iyaqaf prinfTAr (nmfpkt[fAm `FpfpAdyilf)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`rC / epaT EvAlvayfpfp&lt; `Lvlkgfkqf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t[iyaaf EvAlvayfpfp&lt; Mkvafkqf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EvAlvayfpfp&lt; ~ElacA[ Amymf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EtazilfMAb cgfkgfkqf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ptilayf `{pfp&lt;tlf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vayfvaaftfAt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p]iyaqaf Opfpnfttaraf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EvAlvayfpfp&lt; ;A]ytqgfkqf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Mylai-S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Mylai-S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IN" dirty="0">
              <a:latin typeface="Mylai-S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Mylai-Sri" pitchFamily="34" charset="0"/>
              </a:rPr>
              <a:t>~qf Ecafpfpilf cmIpkal EpakfK</a:t>
            </a:r>
            <a:endParaRPr lang="en-IN" dirty="0">
              <a:solidFill>
                <a:srgbClr val="00B050"/>
              </a:solidFill>
              <a:latin typeface="Mylai-S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305800" cy="5638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(p&lt;btftib[Idfdlf)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EtAvkAq p&lt;ainfT ekaqftlf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viqmfprmf &amp; YMlmf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tiAryidlf / Pafnftayfv&lt;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caipaaftftlf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Cy vivr cmafpfpipfp&lt;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EnafMkmf ecyfMAb &amp; kRtftqipfp&lt;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Etafv&lt; &amp; pi[f etadaftlf</a:t>
            </a:r>
          </a:p>
          <a:p>
            <a:pPr marL="514350" indent="-514350"/>
            <a:endParaRPr lang="en-US" dirty="0" smtClean="0">
              <a:latin typeface="Mylai-Sri" pitchFamily="34" charset="0"/>
            </a:endParaRPr>
          </a:p>
          <a:p>
            <a:pPr marL="514350" indent="-514350">
              <a:buAutoNum type="arabicPeriod"/>
            </a:pPr>
            <a:endParaRPr lang="en-IN" dirty="0">
              <a:latin typeface="Mylai-S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ght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 rot="1031063">
            <a:off x="2853584" y="1339743"/>
            <a:ext cx="54580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646238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rgbClr val="00B050"/>
                </a:solidFill>
                <a:latin typeface="Bradley Hand ITC" pitchFamily="66" charset="0"/>
              </a:rPr>
              <a:t>Presented by</a:t>
            </a:r>
            <a:br>
              <a:rPr lang="en-US" sz="4800" b="1" dirty="0" smtClean="0">
                <a:solidFill>
                  <a:srgbClr val="00B050"/>
                </a:solidFill>
                <a:latin typeface="Bradley Hand ITC" pitchFamily="66" charset="0"/>
              </a:rPr>
            </a:br>
            <a:endParaRPr lang="en-IN" sz="4800" b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44963"/>
          </a:xfrm>
        </p:spPr>
        <p:txBody>
          <a:bodyPr/>
          <a:lstStyle/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62000" y="2514600"/>
            <a:ext cx="7924800" cy="30162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Bradley Hand ITC" pitchFamily="66" charset="0"/>
              </a:rPr>
              <a:t>B. Sivagurunathan,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Bradley Hand ITC" pitchFamily="66" charset="0"/>
              </a:rPr>
              <a:t>M.Com, M.Ed, PGDFM, M.Phil.,                            </a:t>
            </a:r>
            <a:r>
              <a:rPr lang="en-US" sz="4800" b="1" dirty="0" smtClean="0">
                <a:solidFill>
                  <a:srgbClr val="0000FF"/>
                </a:solidFill>
                <a:latin typeface="Bradley Hand ITC" pitchFamily="66" charset="0"/>
              </a:rPr>
              <a:t>PG Asst. Setupati Hr. Sec. School, Madurai - 1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Mylai-Sri" pitchFamily="34" charset="0"/>
              </a:rPr>
              <a:t>epaRqf</a:t>
            </a:r>
            <a:endParaRPr lang="en-IN" b="1" dirty="0">
              <a:solidFill>
                <a:srgbClr val="00B050"/>
              </a:solidFill>
              <a:latin typeface="Mylai-S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Mylai-Sri" pitchFamily="34" charset="0"/>
              </a:rPr>
              <a:t>oR niBv[tftilf uqfq plfEvB p]iyidgfkQkfK epaRtftma[ npafkAq EtafnfetDkfKmf p]i ecylfMAb ~dfEcafpfp&lt; </a:t>
            </a:r>
            <a:r>
              <a:rPr lang="en-IN" b="1" dirty="0" smtClean="0">
                <a:solidFill>
                  <a:srgbClr val="0033CC"/>
                </a:solidFill>
                <a:latin typeface="Mylai-Sri" pitchFamily="34" charset="0"/>
              </a:rPr>
              <a:t>'</a:t>
            </a:r>
            <a:r>
              <a:rPr lang="en-US" b="1" dirty="0" smtClean="0">
                <a:solidFill>
                  <a:srgbClr val="0000FF"/>
                </a:solidFill>
                <a:latin typeface="Mylai-Sri" pitchFamily="34" charset="0"/>
              </a:rPr>
              <a:t>[pfpDmf.</a:t>
            </a:r>
          </a:p>
          <a:p>
            <a:endParaRPr lang="en-US" b="1" dirty="0" smtClean="0">
              <a:solidFill>
                <a:srgbClr val="0000FF"/>
              </a:solidFill>
              <a:latin typeface="Mylai-Sri" pitchFamily="34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Mylai-Sri" pitchFamily="34" charset="0"/>
              </a:rPr>
              <a:t>EvAl EtDmf tKtiya[ npafkAq EvAlkfK vi]f]pfpikfk UkfKvikfkibT.</a:t>
            </a:r>
            <a:endParaRPr lang="en-IN" b="1" dirty="0">
              <a:solidFill>
                <a:srgbClr val="0000FF"/>
              </a:solidFill>
              <a:latin typeface="Mylai-S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Mylai-Sri" pitchFamily="34" charset="0"/>
              </a:rPr>
              <a:t>vArvilkfk]m</a:t>
            </a:r>
            <a:r>
              <a:rPr lang="en-US" b="1" dirty="0" smtClean="0">
                <a:latin typeface="Mylai-Sri" pitchFamily="34" charset="0"/>
              </a:rPr>
              <a:t>f</a:t>
            </a:r>
            <a:endParaRPr lang="en-IN" b="1" dirty="0">
              <a:latin typeface="Mylai-S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Mylai-Sri" pitchFamily="34" charset="0"/>
              </a:rPr>
              <a:t>  </a:t>
            </a:r>
            <a:r>
              <a:rPr lang="en-IN" sz="3600" b="1" dirty="0" smtClean="0">
                <a:solidFill>
                  <a:srgbClr val="C00000"/>
                </a:solidFill>
                <a:latin typeface="Mylai-Sri" pitchFamily="34" charset="0"/>
              </a:rPr>
              <a:t>'dfvi[f pi pilipfEpa </a:t>
            </a:r>
            <a:r>
              <a:rPr lang="en-IN" sz="3600" b="1" dirty="0" smtClean="0">
                <a:solidFill>
                  <a:srgbClr val="0033CC"/>
                </a:solidFill>
                <a:latin typeface="Mylai-Sri" pitchFamily="34" charset="0"/>
              </a:rPr>
              <a:t>`vafkqi[f PbfBpfpF “ niBv[ kaliyidgfkQkfK tib[f vayfnft EvAlyadfkAq EtF T\]fDvTmf, mbfBmf `vafkAq niBv[gfkqilf EvAlkfK vi]f]pfpikfk UkfKvipfpTmf, ~dfEcafpfp&lt; ecylfMAb '[pfpDkibT”</a:t>
            </a:r>
            <a:endParaRPr lang="en-IN" dirty="0">
              <a:solidFill>
                <a:srgbClr val="0033CC"/>
              </a:solidFill>
              <a:latin typeface="Mylai-S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Mylai-Sri" pitchFamily="34" charset="0"/>
              </a:rPr>
              <a:t>                      </a:t>
            </a:r>
            <a: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  <a:t>~dfEcafpfp&lt;kfka[ kar]gfkqf</a:t>
            </a:r>
            <a:r>
              <a:rPr lang="en-US" sz="6000" dirty="0" smtClean="0">
                <a:latin typeface="Mylai-Sri" pitchFamily="34" charset="0"/>
              </a:rPr>
              <a:t/>
            </a:r>
            <a:br>
              <a:rPr lang="en-US" sz="6000" dirty="0" smtClean="0">
                <a:latin typeface="Mylai-Sri" pitchFamily="34" charset="0"/>
              </a:rPr>
            </a:br>
            <a:endParaRPr lang="en-IN" sz="6000" dirty="0">
              <a:latin typeface="Mylai-S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IN" sz="4000" dirty="0" smtClean="0">
                <a:solidFill>
                  <a:srgbClr val="FF0000"/>
                </a:solidFill>
                <a:latin typeface="Mylai-Sri" pitchFamily="34" charset="0"/>
              </a:rPr>
              <a:t>1. </a:t>
            </a:r>
            <a:r>
              <a:rPr lang="en-IN" sz="4000" b="1" dirty="0" smtClean="0">
                <a:solidFill>
                  <a:srgbClr val="FF0000"/>
                </a:solidFill>
                <a:latin typeface="Mylai-Sri" pitchFamily="34" charset="0"/>
              </a:rPr>
              <a:t>p]iyaqai[f Oyfv&lt;</a:t>
            </a:r>
          </a:p>
          <a:p>
            <a:pPr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Mylai-Sri" pitchFamily="34" charset="0"/>
              </a:rPr>
              <a:t>2. p]iyaqai[f ;bpfp&lt;</a:t>
            </a:r>
          </a:p>
          <a:p>
            <a:pPr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Mylai-Sri" pitchFamily="34" charset="0"/>
              </a:rPr>
              <a:t>3. p]iyaqai[f EvAl Tbpfp&lt;</a:t>
            </a:r>
          </a:p>
          <a:p>
            <a:pPr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Mylai-Sri" pitchFamily="34" charset="0"/>
              </a:rPr>
              <a:t>4. p]iyaqai[f tKtiyizpfp&lt;</a:t>
            </a:r>
          </a:p>
          <a:p>
            <a:pPr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Mylai-Sri" pitchFamily="34" charset="0"/>
              </a:rPr>
              <a:t>5. p]iyaqai[f ptvi nIkfkmf</a:t>
            </a:r>
            <a:endParaRPr lang="en-IN" sz="4000" b="1" dirty="0">
              <a:solidFill>
                <a:srgbClr val="FF0000"/>
              </a:solidFill>
              <a:latin typeface="Mylai-S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15400" cy="1036638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Mylai-Sri" pitchFamily="34" charset="0"/>
              </a:rPr>
              <a:t>~dfEcafpfpi[f pFniAlkqf</a:t>
            </a:r>
            <a:endParaRPr lang="en-IN" sz="6000" dirty="0">
              <a:solidFill>
                <a:srgbClr val="00B050"/>
              </a:solidFill>
              <a:latin typeface="Mylai-S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19600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Mylai-Sri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Mylai-Sri" pitchFamily="34" charset="0"/>
              </a:rPr>
              <a:t>~dfEcafpfp&lt; tidfdmidlf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Mylai-Sri" pitchFamily="34" charset="0"/>
              </a:rPr>
              <a:t> kalipfp]iyidgfkAq tIafma[itftlf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Mylai-Sri" pitchFamily="34" charset="0"/>
              </a:rPr>
              <a:t> vqgfkAq k]fdbitlf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Mylai-Sri" pitchFamily="34" charset="0"/>
              </a:rPr>
              <a:t> viqmfprmf Kbitft tkvAl        		uRvakfKtlf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Mylai-Sri" pitchFamily="34" charset="0"/>
              </a:rPr>
              <a:t> epaRtftma[ viqmfpr MAbAy    		EtafnfetDtftlf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Mylai-Sri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Mylai-Sri" pitchFamily="34" charset="0"/>
              </a:rPr>
              <a:t>Etafv&lt; ecylfpadfFbfK vzivKtftlf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Mylai-Sri" pitchFamily="34" charset="0"/>
              </a:rPr>
              <a:t> mtipfpID mbfBmf kdfDpfpaD</a:t>
            </a:r>
            <a:endParaRPr lang="en-IN" b="1" dirty="0">
              <a:solidFill>
                <a:srgbClr val="7030A0"/>
              </a:solidFill>
              <a:latin typeface="Mylai-Sri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Mylai-Sri" pitchFamily="34" charset="0"/>
              </a:rPr>
              <a:t>~dfEcafpfp&lt; vziMAbkqf</a:t>
            </a:r>
            <a:endParaRPr lang="en-IN" sz="6600" dirty="0">
              <a:solidFill>
                <a:srgbClr val="00B050"/>
              </a:solidFill>
              <a:latin typeface="Mylai-S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6868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dirty="0" smtClean="0">
                <a:solidFill>
                  <a:srgbClr val="C00000"/>
                </a:solidFill>
                <a:latin typeface="Mylai-Sri" pitchFamily="34" charset="0"/>
              </a:rPr>
              <a:t> `k vqgfkqf</a:t>
            </a:r>
          </a:p>
          <a:p>
            <a:pPr>
              <a:buFont typeface="Wingdings" pitchFamily="2" charset="2"/>
              <a:buChar char="q"/>
            </a:pPr>
            <a:r>
              <a:rPr lang="en-US" sz="4800" dirty="0" smtClean="0">
                <a:solidFill>
                  <a:srgbClr val="C00000"/>
                </a:solidFill>
                <a:latin typeface="Mylai-Sri" pitchFamily="34" charset="0"/>
              </a:rPr>
              <a:t> p&lt;b vqgfkqf</a:t>
            </a:r>
            <a:r>
              <a:rPr lang="en-US" sz="4000" dirty="0" smtClean="0">
                <a:solidFill>
                  <a:srgbClr val="C00000"/>
                </a:solidFill>
                <a:latin typeface="Mylai-Sri" pitchFamily="34" charset="0"/>
              </a:rPr>
              <a:t>	</a:t>
            </a: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Mylai-Sri" pitchFamily="34" charset="0"/>
              </a:rPr>
              <a:t>		1.	EnrF vqgfkqf</a:t>
            </a:r>
          </a:p>
          <a:p>
            <a:pPr lvl="2">
              <a:buNone/>
            </a:pPr>
            <a:r>
              <a:rPr lang="en-US" sz="3200" dirty="0" smtClean="0">
                <a:solidFill>
                  <a:srgbClr val="C00000"/>
                </a:solidFill>
                <a:latin typeface="Mylai-Sri" pitchFamily="34" charset="0"/>
              </a:rPr>
              <a:t>2.	</a:t>
            </a:r>
            <a:r>
              <a:rPr lang="en-US" sz="4000" dirty="0" smtClean="0">
                <a:solidFill>
                  <a:srgbClr val="C00000"/>
                </a:solidFill>
                <a:latin typeface="Mylai-Sri" pitchFamily="34" charset="0"/>
              </a:rPr>
              <a:t>mAbMk vqgfkqf</a:t>
            </a:r>
          </a:p>
          <a:p>
            <a:pPr marL="742950" indent="-742950">
              <a:buFont typeface="+mj-lt"/>
              <a:buAutoNum type="arabicPeriod"/>
            </a:pPr>
            <a:endParaRPr lang="en-US" dirty="0" smtClean="0">
              <a:latin typeface="Mylai-Sri" pitchFamily="34" charset="0"/>
            </a:endParaRPr>
          </a:p>
          <a:p>
            <a:endParaRPr lang="en-IN" sz="4800" dirty="0">
              <a:latin typeface="Mylai-S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Mylai-Sri" pitchFamily="34" charset="0"/>
              </a:rPr>
              <a:t>`k vqgfkqf</a:t>
            </a:r>
            <a:endParaRPr lang="en-IN" sz="6000" b="1" dirty="0">
              <a:solidFill>
                <a:srgbClr val="00B050"/>
              </a:solidFill>
              <a:latin typeface="Mylai-S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;dmbfbgfkqf </a:t>
            </a:r>
            <a:r>
              <a:rPr lang="en-US" sz="2800" b="1" dirty="0" smtClean="0">
                <a:solidFill>
                  <a:srgbClr val="FF0000"/>
                </a:solidFill>
                <a:latin typeface="Mylai-Sri" pitchFamily="34" charset="0"/>
              </a:rPr>
              <a:t>(upai 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ptvi uyafv&lt;kqf </a:t>
            </a:r>
            <a:r>
              <a:rPr lang="en-US" sz="2800" b="1" dirty="0" smtClean="0">
                <a:solidFill>
                  <a:srgbClr val="FF0000"/>
                </a:solidFill>
                <a:latin typeface="Mylai-Sri" pitchFamily="34" charset="0"/>
              </a:rPr>
              <a:t>(p]i YMpfp&lt; 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EmmfpDtftlf </a:t>
            </a:r>
            <a:r>
              <a:rPr lang="en-US" sz="2400" b="1" dirty="0" smtClean="0">
                <a:solidFill>
                  <a:srgbClr val="FF0000"/>
                </a:solidFill>
                <a:latin typeface="Mylai-Sri" pitchFamily="34" charset="0"/>
              </a:rPr>
              <a:t>(kIzf mdfdmf – Emlf mdfdmf)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ptvi ;bkfkmf </a:t>
            </a:r>
            <a:r>
              <a:rPr lang="en-US" sz="2400" b="1" dirty="0" smtClean="0">
                <a:solidFill>
                  <a:srgbClr val="FF0000"/>
                </a:solidFill>
                <a:latin typeface="Mylai-Sri" pitchFamily="34" charset="0"/>
              </a:rPr>
              <a:t>(KAbva[ ecylf tib[f)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Oyfv&lt; epbfb Uziyafkqf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~qf KAbpfp&lt;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;bnfT Epa[ p]iyaqafkAq caafnfTqfq npafkqf mbfBmf `vrT ubvi[</a:t>
            </a:r>
            <a:r>
              <a:rPr lang="en-US" sz="3600" b="1" dirty="0" err="1" smtClean="0">
                <a:solidFill>
                  <a:srgbClr val="FF0000"/>
                </a:solidFill>
                <a:latin typeface="Mylai-Sri" pitchFamily="34" charset="0"/>
              </a:rPr>
              <a:t>afkqf</a:t>
            </a:r>
            <a:endParaRPr lang="en-IN" sz="3600" b="1" dirty="0">
              <a:solidFill>
                <a:srgbClr val="FF0000"/>
              </a:solidFill>
              <a:latin typeface="Mylai-S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ylai-Sri" pitchFamily="34" charset="0"/>
              </a:rPr>
              <a:t>p&lt;b vqgfkqf – EnrF vqgfkqf</a:t>
            </a:r>
            <a:endParaRPr lang="en-IN" b="1" dirty="0">
              <a:solidFill>
                <a:srgbClr val="00B050"/>
              </a:solidFill>
              <a:latin typeface="Mylai-S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sz="3600" dirty="0" smtClean="0">
                <a:solidFill>
                  <a:srgbClr val="0000FF"/>
                </a:solidFill>
                <a:latin typeface="Mylai-Sri" pitchFamily="34" charset="0"/>
              </a:rPr>
              <a:t>`)	</a:t>
            </a: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viqmfprgfkqf</a:t>
            </a:r>
          </a:p>
          <a:p>
            <a:pPr marL="571500" indent="-571500">
              <a:buNone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~)	Ekarpfpdat vi]f]pfptarafkqf</a:t>
            </a:r>
          </a:p>
          <a:p>
            <a:pPr marL="571500" indent="-571500">
              <a:buNone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;)	EnafMktf Etafv&lt; (EnrFyak 	vRpvafkqf)</a:t>
            </a:r>
          </a:p>
          <a:p>
            <a:pPr marL="571500" indent="-571500">
              <a:buNone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  <a:sym typeface="Wingdings" pitchFamily="2" charset="2"/>
              </a:rPr>
              <a:t>:)		vqak Etafv&lt; (klfvi 	niBv[kqiliRnfT)</a:t>
            </a:r>
          </a:p>
          <a:p>
            <a:pPr marL="742950" indent="-742950">
              <a:buAutoNum type="alphaLcParenR" startAt="21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etazibfcaAl vayililf ~dfEcafpfp&lt;  (tbfkalik tib[bfb Uziyafkq)f</a:t>
            </a:r>
          </a:p>
          <a:p>
            <a:pPr marL="742950" indent="-742950">
              <a:buAutoNum type="alphaUcParenR" startAt="21"/>
            </a:pPr>
            <a:r>
              <a:rPr lang="en-US" sz="3600" b="1" dirty="0" smtClean="0">
                <a:solidFill>
                  <a:srgbClr val="0000FF"/>
                </a:solidFill>
                <a:latin typeface="Mylai-Sri" pitchFamily="34" charset="0"/>
              </a:rPr>
              <a:t>EpadfF niBv[gfkqf (uyaf Utiymf vzgfKvt[f YMlmf) </a:t>
            </a:r>
            <a:r>
              <a:rPr lang="en-US" sz="3600" b="1" dirty="0" smtClean="0">
                <a:solidFill>
                  <a:srgbClr val="FF0000"/>
                </a:solidFill>
                <a:latin typeface="Mylai-Sri" pitchFamily="34" charset="0"/>
              </a:rPr>
              <a:t>(p]iyaqaf EvdfAd)	</a:t>
            </a:r>
          </a:p>
          <a:p>
            <a:pPr marL="742950" indent="-742950">
              <a:buNone/>
            </a:pPr>
            <a:r>
              <a:rPr lang="en-IN" sz="3600" b="1" dirty="0" smtClean="0">
                <a:solidFill>
                  <a:srgbClr val="0000FF"/>
                </a:solidFill>
                <a:latin typeface="Mylai-Sri" pitchFamily="34" charset="0"/>
              </a:rPr>
              <a:t>')	;A]yvzi ~dfEcafpfp&lt;</a:t>
            </a:r>
            <a:endParaRPr lang="en-US" sz="3600" b="1" dirty="0" smtClean="0">
              <a:solidFill>
                <a:srgbClr val="0000FF"/>
              </a:solidFill>
              <a:latin typeface="Mylai-Sri" pitchFamily="34" charset="0"/>
            </a:endParaRPr>
          </a:p>
          <a:p>
            <a:pPr marL="742950" indent="-742950">
              <a:buNone/>
            </a:pPr>
            <a:endParaRPr lang="en-US" sz="3600" dirty="0" smtClean="0">
              <a:solidFill>
                <a:srgbClr val="0000FF"/>
              </a:solidFill>
              <a:latin typeface="Mylai-Sri" pitchFamily="34" charset="0"/>
            </a:endParaRPr>
          </a:p>
          <a:p>
            <a:pPr marL="571500" indent="-571500">
              <a:buAutoNum type="alphaUcParenR" startAt="21"/>
            </a:pPr>
            <a:endParaRPr lang="en-US" sz="3600" dirty="0" smtClean="0">
              <a:solidFill>
                <a:srgbClr val="0000FF"/>
              </a:solidFill>
              <a:latin typeface="Mylai-Sri" pitchFamily="34" charset="0"/>
            </a:endParaRPr>
          </a:p>
          <a:p>
            <a:pPr marL="571500" indent="-571500">
              <a:buFont typeface="+mj-lt"/>
              <a:buAutoNum type="romanLcPeriod"/>
            </a:pPr>
            <a:endParaRPr lang="en-IN" sz="3600" dirty="0">
              <a:solidFill>
                <a:srgbClr val="0000FF"/>
              </a:solidFill>
              <a:latin typeface="Mylai-S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289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Mylai-Sri</vt:lpstr>
      <vt:lpstr>Wingdings</vt:lpstr>
      <vt:lpstr>Office Theme</vt:lpstr>
      <vt:lpstr> `lK 4  `tftiyaymf 10    m[it vq Emla]fAm</vt:lpstr>
      <vt:lpstr>Presented by </vt:lpstr>
      <vt:lpstr>epaRqf</vt:lpstr>
      <vt:lpstr>vArvilkfk]mf</vt:lpstr>
      <vt:lpstr>                      ~dfEcafpfp&lt;kfka[ kar]gfkqf </vt:lpstr>
      <vt:lpstr>~dfEcafpfpi[f pFniAlkqf</vt:lpstr>
      <vt:lpstr>~dfEcafpfp&lt; vziMAbkqf</vt:lpstr>
      <vt:lpstr>`k vqgfkqf</vt:lpstr>
      <vt:lpstr>p&lt;b vqgfkqf – EnrF vqgfkqf</vt:lpstr>
      <vt:lpstr>p&lt;b vqgfkqf – mAbMk vqgfkqf</vt:lpstr>
      <vt:lpstr>~qf Ecafpfpilf cmIpkal EpakfK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`lK 4 `tftiyaymf 10 m[it vq Emla]fAm</dc:title>
  <dc:creator>Sivagurunathan</dc:creator>
  <cp:lastModifiedBy>Windows User</cp:lastModifiedBy>
  <cp:revision>46</cp:revision>
  <dcterms:created xsi:type="dcterms:W3CDTF">2006-08-16T00:00:00Z</dcterms:created>
  <dcterms:modified xsi:type="dcterms:W3CDTF">2019-07-02T14:27:12Z</dcterms:modified>
</cp:coreProperties>
</file>