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263.xml" ContentType="application/vnd.openxmlformats-officedocument.presentationml.notesSlide+xml"/>
  <Override PartName="/ppt/notesSlides/notesSlide264.xml" ContentType="application/vnd.openxmlformats-officedocument.presentationml.notesSlide+xml"/>
  <Override PartName="/ppt/notesSlides/notesSlide265.xml" ContentType="application/vnd.openxmlformats-officedocument.presentationml.notesSlide+xml"/>
  <Override PartName="/ppt/notesSlides/notesSlide266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268.xml" ContentType="application/vnd.openxmlformats-officedocument.presentationml.notesSlide+xml"/>
  <Override PartName="/ppt/notesSlides/notesSlide269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271.xml" ContentType="application/vnd.openxmlformats-officedocument.presentationml.notesSlide+xml"/>
  <Override PartName="/ppt/notesSlides/notesSlide272.xml" ContentType="application/vnd.openxmlformats-officedocument.presentationml.notesSlide+xml"/>
  <Override PartName="/ppt/notesSlides/notesSlide273.xml" ContentType="application/vnd.openxmlformats-officedocument.presentationml.notesSlide+xml"/>
  <Override PartName="/ppt/notesSlides/notesSlide274.xml" ContentType="application/vnd.openxmlformats-officedocument.presentationml.notesSlide+xml"/>
  <Override PartName="/ppt/notesSlides/notesSlide275.xml" ContentType="application/vnd.openxmlformats-officedocument.presentationml.notesSlide+xml"/>
  <Override PartName="/ppt/notesSlides/notesSlide276.xml" ContentType="application/vnd.openxmlformats-officedocument.presentationml.notesSlide+xml"/>
  <Override PartName="/ppt/notesSlides/notesSlide277.xml" ContentType="application/vnd.openxmlformats-officedocument.presentationml.notesSlide+xml"/>
  <Override PartName="/ppt/notesSlides/notesSlide278.xml" ContentType="application/vnd.openxmlformats-officedocument.presentationml.notesSlide+xml"/>
  <Override PartName="/ppt/notesSlides/notesSlide279.xml" ContentType="application/vnd.openxmlformats-officedocument.presentationml.notesSlide+xml"/>
  <Override PartName="/ppt/notesSlides/notesSlide280.xml" ContentType="application/vnd.openxmlformats-officedocument.presentationml.notesSlide+xml"/>
  <Override PartName="/ppt/notesSlides/notesSlide281.xml" ContentType="application/vnd.openxmlformats-officedocument.presentationml.notesSlide+xml"/>
  <Override PartName="/ppt/notesSlides/notesSlide282.xml" ContentType="application/vnd.openxmlformats-officedocument.presentationml.notesSlide+xml"/>
  <Override PartName="/ppt/notesSlides/notesSlide283.xml" ContentType="application/vnd.openxmlformats-officedocument.presentationml.notesSlide+xml"/>
  <Override PartName="/ppt/notesSlides/notesSlide284.xml" ContentType="application/vnd.openxmlformats-officedocument.presentationml.notesSlide+xml"/>
  <Override PartName="/ppt/notesSlides/notesSlide285.xml" ContentType="application/vnd.openxmlformats-officedocument.presentationml.notesSlide+xml"/>
  <Override PartName="/ppt/notesSlides/notesSlide286.xml" ContentType="application/vnd.openxmlformats-officedocument.presentationml.notesSlide+xml"/>
  <Override PartName="/ppt/notesSlides/notesSlide287.xml" ContentType="application/vnd.openxmlformats-officedocument.presentationml.notesSlide+xml"/>
  <Override PartName="/ppt/notesSlides/notesSlide288.xml" ContentType="application/vnd.openxmlformats-officedocument.presentationml.notesSlide+xml"/>
  <Override PartName="/ppt/notesSlides/notesSlide289.xml" ContentType="application/vnd.openxmlformats-officedocument.presentationml.notesSlide+xml"/>
  <Override PartName="/ppt/notesSlides/notesSlide290.xml" ContentType="application/vnd.openxmlformats-officedocument.presentationml.notesSlide+xml"/>
  <Override PartName="/ppt/notesSlides/notesSlide291.xml" ContentType="application/vnd.openxmlformats-officedocument.presentationml.notesSlide+xml"/>
  <Override PartName="/ppt/notesSlides/notesSlide292.xml" ContentType="application/vnd.openxmlformats-officedocument.presentationml.notesSlide+xml"/>
  <Override PartName="/ppt/notesSlides/notesSlide293.xml" ContentType="application/vnd.openxmlformats-officedocument.presentationml.notesSlide+xml"/>
  <Override PartName="/ppt/notesSlides/notesSlide294.xml" ContentType="application/vnd.openxmlformats-officedocument.presentationml.notesSlide+xml"/>
  <Override PartName="/ppt/notesSlides/notesSlide295.xml" ContentType="application/vnd.openxmlformats-officedocument.presentationml.notesSlide+xml"/>
  <Override PartName="/ppt/notesSlides/notesSlide296.xml" ContentType="application/vnd.openxmlformats-officedocument.presentationml.notesSlide+xml"/>
  <Override PartName="/ppt/notesSlides/notesSlide297.xml" ContentType="application/vnd.openxmlformats-officedocument.presentationml.notesSlide+xml"/>
  <Override PartName="/ppt/notesSlides/notesSlide298.xml" ContentType="application/vnd.openxmlformats-officedocument.presentationml.notesSlide+xml"/>
  <Override PartName="/ppt/notesSlides/notesSlide299.xml" ContentType="application/vnd.openxmlformats-officedocument.presentationml.notesSlide+xml"/>
  <Override PartName="/ppt/notesSlides/notesSlide300.xml" ContentType="application/vnd.openxmlformats-officedocument.presentationml.notesSlide+xml"/>
  <Override PartName="/ppt/notesSlides/notesSlide301.xml" ContentType="application/vnd.openxmlformats-officedocument.presentationml.notesSlide+xml"/>
  <Override PartName="/ppt/notesSlides/notesSlide302.xml" ContentType="application/vnd.openxmlformats-officedocument.presentationml.notesSlide+xml"/>
  <Override PartName="/ppt/notesSlides/notesSlide303.xml" ContentType="application/vnd.openxmlformats-officedocument.presentationml.notesSlide+xml"/>
  <Override PartName="/ppt/notesSlides/notesSlide304.xml" ContentType="application/vnd.openxmlformats-officedocument.presentationml.notesSlide+xml"/>
  <Override PartName="/ppt/notesSlides/notesSlide305.xml" ContentType="application/vnd.openxmlformats-officedocument.presentationml.notesSlide+xml"/>
  <Override PartName="/ppt/notesSlides/notesSlide306.xml" ContentType="application/vnd.openxmlformats-officedocument.presentationml.notesSlide+xml"/>
  <Override PartName="/ppt/notesSlides/notesSlide307.xml" ContentType="application/vnd.openxmlformats-officedocument.presentationml.notesSlide+xml"/>
  <Override PartName="/ppt/notesSlides/notesSlide308.xml" ContentType="application/vnd.openxmlformats-officedocument.presentationml.notesSlide+xml"/>
  <Override PartName="/ppt/notesSlides/notesSlide309.xml" ContentType="application/vnd.openxmlformats-officedocument.presentationml.notesSlide+xml"/>
  <Override PartName="/ppt/notesSlides/notesSlide310.xml" ContentType="application/vnd.openxmlformats-officedocument.presentationml.notesSlide+xml"/>
  <Override PartName="/ppt/notesSlides/notesSlide311.xml" ContentType="application/vnd.openxmlformats-officedocument.presentationml.notesSlide+xml"/>
  <Override PartName="/ppt/notesSlides/notesSlide312.xml" ContentType="application/vnd.openxmlformats-officedocument.presentationml.notesSlide+xml"/>
  <Override PartName="/ppt/notesSlides/notesSlide313.xml" ContentType="application/vnd.openxmlformats-officedocument.presentationml.notesSlide+xml"/>
  <Override PartName="/ppt/notesSlides/notesSlide314.xml" ContentType="application/vnd.openxmlformats-officedocument.presentationml.notesSlide+xml"/>
  <Override PartName="/ppt/notesSlides/notesSlide315.xml" ContentType="application/vnd.openxmlformats-officedocument.presentationml.notesSlide+xml"/>
  <Override PartName="/ppt/notesSlides/notesSlide316.xml" ContentType="application/vnd.openxmlformats-officedocument.presentationml.notesSlide+xml"/>
  <Override PartName="/ppt/notesSlides/notesSlide317.xml" ContentType="application/vnd.openxmlformats-officedocument.presentationml.notesSlide+xml"/>
  <Override PartName="/ppt/notesSlides/notesSlide318.xml" ContentType="application/vnd.openxmlformats-officedocument.presentationml.notesSlide+xml"/>
  <Override PartName="/ppt/notesSlides/notesSlide319.xml" ContentType="application/vnd.openxmlformats-officedocument.presentationml.notesSlide+xml"/>
  <Override PartName="/ppt/notesSlides/notesSlide320.xml" ContentType="application/vnd.openxmlformats-officedocument.presentationml.notesSlide+xml"/>
  <Override PartName="/ppt/notesSlides/notesSlide321.xml" ContentType="application/vnd.openxmlformats-officedocument.presentationml.notesSlide+xml"/>
  <Override PartName="/ppt/notesSlides/notesSlide322.xml" ContentType="application/vnd.openxmlformats-officedocument.presentationml.notesSlide+xml"/>
  <Override PartName="/ppt/notesSlides/notesSlide323.xml" ContentType="application/vnd.openxmlformats-officedocument.presentationml.notesSlide+xml"/>
  <Override PartName="/ppt/notesSlides/notesSlide324.xml" ContentType="application/vnd.openxmlformats-officedocument.presentationml.notesSlide+xml"/>
  <Override PartName="/ppt/notesSlides/notesSlide325.xml" ContentType="application/vnd.openxmlformats-officedocument.presentationml.notesSlide+xml"/>
  <Override PartName="/ppt/notesSlides/notesSlide326.xml" ContentType="application/vnd.openxmlformats-officedocument.presentationml.notesSlide+xml"/>
  <Override PartName="/ppt/notesSlides/notesSlide327.xml" ContentType="application/vnd.openxmlformats-officedocument.presentationml.notesSlide+xml"/>
  <Override PartName="/ppt/notesSlides/notesSlide328.xml" ContentType="application/vnd.openxmlformats-officedocument.presentationml.notesSlide+xml"/>
  <Override PartName="/ppt/notesSlides/notesSlide329.xml" ContentType="application/vnd.openxmlformats-officedocument.presentationml.notesSlide+xml"/>
  <Override PartName="/ppt/notesSlides/notesSlide330.xml" ContentType="application/vnd.openxmlformats-officedocument.presentationml.notesSlide+xml"/>
  <Override PartName="/ppt/notesSlides/notesSlide331.xml" ContentType="application/vnd.openxmlformats-officedocument.presentationml.notesSlide+xml"/>
  <Override PartName="/ppt/notesSlides/notesSlide332.xml" ContentType="application/vnd.openxmlformats-officedocument.presentationml.notesSlide+xml"/>
  <Override PartName="/ppt/notesSlides/notesSlide333.xml" ContentType="application/vnd.openxmlformats-officedocument.presentationml.notesSlide+xml"/>
  <Override PartName="/ppt/notesSlides/notesSlide334.xml" ContentType="application/vnd.openxmlformats-officedocument.presentationml.notesSlide+xml"/>
  <Override PartName="/ppt/notesSlides/notesSlide335.xml" ContentType="application/vnd.openxmlformats-officedocument.presentationml.notesSlide+xml"/>
  <Override PartName="/ppt/notesSlides/notesSlide336.xml" ContentType="application/vnd.openxmlformats-officedocument.presentationml.notesSlide+xml"/>
  <Override PartName="/ppt/notesSlides/notesSlide337.xml" ContentType="application/vnd.openxmlformats-officedocument.presentationml.notesSlide+xml"/>
  <Override PartName="/ppt/notesSlides/notesSlide338.xml" ContentType="application/vnd.openxmlformats-officedocument.presentationml.notesSlide+xml"/>
  <Override PartName="/ppt/notesSlides/notesSlide339.xml" ContentType="application/vnd.openxmlformats-officedocument.presentationml.notesSlide+xml"/>
  <Override PartName="/ppt/notesSlides/notesSlide340.xml" ContentType="application/vnd.openxmlformats-officedocument.presentationml.notesSlide+xml"/>
  <Override PartName="/ppt/notesSlides/notesSlide341.xml" ContentType="application/vnd.openxmlformats-officedocument.presentationml.notesSlide+xml"/>
  <Override PartName="/ppt/notesSlides/notesSlide342.xml" ContentType="application/vnd.openxmlformats-officedocument.presentationml.notesSlide+xml"/>
  <Override PartName="/ppt/notesSlides/notesSlide343.xml" ContentType="application/vnd.openxmlformats-officedocument.presentationml.notesSlide+xml"/>
  <Override PartName="/ppt/notesSlides/notesSlide344.xml" ContentType="application/vnd.openxmlformats-officedocument.presentationml.notesSlide+xml"/>
  <Override PartName="/ppt/notesSlides/notesSlide345.xml" ContentType="application/vnd.openxmlformats-officedocument.presentationml.notesSlide+xml"/>
  <Override PartName="/ppt/notesSlides/notesSlide346.xml" ContentType="application/vnd.openxmlformats-officedocument.presentationml.notesSlide+xml"/>
  <Override PartName="/ppt/notesSlides/notesSlide347.xml" ContentType="application/vnd.openxmlformats-officedocument.presentationml.notesSlide+xml"/>
  <Override PartName="/ppt/notesSlides/notesSlide348.xml" ContentType="application/vnd.openxmlformats-officedocument.presentationml.notesSlide+xml"/>
  <Override PartName="/ppt/notesSlides/notesSlide349.xml" ContentType="application/vnd.openxmlformats-officedocument.presentationml.notesSlide+xml"/>
  <Override PartName="/ppt/notesSlides/notesSlide3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69"/>
  </p:notesMasterIdLst>
  <p:handoutMasterIdLst>
    <p:handoutMasterId r:id="rId470"/>
  </p:handoutMasterIdLst>
  <p:sldIdLst>
    <p:sldId id="256" r:id="rId2"/>
    <p:sldId id="257" r:id="rId3"/>
    <p:sldId id="261" r:id="rId4"/>
    <p:sldId id="839" r:id="rId5"/>
    <p:sldId id="262" r:id="rId6"/>
    <p:sldId id="263" r:id="rId7"/>
    <p:sldId id="264" r:id="rId8"/>
    <p:sldId id="840" r:id="rId9"/>
    <p:sldId id="422" r:id="rId10"/>
    <p:sldId id="423" r:id="rId11"/>
    <p:sldId id="421" r:id="rId12"/>
    <p:sldId id="841" r:id="rId13"/>
    <p:sldId id="424" r:id="rId14"/>
    <p:sldId id="425" r:id="rId15"/>
    <p:sldId id="426" r:id="rId16"/>
    <p:sldId id="842" r:id="rId17"/>
    <p:sldId id="427" r:id="rId18"/>
    <p:sldId id="428" r:id="rId19"/>
    <p:sldId id="429" r:id="rId20"/>
    <p:sldId id="843" r:id="rId21"/>
    <p:sldId id="430" r:id="rId22"/>
    <p:sldId id="431" r:id="rId23"/>
    <p:sldId id="432" r:id="rId24"/>
    <p:sldId id="844" r:id="rId25"/>
    <p:sldId id="433" r:id="rId26"/>
    <p:sldId id="434" r:id="rId27"/>
    <p:sldId id="435" r:id="rId28"/>
    <p:sldId id="845" r:id="rId29"/>
    <p:sldId id="436" r:id="rId30"/>
    <p:sldId id="437" r:id="rId31"/>
    <p:sldId id="438" r:id="rId32"/>
    <p:sldId id="846" r:id="rId33"/>
    <p:sldId id="439" r:id="rId34"/>
    <p:sldId id="440" r:id="rId35"/>
    <p:sldId id="441" r:id="rId36"/>
    <p:sldId id="847" r:id="rId37"/>
    <p:sldId id="442" r:id="rId38"/>
    <p:sldId id="443" r:id="rId39"/>
    <p:sldId id="444" r:id="rId40"/>
    <p:sldId id="848" r:id="rId41"/>
    <p:sldId id="445" r:id="rId42"/>
    <p:sldId id="446" r:id="rId43"/>
    <p:sldId id="447" r:id="rId44"/>
    <p:sldId id="849" r:id="rId45"/>
    <p:sldId id="448" r:id="rId46"/>
    <p:sldId id="449" r:id="rId47"/>
    <p:sldId id="450" r:id="rId48"/>
    <p:sldId id="850" r:id="rId49"/>
    <p:sldId id="451" r:id="rId50"/>
    <p:sldId id="452" r:id="rId51"/>
    <p:sldId id="453" r:id="rId52"/>
    <p:sldId id="851" r:id="rId53"/>
    <p:sldId id="454" r:id="rId54"/>
    <p:sldId id="455" r:id="rId55"/>
    <p:sldId id="456" r:id="rId56"/>
    <p:sldId id="852" r:id="rId57"/>
    <p:sldId id="457" r:id="rId58"/>
    <p:sldId id="458" r:id="rId59"/>
    <p:sldId id="459" r:id="rId60"/>
    <p:sldId id="853" r:id="rId61"/>
    <p:sldId id="460" r:id="rId62"/>
    <p:sldId id="461" r:id="rId63"/>
    <p:sldId id="462" r:id="rId64"/>
    <p:sldId id="859" r:id="rId65"/>
    <p:sldId id="463" r:id="rId66"/>
    <p:sldId id="464" r:id="rId67"/>
    <p:sldId id="465" r:id="rId68"/>
    <p:sldId id="860" r:id="rId69"/>
    <p:sldId id="466" r:id="rId70"/>
    <p:sldId id="467" r:id="rId71"/>
    <p:sldId id="468" r:id="rId72"/>
    <p:sldId id="861" r:id="rId73"/>
    <p:sldId id="469" r:id="rId74"/>
    <p:sldId id="470" r:id="rId75"/>
    <p:sldId id="471" r:id="rId76"/>
    <p:sldId id="862" r:id="rId77"/>
    <p:sldId id="472" r:id="rId78"/>
    <p:sldId id="473" r:id="rId79"/>
    <p:sldId id="474" r:id="rId80"/>
    <p:sldId id="863" r:id="rId81"/>
    <p:sldId id="475" r:id="rId82"/>
    <p:sldId id="476" r:id="rId83"/>
    <p:sldId id="477" r:id="rId84"/>
    <p:sldId id="864" r:id="rId85"/>
    <p:sldId id="534" r:id="rId86"/>
    <p:sldId id="535" r:id="rId87"/>
    <p:sldId id="478" r:id="rId88"/>
    <p:sldId id="865" r:id="rId89"/>
    <p:sldId id="536" r:id="rId90"/>
    <p:sldId id="537" r:id="rId91"/>
    <p:sldId id="479" r:id="rId92"/>
    <p:sldId id="866" r:id="rId93"/>
    <p:sldId id="538" r:id="rId94"/>
    <p:sldId id="539" r:id="rId95"/>
    <p:sldId id="480" r:id="rId96"/>
    <p:sldId id="867" r:id="rId97"/>
    <p:sldId id="540" r:id="rId98"/>
    <p:sldId id="541" r:id="rId99"/>
    <p:sldId id="481" r:id="rId100"/>
    <p:sldId id="869" r:id="rId101"/>
    <p:sldId id="542" r:id="rId102"/>
    <p:sldId id="543" r:id="rId103"/>
    <p:sldId id="482" r:id="rId104"/>
    <p:sldId id="868" r:id="rId105"/>
    <p:sldId id="544" r:id="rId106"/>
    <p:sldId id="545" r:id="rId107"/>
    <p:sldId id="483" r:id="rId108"/>
    <p:sldId id="870" r:id="rId109"/>
    <p:sldId id="546" r:id="rId110"/>
    <p:sldId id="547" r:id="rId111"/>
    <p:sldId id="484" r:id="rId112"/>
    <p:sldId id="871" r:id="rId113"/>
    <p:sldId id="548" r:id="rId114"/>
    <p:sldId id="549" r:id="rId115"/>
    <p:sldId id="487" r:id="rId116"/>
    <p:sldId id="874" r:id="rId117"/>
    <p:sldId id="555" r:id="rId118"/>
    <p:sldId id="556" r:id="rId119"/>
    <p:sldId id="488" r:id="rId120"/>
    <p:sldId id="875" r:id="rId121"/>
    <p:sldId id="615" r:id="rId122"/>
    <p:sldId id="616" r:id="rId123"/>
    <p:sldId id="489" r:id="rId124"/>
    <p:sldId id="876" r:id="rId125"/>
    <p:sldId id="617" r:id="rId126"/>
    <p:sldId id="618" r:id="rId127"/>
    <p:sldId id="490" r:id="rId128"/>
    <p:sldId id="877" r:id="rId129"/>
    <p:sldId id="619" r:id="rId130"/>
    <p:sldId id="620" r:id="rId131"/>
    <p:sldId id="491" r:id="rId132"/>
    <p:sldId id="878" r:id="rId133"/>
    <p:sldId id="621" r:id="rId134"/>
    <p:sldId id="622" r:id="rId135"/>
    <p:sldId id="492" r:id="rId136"/>
    <p:sldId id="879" r:id="rId137"/>
    <p:sldId id="623" r:id="rId138"/>
    <p:sldId id="624" r:id="rId139"/>
    <p:sldId id="493" r:id="rId140"/>
    <p:sldId id="880" r:id="rId141"/>
    <p:sldId id="625" r:id="rId142"/>
    <p:sldId id="626" r:id="rId143"/>
    <p:sldId id="494" r:id="rId144"/>
    <p:sldId id="881" r:id="rId145"/>
    <p:sldId id="627" r:id="rId146"/>
    <p:sldId id="628" r:id="rId147"/>
    <p:sldId id="495" r:id="rId148"/>
    <p:sldId id="882" r:id="rId149"/>
    <p:sldId id="629" r:id="rId150"/>
    <p:sldId id="630" r:id="rId151"/>
    <p:sldId id="496" r:id="rId152"/>
    <p:sldId id="883" r:id="rId153"/>
    <p:sldId id="631" r:id="rId154"/>
    <p:sldId id="632" r:id="rId155"/>
    <p:sldId id="497" r:id="rId156"/>
    <p:sldId id="884" r:id="rId157"/>
    <p:sldId id="633" r:id="rId158"/>
    <p:sldId id="634" r:id="rId159"/>
    <p:sldId id="498" r:id="rId160"/>
    <p:sldId id="885" r:id="rId161"/>
    <p:sldId id="635" r:id="rId162"/>
    <p:sldId id="636" r:id="rId163"/>
    <p:sldId id="499" r:id="rId164"/>
    <p:sldId id="886" r:id="rId165"/>
    <p:sldId id="637" r:id="rId166"/>
    <p:sldId id="638" r:id="rId167"/>
    <p:sldId id="500" r:id="rId168"/>
    <p:sldId id="887" r:id="rId169"/>
    <p:sldId id="639" r:id="rId170"/>
    <p:sldId id="640" r:id="rId171"/>
    <p:sldId id="501" r:id="rId172"/>
    <p:sldId id="888" r:id="rId173"/>
    <p:sldId id="641" r:id="rId174"/>
    <p:sldId id="642" r:id="rId175"/>
    <p:sldId id="502" r:id="rId176"/>
    <p:sldId id="889" r:id="rId177"/>
    <p:sldId id="643" r:id="rId178"/>
    <p:sldId id="644" r:id="rId179"/>
    <p:sldId id="503" r:id="rId180"/>
    <p:sldId id="890" r:id="rId181"/>
    <p:sldId id="645" r:id="rId182"/>
    <p:sldId id="646" r:id="rId183"/>
    <p:sldId id="504" r:id="rId184"/>
    <p:sldId id="891" r:id="rId185"/>
    <p:sldId id="647" r:id="rId186"/>
    <p:sldId id="648" r:id="rId187"/>
    <p:sldId id="505" r:id="rId188"/>
    <p:sldId id="892" r:id="rId189"/>
    <p:sldId id="649" r:id="rId190"/>
    <p:sldId id="650" r:id="rId191"/>
    <p:sldId id="506" r:id="rId192"/>
    <p:sldId id="893" r:id="rId193"/>
    <p:sldId id="651" r:id="rId194"/>
    <p:sldId id="652" r:id="rId195"/>
    <p:sldId id="507" r:id="rId196"/>
    <p:sldId id="894" r:id="rId197"/>
    <p:sldId id="653" r:id="rId198"/>
    <p:sldId id="654" r:id="rId199"/>
    <p:sldId id="508" r:id="rId200"/>
    <p:sldId id="895" r:id="rId201"/>
    <p:sldId id="655" r:id="rId202"/>
    <p:sldId id="656" r:id="rId203"/>
    <p:sldId id="509" r:id="rId204"/>
    <p:sldId id="896" r:id="rId205"/>
    <p:sldId id="657" r:id="rId206"/>
    <p:sldId id="658" r:id="rId207"/>
    <p:sldId id="510" r:id="rId208"/>
    <p:sldId id="897" r:id="rId209"/>
    <p:sldId id="659" r:id="rId210"/>
    <p:sldId id="660" r:id="rId211"/>
    <p:sldId id="511" r:id="rId212"/>
    <p:sldId id="898" r:id="rId213"/>
    <p:sldId id="661" r:id="rId214"/>
    <p:sldId id="662" r:id="rId215"/>
    <p:sldId id="512" r:id="rId216"/>
    <p:sldId id="899" r:id="rId217"/>
    <p:sldId id="663" r:id="rId218"/>
    <p:sldId id="664" r:id="rId219"/>
    <p:sldId id="513" r:id="rId220"/>
    <p:sldId id="900" r:id="rId221"/>
    <p:sldId id="665" r:id="rId222"/>
    <p:sldId id="666" r:id="rId223"/>
    <p:sldId id="514" r:id="rId224"/>
    <p:sldId id="901" r:id="rId225"/>
    <p:sldId id="667" r:id="rId226"/>
    <p:sldId id="668" r:id="rId227"/>
    <p:sldId id="515" r:id="rId228"/>
    <p:sldId id="902" r:id="rId229"/>
    <p:sldId id="669" r:id="rId230"/>
    <p:sldId id="670" r:id="rId231"/>
    <p:sldId id="516" r:id="rId232"/>
    <p:sldId id="903" r:id="rId233"/>
    <p:sldId id="671" r:id="rId234"/>
    <p:sldId id="672" r:id="rId235"/>
    <p:sldId id="517" r:id="rId236"/>
    <p:sldId id="904" r:id="rId237"/>
    <p:sldId id="673" r:id="rId238"/>
    <p:sldId id="674" r:id="rId239"/>
    <p:sldId id="518" r:id="rId240"/>
    <p:sldId id="905" r:id="rId241"/>
    <p:sldId id="675" r:id="rId242"/>
    <p:sldId id="676" r:id="rId243"/>
    <p:sldId id="519" r:id="rId244"/>
    <p:sldId id="906" r:id="rId245"/>
    <p:sldId id="677" r:id="rId246"/>
    <p:sldId id="678" r:id="rId247"/>
    <p:sldId id="520" r:id="rId248"/>
    <p:sldId id="907" r:id="rId249"/>
    <p:sldId id="679" r:id="rId250"/>
    <p:sldId id="680" r:id="rId251"/>
    <p:sldId id="521" r:id="rId252"/>
    <p:sldId id="908" r:id="rId253"/>
    <p:sldId id="681" r:id="rId254"/>
    <p:sldId id="682" r:id="rId255"/>
    <p:sldId id="522" r:id="rId256"/>
    <p:sldId id="909" r:id="rId257"/>
    <p:sldId id="683" r:id="rId258"/>
    <p:sldId id="684" r:id="rId259"/>
    <p:sldId id="523" r:id="rId260"/>
    <p:sldId id="910" r:id="rId261"/>
    <p:sldId id="685" r:id="rId262"/>
    <p:sldId id="686" r:id="rId263"/>
    <p:sldId id="524" r:id="rId264"/>
    <p:sldId id="911" r:id="rId265"/>
    <p:sldId id="687" r:id="rId266"/>
    <p:sldId id="688" r:id="rId267"/>
    <p:sldId id="525" r:id="rId268"/>
    <p:sldId id="912" r:id="rId269"/>
    <p:sldId id="689" r:id="rId270"/>
    <p:sldId id="690" r:id="rId271"/>
    <p:sldId id="526" r:id="rId272"/>
    <p:sldId id="913" r:id="rId273"/>
    <p:sldId id="691" r:id="rId274"/>
    <p:sldId id="692" r:id="rId275"/>
    <p:sldId id="527" r:id="rId276"/>
    <p:sldId id="914" r:id="rId277"/>
    <p:sldId id="693" r:id="rId278"/>
    <p:sldId id="694" r:id="rId279"/>
    <p:sldId id="528" r:id="rId280"/>
    <p:sldId id="915" r:id="rId281"/>
    <p:sldId id="695" r:id="rId282"/>
    <p:sldId id="696" r:id="rId283"/>
    <p:sldId id="529" r:id="rId284"/>
    <p:sldId id="916" r:id="rId285"/>
    <p:sldId id="697" r:id="rId286"/>
    <p:sldId id="698" r:id="rId287"/>
    <p:sldId id="530" r:id="rId288"/>
    <p:sldId id="917" r:id="rId289"/>
    <p:sldId id="699" r:id="rId290"/>
    <p:sldId id="700" r:id="rId291"/>
    <p:sldId id="531" r:id="rId292"/>
    <p:sldId id="918" r:id="rId293"/>
    <p:sldId id="701" r:id="rId294"/>
    <p:sldId id="702" r:id="rId295"/>
    <p:sldId id="532" r:id="rId296"/>
    <p:sldId id="919" r:id="rId297"/>
    <p:sldId id="703" r:id="rId298"/>
    <p:sldId id="704" r:id="rId299"/>
    <p:sldId id="533" r:id="rId300"/>
    <p:sldId id="920" r:id="rId301"/>
    <p:sldId id="705" r:id="rId302"/>
    <p:sldId id="706" r:id="rId303"/>
    <p:sldId id="557" r:id="rId304"/>
    <p:sldId id="921" r:id="rId305"/>
    <p:sldId id="707" r:id="rId306"/>
    <p:sldId id="708" r:id="rId307"/>
    <p:sldId id="558" r:id="rId308"/>
    <p:sldId id="922" r:id="rId309"/>
    <p:sldId id="709" r:id="rId310"/>
    <p:sldId id="710" r:id="rId311"/>
    <p:sldId id="559" r:id="rId312"/>
    <p:sldId id="923" r:id="rId313"/>
    <p:sldId id="711" r:id="rId314"/>
    <p:sldId id="712" r:id="rId315"/>
    <p:sldId id="560" r:id="rId316"/>
    <p:sldId id="924" r:id="rId317"/>
    <p:sldId id="713" r:id="rId318"/>
    <p:sldId id="714" r:id="rId319"/>
    <p:sldId id="563" r:id="rId320"/>
    <p:sldId id="927" r:id="rId321"/>
    <p:sldId id="719" r:id="rId322"/>
    <p:sldId id="720" r:id="rId323"/>
    <p:sldId id="564" r:id="rId324"/>
    <p:sldId id="928" r:id="rId325"/>
    <p:sldId id="721" r:id="rId326"/>
    <p:sldId id="722" r:id="rId327"/>
    <p:sldId id="565" r:id="rId328"/>
    <p:sldId id="929" r:id="rId329"/>
    <p:sldId id="723" r:id="rId330"/>
    <p:sldId id="724" r:id="rId331"/>
    <p:sldId id="566" r:id="rId332"/>
    <p:sldId id="930" r:id="rId333"/>
    <p:sldId id="725" r:id="rId334"/>
    <p:sldId id="726" r:id="rId335"/>
    <p:sldId id="567" r:id="rId336"/>
    <p:sldId id="931" r:id="rId337"/>
    <p:sldId id="727" r:id="rId338"/>
    <p:sldId id="728" r:id="rId339"/>
    <p:sldId id="568" r:id="rId340"/>
    <p:sldId id="932" r:id="rId341"/>
    <p:sldId id="729" r:id="rId342"/>
    <p:sldId id="730" r:id="rId343"/>
    <p:sldId id="569" r:id="rId344"/>
    <p:sldId id="933" r:id="rId345"/>
    <p:sldId id="731" r:id="rId346"/>
    <p:sldId id="732" r:id="rId347"/>
    <p:sldId id="570" r:id="rId348"/>
    <p:sldId id="934" r:id="rId349"/>
    <p:sldId id="733" r:id="rId350"/>
    <p:sldId id="734" r:id="rId351"/>
    <p:sldId id="571" r:id="rId352"/>
    <p:sldId id="935" r:id="rId353"/>
    <p:sldId id="735" r:id="rId354"/>
    <p:sldId id="736" r:id="rId355"/>
    <p:sldId id="572" r:id="rId356"/>
    <p:sldId id="936" r:id="rId357"/>
    <p:sldId id="737" r:id="rId358"/>
    <p:sldId id="738" r:id="rId359"/>
    <p:sldId id="573" r:id="rId360"/>
    <p:sldId id="937" r:id="rId361"/>
    <p:sldId id="739" r:id="rId362"/>
    <p:sldId id="740" r:id="rId363"/>
    <p:sldId id="574" r:id="rId364"/>
    <p:sldId id="938" r:id="rId365"/>
    <p:sldId id="741" r:id="rId366"/>
    <p:sldId id="742" r:id="rId367"/>
    <p:sldId id="575" r:id="rId368"/>
    <p:sldId id="939" r:id="rId369"/>
    <p:sldId id="743" r:id="rId370"/>
    <p:sldId id="744" r:id="rId371"/>
    <p:sldId id="576" r:id="rId372"/>
    <p:sldId id="940" r:id="rId373"/>
    <p:sldId id="745" r:id="rId374"/>
    <p:sldId id="746" r:id="rId375"/>
    <p:sldId id="579" r:id="rId376"/>
    <p:sldId id="941" r:id="rId377"/>
    <p:sldId id="747" r:id="rId378"/>
    <p:sldId id="748" r:id="rId379"/>
    <p:sldId id="577" r:id="rId380"/>
    <p:sldId id="942" r:id="rId381"/>
    <p:sldId id="749" r:id="rId382"/>
    <p:sldId id="750" r:id="rId383"/>
    <p:sldId id="578" r:id="rId384"/>
    <p:sldId id="943" r:id="rId385"/>
    <p:sldId id="751" r:id="rId386"/>
    <p:sldId id="752" r:id="rId387"/>
    <p:sldId id="580" r:id="rId388"/>
    <p:sldId id="944" r:id="rId389"/>
    <p:sldId id="753" r:id="rId390"/>
    <p:sldId id="754" r:id="rId391"/>
    <p:sldId id="581" r:id="rId392"/>
    <p:sldId id="945" r:id="rId393"/>
    <p:sldId id="755" r:id="rId394"/>
    <p:sldId id="756" r:id="rId395"/>
    <p:sldId id="582" r:id="rId396"/>
    <p:sldId id="946" r:id="rId397"/>
    <p:sldId id="757" r:id="rId398"/>
    <p:sldId id="758" r:id="rId399"/>
    <p:sldId id="583" r:id="rId400"/>
    <p:sldId id="947" r:id="rId401"/>
    <p:sldId id="759" r:id="rId402"/>
    <p:sldId id="760" r:id="rId403"/>
    <p:sldId id="584" r:id="rId404"/>
    <p:sldId id="948" r:id="rId405"/>
    <p:sldId id="761" r:id="rId406"/>
    <p:sldId id="762" r:id="rId407"/>
    <p:sldId id="585" r:id="rId408"/>
    <p:sldId id="949" r:id="rId409"/>
    <p:sldId id="763" r:id="rId410"/>
    <p:sldId id="764" r:id="rId411"/>
    <p:sldId id="586" r:id="rId412"/>
    <p:sldId id="950" r:id="rId413"/>
    <p:sldId id="765" r:id="rId414"/>
    <p:sldId id="766" r:id="rId415"/>
    <p:sldId id="587" r:id="rId416"/>
    <p:sldId id="951" r:id="rId417"/>
    <p:sldId id="767" r:id="rId418"/>
    <p:sldId id="768" r:id="rId419"/>
    <p:sldId id="588" r:id="rId420"/>
    <p:sldId id="952" r:id="rId421"/>
    <p:sldId id="769" r:id="rId422"/>
    <p:sldId id="770" r:id="rId423"/>
    <p:sldId id="589" r:id="rId424"/>
    <p:sldId id="953" r:id="rId425"/>
    <p:sldId id="771" r:id="rId426"/>
    <p:sldId id="772" r:id="rId427"/>
    <p:sldId id="590" r:id="rId428"/>
    <p:sldId id="954" r:id="rId429"/>
    <p:sldId id="773" r:id="rId430"/>
    <p:sldId id="774" r:id="rId431"/>
    <p:sldId id="591" r:id="rId432"/>
    <p:sldId id="955" r:id="rId433"/>
    <p:sldId id="775" r:id="rId434"/>
    <p:sldId id="776" r:id="rId435"/>
    <p:sldId id="592" r:id="rId436"/>
    <p:sldId id="956" r:id="rId437"/>
    <p:sldId id="777" r:id="rId438"/>
    <p:sldId id="778" r:id="rId439"/>
    <p:sldId id="593" r:id="rId440"/>
    <p:sldId id="957" r:id="rId441"/>
    <p:sldId id="779" r:id="rId442"/>
    <p:sldId id="780" r:id="rId443"/>
    <p:sldId id="594" r:id="rId444"/>
    <p:sldId id="958" r:id="rId445"/>
    <p:sldId id="781" r:id="rId446"/>
    <p:sldId id="782" r:id="rId447"/>
    <p:sldId id="595" r:id="rId448"/>
    <p:sldId id="959" r:id="rId449"/>
    <p:sldId id="783" r:id="rId450"/>
    <p:sldId id="784" r:id="rId451"/>
    <p:sldId id="596" r:id="rId452"/>
    <p:sldId id="960" r:id="rId453"/>
    <p:sldId id="785" r:id="rId454"/>
    <p:sldId id="786" r:id="rId455"/>
    <p:sldId id="597" r:id="rId456"/>
    <p:sldId id="961" r:id="rId457"/>
    <p:sldId id="787" r:id="rId458"/>
    <p:sldId id="788" r:id="rId459"/>
    <p:sldId id="598" r:id="rId460"/>
    <p:sldId id="962" r:id="rId461"/>
    <p:sldId id="789" r:id="rId462"/>
    <p:sldId id="790" r:id="rId463"/>
    <p:sldId id="599" r:id="rId464"/>
    <p:sldId id="963" r:id="rId465"/>
    <p:sldId id="791" r:id="rId466"/>
    <p:sldId id="792" r:id="rId467"/>
    <p:sldId id="823" r:id="rId46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27" roundtripDataSignature="AMtx7mj1R5tO690/Iu2z+s3x9W/gLPbvf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thamani S" initials="KS" lastIdx="1" clrIdx="0">
    <p:extLst>
      <p:ext uri="{19B8F6BF-5375-455C-9EA6-DF929625EA0E}">
        <p15:presenceInfo xmlns:p15="http://schemas.microsoft.com/office/powerpoint/2012/main" userId="14a67a6ae089e9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629" Type="http://schemas.openxmlformats.org/officeDocument/2006/relationships/presProps" Target="presProps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44" Type="http://schemas.openxmlformats.org/officeDocument/2006/relationships/slide" Target="slides/slide443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466" Type="http://schemas.openxmlformats.org/officeDocument/2006/relationships/slide" Target="slides/slide465.xml"/><Relationship Id="rId631" Type="http://schemas.openxmlformats.org/officeDocument/2006/relationships/theme" Target="theme/theme1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46" Type="http://schemas.openxmlformats.org/officeDocument/2006/relationships/slide" Target="slides/slide445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457" Type="http://schemas.openxmlformats.org/officeDocument/2006/relationships/slide" Target="slides/slide456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426" Type="http://schemas.openxmlformats.org/officeDocument/2006/relationships/slide" Target="slides/slide425.xml"/><Relationship Id="rId230" Type="http://schemas.openxmlformats.org/officeDocument/2006/relationships/slide" Target="slides/slide229.xml"/><Relationship Id="rId468" Type="http://schemas.openxmlformats.org/officeDocument/2006/relationships/slide" Target="slides/slide467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48" Type="http://schemas.openxmlformats.org/officeDocument/2006/relationships/slide" Target="slides/slide447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459" Type="http://schemas.openxmlformats.org/officeDocument/2006/relationships/slide" Target="slides/slide458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470" Type="http://schemas.openxmlformats.org/officeDocument/2006/relationships/handoutMaster" Target="handoutMasters/handoutMaster1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428" Type="http://schemas.openxmlformats.org/officeDocument/2006/relationships/slide" Target="slides/slide427.xml"/><Relationship Id="rId232" Type="http://schemas.openxmlformats.org/officeDocument/2006/relationships/slide" Target="slides/slide231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41" Type="http://schemas.openxmlformats.org/officeDocument/2006/relationships/slide" Target="slides/slide340.xml"/><Relationship Id="rId383" Type="http://schemas.openxmlformats.org/officeDocument/2006/relationships/slide" Target="slides/slide382.xml"/><Relationship Id="rId439" Type="http://schemas.openxmlformats.org/officeDocument/2006/relationships/slide" Target="slides/slide438.xml"/><Relationship Id="rId201" Type="http://schemas.openxmlformats.org/officeDocument/2006/relationships/slide" Target="slides/slide200.xml"/><Relationship Id="rId243" Type="http://schemas.openxmlformats.org/officeDocument/2006/relationships/slide" Target="slides/slide242.xml"/><Relationship Id="rId285" Type="http://schemas.openxmlformats.org/officeDocument/2006/relationships/slide" Target="slides/slide284.xml"/><Relationship Id="rId450" Type="http://schemas.openxmlformats.org/officeDocument/2006/relationships/slide" Target="slides/slide449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87" Type="http://schemas.openxmlformats.org/officeDocument/2006/relationships/slide" Target="slides/slide186.xml"/><Relationship Id="rId352" Type="http://schemas.openxmlformats.org/officeDocument/2006/relationships/slide" Target="slides/slide351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212" Type="http://schemas.openxmlformats.org/officeDocument/2006/relationships/slide" Target="slides/slide211.xml"/><Relationship Id="rId254" Type="http://schemas.openxmlformats.org/officeDocument/2006/relationships/slide" Target="slides/slide253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96" Type="http://schemas.openxmlformats.org/officeDocument/2006/relationships/slide" Target="slides/slide295.xml"/><Relationship Id="rId461" Type="http://schemas.openxmlformats.org/officeDocument/2006/relationships/slide" Target="slides/slide460.xml"/><Relationship Id="rId60" Type="http://schemas.openxmlformats.org/officeDocument/2006/relationships/slide" Target="slides/slide59.xml"/><Relationship Id="rId156" Type="http://schemas.openxmlformats.org/officeDocument/2006/relationships/slide" Target="slides/slide155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63" Type="http://schemas.openxmlformats.org/officeDocument/2006/relationships/slide" Target="slides/slide362.xml"/><Relationship Id="rId419" Type="http://schemas.openxmlformats.org/officeDocument/2006/relationships/slide" Target="slides/slide418.xml"/><Relationship Id="rId223" Type="http://schemas.openxmlformats.org/officeDocument/2006/relationships/slide" Target="slides/slide222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265" Type="http://schemas.openxmlformats.org/officeDocument/2006/relationships/slide" Target="slides/slide264.xml"/><Relationship Id="rId125" Type="http://schemas.openxmlformats.org/officeDocument/2006/relationships/slide" Target="slides/slide124.xml"/><Relationship Id="rId167" Type="http://schemas.openxmlformats.org/officeDocument/2006/relationships/slide" Target="slides/slide166.xml"/><Relationship Id="rId332" Type="http://schemas.openxmlformats.org/officeDocument/2006/relationships/slide" Target="slides/slide331.xml"/><Relationship Id="rId374" Type="http://schemas.openxmlformats.org/officeDocument/2006/relationships/slide" Target="slides/slide373.xml"/><Relationship Id="rId71" Type="http://schemas.openxmlformats.org/officeDocument/2006/relationships/slide" Target="slides/slide70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76" Type="http://schemas.openxmlformats.org/officeDocument/2006/relationships/slide" Target="slides/slide275.xml"/><Relationship Id="rId441" Type="http://schemas.openxmlformats.org/officeDocument/2006/relationships/slide" Target="slides/slide440.xml"/><Relationship Id="rId40" Type="http://schemas.openxmlformats.org/officeDocument/2006/relationships/slide" Target="slides/slide39.xml"/><Relationship Id="rId136" Type="http://schemas.openxmlformats.org/officeDocument/2006/relationships/slide" Target="slides/slide135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43" Type="http://schemas.openxmlformats.org/officeDocument/2006/relationships/slide" Target="slides/slide342.xml"/><Relationship Id="rId82" Type="http://schemas.openxmlformats.org/officeDocument/2006/relationships/slide" Target="slides/slide81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245" Type="http://schemas.openxmlformats.org/officeDocument/2006/relationships/slide" Target="slides/slide244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52" Type="http://schemas.openxmlformats.org/officeDocument/2006/relationships/slide" Target="slides/slide451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442" Type="http://schemas.openxmlformats.org/officeDocument/2006/relationships/slide" Target="slides/slide441.xml"/><Relationship Id="rId463" Type="http://schemas.openxmlformats.org/officeDocument/2006/relationships/slide" Target="slides/slide462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628" Type="http://schemas.openxmlformats.org/officeDocument/2006/relationships/commentAuthors" Target="commentAuthors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slide" Target="slides/slide431.xml"/><Relationship Id="rId453" Type="http://schemas.openxmlformats.org/officeDocument/2006/relationships/slide" Target="slides/slide452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443" Type="http://schemas.openxmlformats.org/officeDocument/2006/relationships/slide" Target="slides/slide442.xml"/><Relationship Id="rId464" Type="http://schemas.openxmlformats.org/officeDocument/2006/relationships/slide" Target="slides/slide463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slide" Target="slides/slide453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630" Type="http://schemas.openxmlformats.org/officeDocument/2006/relationships/viewProps" Target="viewProps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56" Type="http://schemas.openxmlformats.org/officeDocument/2006/relationships/slide" Target="slides/slide455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467" Type="http://schemas.openxmlformats.org/officeDocument/2006/relationships/slide" Target="slides/slide466.xml"/><Relationship Id="rId632" Type="http://schemas.openxmlformats.org/officeDocument/2006/relationships/tableStyles" Target="tableStyles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36" Type="http://schemas.openxmlformats.org/officeDocument/2006/relationships/slide" Target="slides/slide435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47" Type="http://schemas.openxmlformats.org/officeDocument/2006/relationships/slide" Target="slides/slide446.xml"/><Relationship Id="rId251" Type="http://schemas.openxmlformats.org/officeDocument/2006/relationships/slide" Target="slides/slide250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458" Type="http://schemas.openxmlformats.org/officeDocument/2006/relationships/slide" Target="slides/slide457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427" Type="http://schemas.openxmlformats.org/officeDocument/2006/relationships/slide" Target="slides/slide426.xml"/><Relationship Id="rId469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38" Type="http://schemas.openxmlformats.org/officeDocument/2006/relationships/slide" Target="slides/slide437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49" Type="http://schemas.openxmlformats.org/officeDocument/2006/relationships/slide" Target="slides/slide448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slide" Target="slides/slide459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155" Type="http://schemas.openxmlformats.org/officeDocument/2006/relationships/slide" Target="slides/slide154.xml"/><Relationship Id="rId197" Type="http://schemas.openxmlformats.org/officeDocument/2006/relationships/slide" Target="slides/slide196.xml"/><Relationship Id="rId362" Type="http://schemas.openxmlformats.org/officeDocument/2006/relationships/slide" Target="slides/slide361.xml"/><Relationship Id="rId418" Type="http://schemas.openxmlformats.org/officeDocument/2006/relationships/slide" Target="slides/slide417.xml"/><Relationship Id="rId222" Type="http://schemas.openxmlformats.org/officeDocument/2006/relationships/slide" Target="slides/slide221.xml"/><Relationship Id="rId264" Type="http://schemas.openxmlformats.org/officeDocument/2006/relationships/slide" Target="slides/slide263.xml"/><Relationship Id="rId17" Type="http://schemas.openxmlformats.org/officeDocument/2006/relationships/slide" Target="slides/slide16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166" Type="http://schemas.openxmlformats.org/officeDocument/2006/relationships/slide" Target="slides/slide165.xml"/><Relationship Id="rId331" Type="http://schemas.openxmlformats.org/officeDocument/2006/relationships/slide" Target="slides/slide330.xml"/><Relationship Id="rId373" Type="http://schemas.openxmlformats.org/officeDocument/2006/relationships/slide" Target="slides/slide372.xml"/><Relationship Id="rId429" Type="http://schemas.openxmlformats.org/officeDocument/2006/relationships/slide" Target="slides/slide428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2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275" Type="http://schemas.openxmlformats.org/officeDocument/2006/relationships/slide" Target="slides/slide274.xml"/><Relationship Id="rId300" Type="http://schemas.openxmlformats.org/officeDocument/2006/relationships/slide" Target="slides/slide29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77" Type="http://schemas.openxmlformats.org/officeDocument/2006/relationships/slide" Target="slides/slide176.xml"/><Relationship Id="rId342" Type="http://schemas.openxmlformats.org/officeDocument/2006/relationships/slide" Target="slides/slide341.xml"/><Relationship Id="rId384" Type="http://schemas.openxmlformats.org/officeDocument/2006/relationships/slide" Target="slides/slide383.xml"/><Relationship Id="rId202" Type="http://schemas.openxmlformats.org/officeDocument/2006/relationships/slide" Target="slides/slide201.xml"/><Relationship Id="rId244" Type="http://schemas.openxmlformats.org/officeDocument/2006/relationships/slide" Target="slides/slide243.xml"/><Relationship Id="rId39" Type="http://schemas.openxmlformats.org/officeDocument/2006/relationships/slide" Target="slides/slide38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46" Type="http://schemas.openxmlformats.org/officeDocument/2006/relationships/slide" Target="slides/slide145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53" Type="http://schemas.openxmlformats.org/officeDocument/2006/relationships/slide" Target="slides/slide352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420" Type="http://schemas.openxmlformats.org/officeDocument/2006/relationships/slide" Target="slides/slide419.xml"/><Relationship Id="rId255" Type="http://schemas.openxmlformats.org/officeDocument/2006/relationships/slide" Target="slides/slide254.xml"/><Relationship Id="rId297" Type="http://schemas.openxmlformats.org/officeDocument/2006/relationships/slide" Target="slides/slide296.xml"/><Relationship Id="rId462" Type="http://schemas.openxmlformats.org/officeDocument/2006/relationships/slide" Target="slides/slide461.xml"/><Relationship Id="rId115" Type="http://schemas.openxmlformats.org/officeDocument/2006/relationships/slide" Target="slides/slide114.xml"/><Relationship Id="rId157" Type="http://schemas.openxmlformats.org/officeDocument/2006/relationships/slide" Target="slides/slide156.xml"/><Relationship Id="rId322" Type="http://schemas.openxmlformats.org/officeDocument/2006/relationships/slide" Target="slides/slide321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199" Type="http://schemas.openxmlformats.org/officeDocument/2006/relationships/slide" Target="slides/slide198.xml"/><Relationship Id="rId627" Type="http://customschemas.google.com/relationships/presentationmetadata" Target="metadata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66" Type="http://schemas.openxmlformats.org/officeDocument/2006/relationships/slide" Target="slides/slide265.xml"/><Relationship Id="rId431" Type="http://schemas.openxmlformats.org/officeDocument/2006/relationships/slide" Target="slides/slide4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 smtClean="0"/>
              <a:t>1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0A5EB-6758-442D-A9EB-A6BB9055E8C1}" type="datetimeFigureOut">
              <a:rPr lang="en-IN" smtClean="0"/>
              <a:t>18-03-2023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7ACAF-F427-4904-B022-32BC5E9814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298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5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9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0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3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4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5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7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8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9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1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2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3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6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7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9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0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1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3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4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5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7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9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1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2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3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5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6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7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9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0.xml"/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3.xml"/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4.xml"/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5.xml"/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7.xml"/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8.xml"/><Relationship Id="rId1" Type="http://schemas.openxmlformats.org/officeDocument/2006/relationships/notesMaster" Target="../notesMasters/notesMaster1.xml"/></Relationships>
</file>

<file path=ppt/notesSlides/_rels/notesSlide2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9.xml"/><Relationship Id="rId1" Type="http://schemas.openxmlformats.org/officeDocument/2006/relationships/notesMaster" Target="../notesMasters/notesMaster1.xml"/></Relationships>
</file>

<file path=ppt/notesSlides/_rels/notesSlide2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1.xml"/><Relationship Id="rId1" Type="http://schemas.openxmlformats.org/officeDocument/2006/relationships/notesMaster" Target="../notesMasters/notesMaster1.xml"/></Relationships>
</file>

<file path=ppt/notesSlides/_rels/notesSlide2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2.xml"/><Relationship Id="rId1" Type="http://schemas.openxmlformats.org/officeDocument/2006/relationships/notesMaster" Target="../notesMasters/notesMaster1.xml"/></Relationships>
</file>

<file path=ppt/notesSlides/_rels/notesSlide2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3.xml"/><Relationship Id="rId1" Type="http://schemas.openxmlformats.org/officeDocument/2006/relationships/notesMaster" Target="../notesMasters/notesMaster1.xml"/></Relationships>
</file>

<file path=ppt/notesSlides/_rels/notesSlide2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6.xml"/><Relationship Id="rId1" Type="http://schemas.openxmlformats.org/officeDocument/2006/relationships/notesMaster" Target="../notesMasters/notesMaster1.xml"/></Relationships>
</file>

<file path=ppt/notesSlides/_rels/notesSlide2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7.xml"/><Relationship Id="rId1" Type="http://schemas.openxmlformats.org/officeDocument/2006/relationships/notesMaster" Target="../notesMasters/notesMaster1.xml"/></Relationships>
</file>

<file path=ppt/notesSlides/_rels/notesSlide2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9.xml"/><Relationship Id="rId1" Type="http://schemas.openxmlformats.org/officeDocument/2006/relationships/notesMaster" Target="../notesMasters/notesMaster1.xml"/></Relationships>
</file>

<file path=ppt/notesSlides/_rels/notesSlide2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0.xml"/><Relationship Id="rId1" Type="http://schemas.openxmlformats.org/officeDocument/2006/relationships/notesMaster" Target="../notesMasters/notesMaster1.xml"/></Relationships>
</file>

<file path=ppt/notesSlides/_rels/notesSlide2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1.xml"/><Relationship Id="rId1" Type="http://schemas.openxmlformats.org/officeDocument/2006/relationships/notesMaster" Target="../notesMasters/notesMaster1.xml"/></Relationships>
</file>

<file path=ppt/notesSlides/_rels/notesSlide2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3.xml"/><Relationship Id="rId1" Type="http://schemas.openxmlformats.org/officeDocument/2006/relationships/notesMaster" Target="../notesMasters/notesMaster1.xml"/></Relationships>
</file>

<file path=ppt/notesSlides/_rels/notesSlide2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4.xml"/><Relationship Id="rId1" Type="http://schemas.openxmlformats.org/officeDocument/2006/relationships/notesMaster" Target="../notesMasters/notesMaster1.xml"/></Relationships>
</file>

<file path=ppt/notesSlides/_rels/notesSlide2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5.xml"/><Relationship Id="rId1" Type="http://schemas.openxmlformats.org/officeDocument/2006/relationships/notesMaster" Target="../notesMasters/notesMaster1.xml"/></Relationships>
</file>

<file path=ppt/notesSlides/_rels/notesSlide2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7.xml"/><Relationship Id="rId1" Type="http://schemas.openxmlformats.org/officeDocument/2006/relationships/notesMaster" Target="../notesMasters/notesMaster1.xml"/></Relationships>
</file>

<file path=ppt/notesSlides/_rels/notesSlide2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9.xml"/><Relationship Id="rId1" Type="http://schemas.openxmlformats.org/officeDocument/2006/relationships/notesMaster" Target="../notesMasters/notesMaster1.xml"/></Relationships>
</file>

<file path=ppt/notesSlides/_rels/notesSlide3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1.xml"/><Relationship Id="rId1" Type="http://schemas.openxmlformats.org/officeDocument/2006/relationships/notesMaster" Target="../notesMasters/notesMaster1.xml"/></Relationships>
</file>

<file path=ppt/notesSlides/_rels/notesSlide3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2.xml"/><Relationship Id="rId1" Type="http://schemas.openxmlformats.org/officeDocument/2006/relationships/notesMaster" Target="../notesMasters/notesMaster1.xml"/></Relationships>
</file>

<file path=ppt/notesSlides/_rels/notesSlide3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3.xml"/><Relationship Id="rId1" Type="http://schemas.openxmlformats.org/officeDocument/2006/relationships/notesMaster" Target="../notesMasters/notesMaster1.xml"/></Relationships>
</file>

<file path=ppt/notesSlides/_rels/notesSlide3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5.xml"/><Relationship Id="rId1" Type="http://schemas.openxmlformats.org/officeDocument/2006/relationships/notesMaster" Target="../notesMasters/notesMaster1.xml"/></Relationships>
</file>

<file path=ppt/notesSlides/_rels/notesSlide3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6.xml"/><Relationship Id="rId1" Type="http://schemas.openxmlformats.org/officeDocument/2006/relationships/notesMaster" Target="../notesMasters/notesMaster1.xml"/></Relationships>
</file>

<file path=ppt/notesSlides/_rels/notesSlide3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7.xml"/><Relationship Id="rId1" Type="http://schemas.openxmlformats.org/officeDocument/2006/relationships/notesMaster" Target="../notesMasters/notesMaster1.xml"/></Relationships>
</file>

<file path=ppt/notesSlides/_rels/notesSlide3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9.xml"/><Relationship Id="rId1" Type="http://schemas.openxmlformats.org/officeDocument/2006/relationships/notesMaster" Target="../notesMasters/notesMaster1.xml"/></Relationships>
</file>

<file path=ppt/notesSlides/_rels/notesSlide3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0.xml"/><Relationship Id="rId1" Type="http://schemas.openxmlformats.org/officeDocument/2006/relationships/notesMaster" Target="../notesMasters/notesMaster1.xml"/></Relationships>
</file>

<file path=ppt/notesSlides/_rels/notesSlide3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3.xml"/><Relationship Id="rId1" Type="http://schemas.openxmlformats.org/officeDocument/2006/relationships/notesMaster" Target="../notesMasters/notesMaster1.xml"/></Relationships>
</file>

<file path=ppt/notesSlides/_rels/notesSlide3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4.xml"/><Relationship Id="rId1" Type="http://schemas.openxmlformats.org/officeDocument/2006/relationships/notesMaster" Target="../notesMasters/notesMaster1.xml"/></Relationships>
</file>

<file path=ppt/notesSlides/_rels/notesSlide3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5.xml"/><Relationship Id="rId1" Type="http://schemas.openxmlformats.org/officeDocument/2006/relationships/notesMaster" Target="../notesMasters/notesMaster1.xml"/></Relationships>
</file>

<file path=ppt/notesSlides/_rels/notesSlide3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7.xml"/><Relationship Id="rId1" Type="http://schemas.openxmlformats.org/officeDocument/2006/relationships/notesMaster" Target="../notesMasters/notesMaster1.xml"/></Relationships>
</file>

<file path=ppt/notesSlides/_rels/notesSlide3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8.xml"/><Relationship Id="rId1" Type="http://schemas.openxmlformats.org/officeDocument/2006/relationships/notesMaster" Target="../notesMasters/notesMaster1.xml"/></Relationships>
</file>

<file path=ppt/notesSlides/_rels/notesSlide3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9.xml"/><Relationship Id="rId1" Type="http://schemas.openxmlformats.org/officeDocument/2006/relationships/notesMaster" Target="../notesMasters/notesMaster1.xml"/></Relationships>
</file>

<file path=ppt/notesSlides/_rels/notesSlide3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1.xml"/><Relationship Id="rId1" Type="http://schemas.openxmlformats.org/officeDocument/2006/relationships/notesMaster" Target="../notesMasters/notesMaster1.xml"/></Relationships>
</file>

<file path=ppt/notesSlides/_rels/notesSlide3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2.xml"/><Relationship Id="rId1" Type="http://schemas.openxmlformats.org/officeDocument/2006/relationships/notesMaster" Target="../notesMasters/notesMaster1.xml"/></Relationships>
</file>

<file path=ppt/notesSlides/_rels/notesSlide3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3.xml"/><Relationship Id="rId1" Type="http://schemas.openxmlformats.org/officeDocument/2006/relationships/notesMaster" Target="../notesMasters/notesMaster1.xml"/></Relationships>
</file>

<file path=ppt/notesSlides/_rels/notesSlide3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6.xml"/><Relationship Id="rId1" Type="http://schemas.openxmlformats.org/officeDocument/2006/relationships/notesMaster" Target="../notesMasters/notesMaster1.xml"/></Relationships>
</file>

<file path=ppt/notesSlides/_rels/notesSlide3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7.xml"/><Relationship Id="rId1" Type="http://schemas.openxmlformats.org/officeDocument/2006/relationships/notesMaster" Target="../notesMasters/notesMaster1.xml"/></Relationships>
</file>

<file path=ppt/notesSlides/_rels/notesSlide3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9.xml"/><Relationship Id="rId1" Type="http://schemas.openxmlformats.org/officeDocument/2006/relationships/notesMaster" Target="../notesMasters/notesMaster1.xml"/></Relationships>
</file>

<file path=ppt/notesSlides/_rels/notesSlide3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0.xml"/><Relationship Id="rId1" Type="http://schemas.openxmlformats.org/officeDocument/2006/relationships/notesMaster" Target="../notesMasters/notesMaster1.xml"/></Relationships>
</file>

<file path=ppt/notesSlides/_rels/notesSlide3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1.xml"/><Relationship Id="rId1" Type="http://schemas.openxmlformats.org/officeDocument/2006/relationships/notesMaster" Target="../notesMasters/notesMaster1.xml"/></Relationships>
</file>

<file path=ppt/notesSlides/_rels/notesSlide3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3.xml"/><Relationship Id="rId1" Type="http://schemas.openxmlformats.org/officeDocument/2006/relationships/notesMaster" Target="../notesMasters/notesMaster1.xml"/></Relationships>
</file>

<file path=ppt/notesSlides/_rels/notesSlide3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4.xml"/><Relationship Id="rId1" Type="http://schemas.openxmlformats.org/officeDocument/2006/relationships/notesMaster" Target="../notesMasters/notesMaster1.xml"/></Relationships>
</file>

<file path=ppt/notesSlides/_rels/notesSlide3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5.xml"/><Relationship Id="rId1" Type="http://schemas.openxmlformats.org/officeDocument/2006/relationships/notesMaster" Target="../notesMasters/notesMaster1.xml"/></Relationships>
</file>

<file path=ppt/notesSlides/_rels/notesSlide3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7.xml"/><Relationship Id="rId1" Type="http://schemas.openxmlformats.org/officeDocument/2006/relationships/notesMaster" Target="../notesMasters/notesMaster1.xml"/></Relationships>
</file>

<file path=ppt/notesSlides/_rels/notesSlide3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9.xml"/><Relationship Id="rId1" Type="http://schemas.openxmlformats.org/officeDocument/2006/relationships/notesMaster" Target="../notesMasters/notesMaster1.xml"/></Relationships>
</file>

<file path=ppt/notesSlides/_rels/notesSlide3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1.xml"/><Relationship Id="rId1" Type="http://schemas.openxmlformats.org/officeDocument/2006/relationships/notesMaster" Target="../notesMasters/notesMaster1.xml"/></Relationships>
</file>

<file path=ppt/notesSlides/_rels/notesSlide3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2.xml"/><Relationship Id="rId1" Type="http://schemas.openxmlformats.org/officeDocument/2006/relationships/notesMaster" Target="../notesMasters/notesMaster1.xml"/></Relationships>
</file>

<file path=ppt/notesSlides/_rels/notesSlide3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3.xml"/><Relationship Id="rId1" Type="http://schemas.openxmlformats.org/officeDocument/2006/relationships/notesMaster" Target="../notesMasters/notesMaster1.xml"/></Relationships>
</file>

<file path=ppt/notesSlides/_rels/notesSlide3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5.xml"/><Relationship Id="rId1" Type="http://schemas.openxmlformats.org/officeDocument/2006/relationships/notesMaster" Target="../notesMasters/notesMaster1.xml"/></Relationships>
</file>

<file path=ppt/notesSlides/_rels/notesSlide3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6.xml"/><Relationship Id="rId1" Type="http://schemas.openxmlformats.org/officeDocument/2006/relationships/notesMaster" Target="../notesMasters/notesMaster1.xml"/></Relationships>
</file>

<file path=ppt/notesSlides/_rels/notesSlide3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7.xml"/><Relationship Id="rId1" Type="http://schemas.openxmlformats.org/officeDocument/2006/relationships/notesMaster" Target="../notesMasters/notesMaster1.xml"/></Relationships>
</file>

<file path=ppt/notesSlides/_rels/notesSlide3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9.xml"/><Relationship Id="rId1" Type="http://schemas.openxmlformats.org/officeDocument/2006/relationships/notesMaster" Target="../notesMasters/notesMaster1.xml"/></Relationships>
</file>

<file path=ppt/notesSlides/_rels/notesSlide3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0.xml"/><Relationship Id="rId1" Type="http://schemas.openxmlformats.org/officeDocument/2006/relationships/notesMaster" Target="../notesMasters/notesMaster1.xml"/></Relationships>
</file>

<file path=ppt/notesSlides/_rels/notesSlide3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3.xml"/><Relationship Id="rId1" Type="http://schemas.openxmlformats.org/officeDocument/2006/relationships/notesMaster" Target="../notesMasters/notesMaster1.xml"/></Relationships>
</file>

<file path=ppt/notesSlides/_rels/notesSlide3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4.xml"/><Relationship Id="rId1" Type="http://schemas.openxmlformats.org/officeDocument/2006/relationships/notesMaster" Target="../notesMasters/notesMaster1.xml"/></Relationships>
</file>

<file path=ppt/notesSlides/_rels/notesSlide3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5.xml"/><Relationship Id="rId1" Type="http://schemas.openxmlformats.org/officeDocument/2006/relationships/notesMaster" Target="../notesMasters/notesMaster1.xml"/></Relationships>
</file>

<file path=ppt/notesSlides/_rels/notesSlide3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7.xml"/><Relationship Id="rId1" Type="http://schemas.openxmlformats.org/officeDocument/2006/relationships/notesMaster" Target="../notesMasters/notesMaster1.xml"/></Relationships>
</file>

<file path=ppt/notesSlides/_rels/notesSlide3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8.xml"/><Relationship Id="rId1" Type="http://schemas.openxmlformats.org/officeDocument/2006/relationships/notesMaster" Target="../notesMasters/notesMaster1.xml"/></Relationships>
</file>

<file path=ppt/notesSlides/_rels/notesSlide3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9.xml"/><Relationship Id="rId1" Type="http://schemas.openxmlformats.org/officeDocument/2006/relationships/notesMaster" Target="../notesMasters/notesMaster1.xml"/></Relationships>
</file>

<file path=ppt/notesSlides/_rels/notesSlide3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1.xml"/><Relationship Id="rId1" Type="http://schemas.openxmlformats.org/officeDocument/2006/relationships/notesMaster" Target="../notesMasters/notesMaster1.xml"/></Relationships>
</file>

<file path=ppt/notesSlides/_rels/notesSlide3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2.xml"/><Relationship Id="rId1" Type="http://schemas.openxmlformats.org/officeDocument/2006/relationships/notesMaster" Target="../notesMasters/notesMaster1.xml"/></Relationships>
</file>

<file path=ppt/notesSlides/_rels/notesSlide3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3.xml"/><Relationship Id="rId1" Type="http://schemas.openxmlformats.org/officeDocument/2006/relationships/notesMaster" Target="../notesMasters/notesMaster1.xml"/></Relationships>
</file>

<file path=ppt/notesSlides/_rels/notesSlide3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496258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491734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06539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266480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420858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42156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84208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2258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233813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65730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054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21526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537541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70832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413235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479573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9741852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207599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0187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392674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322792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888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02238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4966199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4537572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0978167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0396920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0269315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5419324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502144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3194864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938319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7117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931882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1462377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9311271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7876369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76079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382922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7677895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6714274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2533659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439300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3633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34894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7286220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364859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937103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778328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952779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6100971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722874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852310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810641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299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403060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674870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6638154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2855401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0289155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7563110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1974961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6880991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9986538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3274848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9938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9345665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1852050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89142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8138306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2215159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681552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7728013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7103111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2324713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9826935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4312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437999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8401027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946518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8735648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6845609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676725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336147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202803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0532899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719575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3940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0942083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6280207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113241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053633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0177208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383980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2025910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11461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8175840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038447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744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5948540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51091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1796019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848975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200017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5196692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243572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4609584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922407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3891865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0721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8841179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114289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8589649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7745054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4677938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9399555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2151617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7308622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2803092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6034693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641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2831547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637735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9717445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699790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9347747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4035500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9011510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8527219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8500338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9219972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1081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2780650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445856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0920511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1267400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4753875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2706054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2964347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132571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9085999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0529477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9832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413762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7418500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3807813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9625831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2311647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4873347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61395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0025874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0107683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9646611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9916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5498695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685037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767070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0754901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9892370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432809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0543952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3504071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8655829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9727550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91457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54732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660016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1737298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4300764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0728991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7923863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19941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0236024"/>
      </p:ext>
    </p:extLst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6576982"/>
      </p:ext>
    </p:extLst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7395738"/>
      </p:ext>
    </p:extLst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0783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121651"/>
      </p:ext>
    </p:extLst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3769723"/>
      </p:ext>
    </p:extLst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6715440"/>
      </p:ext>
    </p:extLst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1538891"/>
      </p:ext>
    </p:extLst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1419964"/>
      </p:ext>
    </p:extLst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4772700"/>
      </p:ext>
    </p:extLst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977150"/>
      </p:ext>
    </p:extLst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4324385"/>
      </p:ext>
    </p:extLst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8132724"/>
      </p:ext>
    </p:extLst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6558221"/>
      </p:ext>
    </p:extLst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54101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1497136"/>
      </p:ext>
    </p:extLst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769432"/>
      </p:ext>
    </p:extLst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18941"/>
      </p:ext>
    </p:extLst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6277642"/>
      </p:ext>
    </p:extLst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5500634"/>
      </p:ext>
    </p:extLst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8802883"/>
      </p:ext>
    </p:extLst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2820385"/>
      </p:ext>
    </p:extLst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472174"/>
      </p:ext>
    </p:extLst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5134729"/>
      </p:ext>
    </p:extLst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9291502"/>
      </p:ext>
    </p:extLst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00752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6501851"/>
      </p:ext>
    </p:extLst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3827554"/>
      </p:ext>
    </p:extLst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9555199"/>
      </p:ext>
    </p:extLst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459563"/>
      </p:ext>
    </p:extLst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7632367"/>
      </p:ext>
    </p:extLst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0003445"/>
      </p:ext>
    </p:extLst>
  </p:cSld>
  <p:clrMapOvr>
    <a:masterClrMapping/>
  </p:clrMapOvr>
</p:notes>
</file>

<file path=ppt/notesSlides/notesSlide2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2641427"/>
      </p:ext>
    </p:extLst>
  </p:cSld>
  <p:clrMapOvr>
    <a:masterClrMapping/>
  </p:clrMapOvr>
</p:notes>
</file>

<file path=ppt/notesSlides/notesSlide2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5199934"/>
      </p:ext>
    </p:extLst>
  </p:cSld>
  <p:clrMapOvr>
    <a:masterClrMapping/>
  </p:clrMapOvr>
</p:notes>
</file>

<file path=ppt/notesSlides/notesSlide2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6182853"/>
      </p:ext>
    </p:extLst>
  </p:cSld>
  <p:clrMapOvr>
    <a:masterClrMapping/>
  </p:clrMapOvr>
</p:notes>
</file>

<file path=ppt/notesSlides/notesSlide2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2340241"/>
      </p:ext>
    </p:extLst>
  </p:cSld>
  <p:clrMapOvr>
    <a:masterClrMapping/>
  </p:clrMapOvr>
</p:notes>
</file>

<file path=ppt/notesSlides/notesSlide2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30756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1226822"/>
      </p:ext>
    </p:extLst>
  </p:cSld>
  <p:clrMapOvr>
    <a:masterClrMapping/>
  </p:clrMapOvr>
</p:notes>
</file>

<file path=ppt/notesSlides/notesSlide2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9580867"/>
      </p:ext>
    </p:extLst>
  </p:cSld>
  <p:clrMapOvr>
    <a:masterClrMapping/>
  </p:clrMapOvr>
</p:notes>
</file>

<file path=ppt/notesSlides/notesSlide2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185478"/>
      </p:ext>
    </p:extLst>
  </p:cSld>
  <p:clrMapOvr>
    <a:masterClrMapping/>
  </p:clrMapOvr>
</p:notes>
</file>

<file path=ppt/notesSlides/notesSlide2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0676196"/>
      </p:ext>
    </p:extLst>
  </p:cSld>
  <p:clrMapOvr>
    <a:masterClrMapping/>
  </p:clrMapOvr>
</p:notes>
</file>

<file path=ppt/notesSlides/notesSlide2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4247105"/>
      </p:ext>
    </p:extLst>
  </p:cSld>
  <p:clrMapOvr>
    <a:masterClrMapping/>
  </p:clrMapOvr>
</p:notes>
</file>

<file path=ppt/notesSlides/notesSlide2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168813"/>
      </p:ext>
    </p:extLst>
  </p:cSld>
  <p:clrMapOvr>
    <a:masterClrMapping/>
  </p:clrMapOvr>
</p:notes>
</file>

<file path=ppt/notesSlides/notesSlide2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833051"/>
      </p:ext>
    </p:extLst>
  </p:cSld>
  <p:clrMapOvr>
    <a:masterClrMapping/>
  </p:clrMapOvr>
</p:notes>
</file>

<file path=ppt/notesSlides/notesSlide2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3443180"/>
      </p:ext>
    </p:extLst>
  </p:cSld>
  <p:clrMapOvr>
    <a:masterClrMapping/>
  </p:clrMapOvr>
</p:notes>
</file>

<file path=ppt/notesSlides/notesSlide2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5527636"/>
      </p:ext>
    </p:extLst>
  </p:cSld>
  <p:clrMapOvr>
    <a:masterClrMapping/>
  </p:clrMapOvr>
</p:notes>
</file>

<file path=ppt/notesSlides/notesSlide2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3278887"/>
      </p:ext>
    </p:extLst>
  </p:cSld>
  <p:clrMapOvr>
    <a:masterClrMapping/>
  </p:clrMapOvr>
</p:notes>
</file>

<file path=ppt/notesSlides/notesSlide2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8344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5989439"/>
      </p:ext>
    </p:extLst>
  </p:cSld>
  <p:clrMapOvr>
    <a:masterClrMapping/>
  </p:clrMapOvr>
</p:notes>
</file>

<file path=ppt/notesSlides/notesSlide3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4758288"/>
      </p:ext>
    </p:extLst>
  </p:cSld>
  <p:clrMapOvr>
    <a:masterClrMapping/>
  </p:clrMapOvr>
</p:notes>
</file>

<file path=ppt/notesSlides/notesSlide3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1773788"/>
      </p:ext>
    </p:extLst>
  </p:cSld>
  <p:clrMapOvr>
    <a:masterClrMapping/>
  </p:clrMapOvr>
</p:notes>
</file>

<file path=ppt/notesSlides/notesSlide3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9700346"/>
      </p:ext>
    </p:extLst>
  </p:cSld>
  <p:clrMapOvr>
    <a:masterClrMapping/>
  </p:clrMapOvr>
</p:notes>
</file>

<file path=ppt/notesSlides/notesSlide3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264860"/>
      </p:ext>
    </p:extLst>
  </p:cSld>
  <p:clrMapOvr>
    <a:masterClrMapping/>
  </p:clrMapOvr>
</p:notes>
</file>

<file path=ppt/notesSlides/notesSlide3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0361753"/>
      </p:ext>
    </p:extLst>
  </p:cSld>
  <p:clrMapOvr>
    <a:masterClrMapping/>
  </p:clrMapOvr>
</p:notes>
</file>

<file path=ppt/notesSlides/notesSlide3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710560"/>
      </p:ext>
    </p:extLst>
  </p:cSld>
  <p:clrMapOvr>
    <a:masterClrMapping/>
  </p:clrMapOvr>
</p:notes>
</file>

<file path=ppt/notesSlides/notesSlide3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0087014"/>
      </p:ext>
    </p:extLst>
  </p:cSld>
  <p:clrMapOvr>
    <a:masterClrMapping/>
  </p:clrMapOvr>
</p:notes>
</file>

<file path=ppt/notesSlides/notesSlide3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1606084"/>
      </p:ext>
    </p:extLst>
  </p:cSld>
  <p:clrMapOvr>
    <a:masterClrMapping/>
  </p:clrMapOvr>
</p:notes>
</file>

<file path=ppt/notesSlides/notesSlide3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9737625"/>
      </p:ext>
    </p:extLst>
  </p:cSld>
  <p:clrMapOvr>
    <a:masterClrMapping/>
  </p:clrMapOvr>
</p:notes>
</file>

<file path=ppt/notesSlides/notesSlide3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65487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33139"/>
      </p:ext>
    </p:extLst>
  </p:cSld>
  <p:clrMapOvr>
    <a:masterClrMapping/>
  </p:clrMapOvr>
</p:notes>
</file>

<file path=ppt/notesSlides/notesSlide3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8405666"/>
      </p:ext>
    </p:extLst>
  </p:cSld>
  <p:clrMapOvr>
    <a:masterClrMapping/>
  </p:clrMapOvr>
</p:notes>
</file>

<file path=ppt/notesSlides/notesSlide3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2216829"/>
      </p:ext>
    </p:extLst>
  </p:cSld>
  <p:clrMapOvr>
    <a:masterClrMapping/>
  </p:clrMapOvr>
</p:notes>
</file>

<file path=ppt/notesSlides/notesSlide3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3332441"/>
      </p:ext>
    </p:extLst>
  </p:cSld>
  <p:clrMapOvr>
    <a:masterClrMapping/>
  </p:clrMapOvr>
</p:notes>
</file>

<file path=ppt/notesSlides/notesSlide3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3073206"/>
      </p:ext>
    </p:extLst>
  </p:cSld>
  <p:clrMapOvr>
    <a:masterClrMapping/>
  </p:clrMapOvr>
</p:notes>
</file>

<file path=ppt/notesSlides/notesSlide3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3235664"/>
      </p:ext>
    </p:extLst>
  </p:cSld>
  <p:clrMapOvr>
    <a:masterClrMapping/>
  </p:clrMapOvr>
</p:notes>
</file>

<file path=ppt/notesSlides/notesSlide3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7950551"/>
      </p:ext>
    </p:extLst>
  </p:cSld>
  <p:clrMapOvr>
    <a:masterClrMapping/>
  </p:clrMapOvr>
</p:notes>
</file>

<file path=ppt/notesSlides/notesSlide3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3465509"/>
      </p:ext>
    </p:extLst>
  </p:cSld>
  <p:clrMapOvr>
    <a:masterClrMapping/>
  </p:clrMapOvr>
</p:notes>
</file>

<file path=ppt/notesSlides/notesSlide3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4439296"/>
      </p:ext>
    </p:extLst>
  </p:cSld>
  <p:clrMapOvr>
    <a:masterClrMapping/>
  </p:clrMapOvr>
</p:notes>
</file>

<file path=ppt/notesSlides/notesSlide3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0773529"/>
      </p:ext>
    </p:extLst>
  </p:cSld>
  <p:clrMapOvr>
    <a:masterClrMapping/>
  </p:clrMapOvr>
</p:notes>
</file>

<file path=ppt/notesSlides/notesSlide3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31805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0156656"/>
      </p:ext>
    </p:extLst>
  </p:cSld>
  <p:clrMapOvr>
    <a:masterClrMapping/>
  </p:clrMapOvr>
</p:notes>
</file>

<file path=ppt/notesSlides/notesSlide3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2286764"/>
      </p:ext>
    </p:extLst>
  </p:cSld>
  <p:clrMapOvr>
    <a:masterClrMapping/>
  </p:clrMapOvr>
</p:notes>
</file>

<file path=ppt/notesSlides/notesSlide3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8176006"/>
      </p:ext>
    </p:extLst>
  </p:cSld>
  <p:clrMapOvr>
    <a:masterClrMapping/>
  </p:clrMapOvr>
</p:notes>
</file>

<file path=ppt/notesSlides/notesSlide3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0050424"/>
      </p:ext>
    </p:extLst>
  </p:cSld>
  <p:clrMapOvr>
    <a:masterClrMapping/>
  </p:clrMapOvr>
</p:notes>
</file>

<file path=ppt/notesSlides/notesSlide3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1256828"/>
      </p:ext>
    </p:extLst>
  </p:cSld>
  <p:clrMapOvr>
    <a:masterClrMapping/>
  </p:clrMapOvr>
</p:notes>
</file>

<file path=ppt/notesSlides/notesSlide3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8359054"/>
      </p:ext>
    </p:extLst>
  </p:cSld>
  <p:clrMapOvr>
    <a:masterClrMapping/>
  </p:clrMapOvr>
</p:notes>
</file>

<file path=ppt/notesSlides/notesSlide3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4728626"/>
      </p:ext>
    </p:extLst>
  </p:cSld>
  <p:clrMapOvr>
    <a:masterClrMapping/>
  </p:clrMapOvr>
</p:notes>
</file>

<file path=ppt/notesSlides/notesSlide3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365790"/>
      </p:ext>
    </p:extLst>
  </p:cSld>
  <p:clrMapOvr>
    <a:masterClrMapping/>
  </p:clrMapOvr>
</p:notes>
</file>

<file path=ppt/notesSlides/notesSlide3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271447"/>
      </p:ext>
    </p:extLst>
  </p:cSld>
  <p:clrMapOvr>
    <a:masterClrMapping/>
  </p:clrMapOvr>
</p:notes>
</file>

<file path=ppt/notesSlides/notesSlide3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097837"/>
      </p:ext>
    </p:extLst>
  </p:cSld>
  <p:clrMapOvr>
    <a:masterClrMapping/>
  </p:clrMapOvr>
</p:notes>
</file>

<file path=ppt/notesSlides/notesSlide3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19965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349667"/>
      </p:ext>
    </p:extLst>
  </p:cSld>
  <p:clrMapOvr>
    <a:masterClrMapping/>
  </p:clrMapOvr>
</p:notes>
</file>

<file path=ppt/notesSlides/notesSlide3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8121188"/>
      </p:ext>
    </p:extLst>
  </p:cSld>
  <p:clrMapOvr>
    <a:masterClrMapping/>
  </p:clrMapOvr>
</p:notes>
</file>

<file path=ppt/notesSlides/notesSlide3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293866"/>
      </p:ext>
    </p:extLst>
  </p:cSld>
  <p:clrMapOvr>
    <a:masterClrMapping/>
  </p:clrMapOvr>
</p:notes>
</file>

<file path=ppt/notesSlides/notesSlide3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3515693"/>
      </p:ext>
    </p:extLst>
  </p:cSld>
  <p:clrMapOvr>
    <a:masterClrMapping/>
  </p:clrMapOvr>
</p:notes>
</file>

<file path=ppt/notesSlides/notesSlide3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2782125"/>
      </p:ext>
    </p:extLst>
  </p:cSld>
  <p:clrMapOvr>
    <a:masterClrMapping/>
  </p:clrMapOvr>
</p:notes>
</file>

<file path=ppt/notesSlides/notesSlide3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2905411"/>
      </p:ext>
    </p:extLst>
  </p:cSld>
  <p:clrMapOvr>
    <a:masterClrMapping/>
  </p:clrMapOvr>
</p:notes>
</file>

<file path=ppt/notesSlides/notesSlide3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7719296"/>
      </p:ext>
    </p:extLst>
  </p:cSld>
  <p:clrMapOvr>
    <a:masterClrMapping/>
  </p:clrMapOvr>
</p:notes>
</file>

<file path=ppt/notesSlides/notesSlide3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9289575"/>
      </p:ext>
    </p:extLst>
  </p:cSld>
  <p:clrMapOvr>
    <a:masterClrMapping/>
  </p:clrMapOvr>
</p:notes>
</file>

<file path=ppt/notesSlides/notesSlide3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1997939"/>
      </p:ext>
    </p:extLst>
  </p:cSld>
  <p:clrMapOvr>
    <a:masterClrMapping/>
  </p:clrMapOvr>
</p:notes>
</file>

<file path=ppt/notesSlides/notesSlide3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2517930"/>
      </p:ext>
    </p:extLst>
  </p:cSld>
  <p:clrMapOvr>
    <a:masterClrMapping/>
  </p:clrMapOvr>
</p:notes>
</file>

<file path=ppt/notesSlides/notesSlide3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90236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825474"/>
      </p:ext>
    </p:extLst>
  </p:cSld>
  <p:clrMapOvr>
    <a:masterClrMapping/>
  </p:clrMapOvr>
</p:notes>
</file>

<file path=ppt/notesSlides/notesSlide3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8293943"/>
      </p:ext>
    </p:extLst>
  </p:cSld>
  <p:clrMapOvr>
    <a:masterClrMapping/>
  </p:clrMapOvr>
</p:notes>
</file>

<file path=ppt/notesSlides/notesSlide3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891343"/>
      </p:ext>
    </p:extLst>
  </p:cSld>
  <p:clrMapOvr>
    <a:masterClrMapping/>
  </p:clrMapOvr>
</p:notes>
</file>

<file path=ppt/notesSlides/notesSlide3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5127954"/>
      </p:ext>
    </p:extLst>
  </p:cSld>
  <p:clrMapOvr>
    <a:masterClrMapping/>
  </p:clrMapOvr>
</p:notes>
</file>

<file path=ppt/notesSlides/notesSlide3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5950004"/>
      </p:ext>
    </p:extLst>
  </p:cSld>
  <p:clrMapOvr>
    <a:masterClrMapping/>
  </p:clrMapOvr>
</p:notes>
</file>

<file path=ppt/notesSlides/notesSlide3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5850939"/>
      </p:ext>
    </p:extLst>
  </p:cSld>
  <p:clrMapOvr>
    <a:masterClrMapping/>
  </p:clrMapOvr>
</p:notes>
</file>

<file path=ppt/notesSlides/notesSlide3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9019803"/>
      </p:ext>
    </p:extLst>
  </p:cSld>
  <p:clrMapOvr>
    <a:masterClrMapping/>
  </p:clrMapOvr>
</p:notes>
</file>

<file path=ppt/notesSlides/notesSlide3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2909421"/>
      </p:ext>
    </p:extLst>
  </p:cSld>
  <p:clrMapOvr>
    <a:masterClrMapping/>
  </p:clrMapOvr>
</p:notes>
</file>

<file path=ppt/notesSlides/notesSlide3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2465390"/>
      </p:ext>
    </p:extLst>
  </p:cSld>
  <p:clrMapOvr>
    <a:masterClrMapping/>
  </p:clrMapOvr>
</p:notes>
</file>

<file path=ppt/notesSlides/notesSlide3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3371609"/>
      </p:ext>
    </p:extLst>
  </p:cSld>
  <p:clrMapOvr>
    <a:masterClrMapping/>
  </p:clrMapOvr>
</p:notes>
</file>

<file path=ppt/notesSlides/notesSlide3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69425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334436"/>
      </p:ext>
    </p:extLst>
  </p:cSld>
  <p:clrMapOvr>
    <a:masterClrMapping/>
  </p:clrMapOvr>
</p:notes>
</file>

<file path=ppt/notesSlides/notesSlide3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95583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8139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3205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2386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627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7794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52593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1199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94445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8188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47707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9104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36400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16278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1807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15539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10299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1866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79182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216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44286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77396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8680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9018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778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25959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25911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981164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783711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669714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14465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873713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698831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614071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5691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7656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14700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703222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03669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525688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843001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082881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84293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7268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23031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7760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87145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859743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32667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687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58065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22494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103126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38719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691922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89181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4462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762975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573846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864926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728065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86484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83976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153271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98395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662687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535224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889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4" name="Google Shape;14;p1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3" name="Google Shape;73;p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9" name="Google Shape;79;p1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31522" y="1248508"/>
            <a:ext cx="5322277" cy="442180"/>
          </a:xfrm>
        </p:spPr>
        <p:txBody>
          <a:bodyPr/>
          <a:lstStyle/>
          <a:p>
            <a:r>
              <a:rPr lang="en-US" dirty="0" smtClean="0"/>
              <a:t>M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‹#›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88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26" name="Google Shape;26;p1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2" name="Google Shape;32;p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9" name="Google Shape;39;p1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48" name="Google Shape;48;p1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53" name="Google Shape;53;p1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0" name="Google Shape;60;p1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7" name="Google Shape;67;p1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0" name="Google Shape;10;p1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" Target="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5.xml"/><Relationship Id="rId4" Type="http://schemas.openxmlformats.org/officeDocument/2006/relationships/slide" Target="slide10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" Target="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9.xml"/><Relationship Id="rId4" Type="http://schemas.openxmlformats.org/officeDocument/2006/relationships/slide" Target="slide11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" Target="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3.xml"/><Relationship Id="rId4" Type="http://schemas.openxmlformats.org/officeDocument/2006/relationships/slide" Target="slide11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" Target="slide1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8.xml"/><Relationship Id="rId4" Type="http://schemas.openxmlformats.org/officeDocument/2006/relationships/slide" Target="slide11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" Target="slide11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1.xml"/><Relationship Id="rId4" Type="http://schemas.openxmlformats.org/officeDocument/2006/relationships/slide" Target="slide1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6.xml"/><Relationship Id="rId4" Type="http://schemas.openxmlformats.org/officeDocument/2006/relationships/slide" Target="slide12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" Target="slide12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7.xml"/><Relationship Id="rId4" Type="http://schemas.openxmlformats.org/officeDocument/2006/relationships/slide" Target="slide129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slide" Target="slide12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3.xml"/><Relationship Id="rId4" Type="http://schemas.openxmlformats.org/officeDocument/2006/relationships/slide" Target="slide13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slide" Target="slide13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7.xml"/><Relationship Id="rId4" Type="http://schemas.openxmlformats.org/officeDocument/2006/relationships/slide" Target="slide138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slide" Target="slide13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2.xml"/><Relationship Id="rId4" Type="http://schemas.openxmlformats.org/officeDocument/2006/relationships/slide" Target="slide1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slide" Target="slide139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5.xml"/><Relationship Id="rId4" Type="http://schemas.openxmlformats.org/officeDocument/2006/relationships/slide" Target="slide14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slide" Target="slide143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" Target="slide150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7.xml"/><Relationship Id="rId4" Type="http://schemas.openxmlformats.org/officeDocument/2006/relationships/slide" Target="slide149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slide" Target="slide147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3.xml"/><Relationship Id="rId4" Type="http://schemas.openxmlformats.org/officeDocument/2006/relationships/slide" Target="slide154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slide" Target="slide151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8.xml"/><Relationship Id="rId4" Type="http://schemas.openxmlformats.org/officeDocument/2006/relationships/slide" Target="slide15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slide" Target="slide155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2.xml"/><Relationship Id="rId4" Type="http://schemas.openxmlformats.org/officeDocument/2006/relationships/slide" Target="slide1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slide" Target="slide159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5.xml"/><Relationship Id="rId4" Type="http://schemas.openxmlformats.org/officeDocument/2006/relationships/slide" Target="slide166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slide" Target="slide163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slide" Target="slide170.xm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7.xml"/><Relationship Id="rId4" Type="http://schemas.openxmlformats.org/officeDocument/2006/relationships/slide" Target="slide169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slide" Target="slide167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3.xml"/><Relationship Id="rId4" Type="http://schemas.openxmlformats.org/officeDocument/2006/relationships/slide" Target="slide174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slide" Target="slide171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7.xml"/><Relationship Id="rId4" Type="http://schemas.openxmlformats.org/officeDocument/2006/relationships/slide" Target="slide178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slide" Target="slide175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1.xml"/><Relationship Id="rId4" Type="http://schemas.openxmlformats.org/officeDocument/2006/relationships/slide" Target="slide18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slide" Target="slide179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5.xml"/><Relationship Id="rId4" Type="http://schemas.openxmlformats.org/officeDocument/2006/relationships/slide" Target="slide186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slide" Target="slide183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slide" Target="slide190.xml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7.xml"/><Relationship Id="rId4" Type="http://schemas.openxmlformats.org/officeDocument/2006/relationships/slide" Target="slide189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slide" Target="slide187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3.xml"/><Relationship Id="rId4" Type="http://schemas.openxmlformats.org/officeDocument/2006/relationships/slide" Target="slide194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slide" Target="slide191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7.xml"/><Relationship Id="rId4" Type="http://schemas.openxmlformats.org/officeDocument/2006/relationships/slide" Target="slide198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slide" Target="slide195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1.xml"/><Relationship Id="rId4" Type="http://schemas.openxmlformats.org/officeDocument/2006/relationships/slide" Target="slide2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slide" Target="slide199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6.xml"/><Relationship Id="rId4" Type="http://schemas.openxmlformats.org/officeDocument/2006/relationships/slide" Target="slide205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slide" Target="slide203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slide" Target="slide210.xml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7.xml"/><Relationship Id="rId4" Type="http://schemas.openxmlformats.org/officeDocument/2006/relationships/slide" Target="slide209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slide" Target="slide207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4.xml"/><Relationship Id="rId4" Type="http://schemas.openxmlformats.org/officeDocument/2006/relationships/slide" Target="slide213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slide" Target="slide211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7.xml"/><Relationship Id="rId4" Type="http://schemas.openxmlformats.org/officeDocument/2006/relationships/slide" Target="slide218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slide" Target="slide215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1.xml"/><Relationship Id="rId4" Type="http://schemas.openxmlformats.org/officeDocument/2006/relationships/slide" Target="slide2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slide" Target="slide219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5.xml"/><Relationship Id="rId4" Type="http://schemas.openxmlformats.org/officeDocument/2006/relationships/slide" Target="slide226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slide" Target="slide223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slide" Target="slide230.xml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7.xml"/><Relationship Id="rId4" Type="http://schemas.openxmlformats.org/officeDocument/2006/relationships/slide" Target="slide229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slide" Target="slide227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3.xml"/><Relationship Id="rId4" Type="http://schemas.openxmlformats.org/officeDocument/2006/relationships/slide" Target="slide234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slide" Target="slide231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7.xml"/><Relationship Id="rId4" Type="http://schemas.openxmlformats.org/officeDocument/2006/relationships/slide" Target="slide238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slide" Target="slide235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2.xml"/><Relationship Id="rId4" Type="http://schemas.openxmlformats.org/officeDocument/2006/relationships/slide" Target="slide2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slide" Target="slide239.xml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5.xml"/><Relationship Id="rId4" Type="http://schemas.openxmlformats.org/officeDocument/2006/relationships/slide" Target="slide246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slide" Target="slide243.xml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slide" Target="slide249.xml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7.xml"/><Relationship Id="rId4" Type="http://schemas.openxmlformats.org/officeDocument/2006/relationships/slide" Target="slide250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slide" Target="slide247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4.xml"/><Relationship Id="rId4" Type="http://schemas.openxmlformats.org/officeDocument/2006/relationships/slide" Target="slide253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slide" Target="slide251.xml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7.xml"/><Relationship Id="rId4" Type="http://schemas.openxmlformats.org/officeDocument/2006/relationships/slide" Target="slide258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slide" Target="slide255.xml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1.xml"/><Relationship Id="rId4" Type="http://schemas.openxmlformats.org/officeDocument/2006/relationships/slide" Target="slide2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slide" Target="slide259.xml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5.xml"/><Relationship Id="rId4" Type="http://schemas.openxmlformats.org/officeDocument/2006/relationships/slide" Target="slide266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slide" Target="slide263.xml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7.xml"/><Relationship Id="rId4" Type="http://schemas.openxmlformats.org/officeDocument/2006/relationships/slide" Target="slide269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slide" Target="slide267.xml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3.xml"/><Relationship Id="rId4" Type="http://schemas.openxmlformats.org/officeDocument/2006/relationships/slide" Target="slide274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slide" Target="slide271.xml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8.xml"/><Relationship Id="rId4" Type="http://schemas.openxmlformats.org/officeDocument/2006/relationships/slide" Target="slide277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slide" Target="slide275.xml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1.xml"/><Relationship Id="rId4" Type="http://schemas.openxmlformats.org/officeDocument/2006/relationships/slide" Target="slide28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slide" Target="slide279.xml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5.xml"/><Relationship Id="rId4" Type="http://schemas.openxmlformats.org/officeDocument/2006/relationships/slide" Target="slide286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slide" Target="slide283.xml"/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slide" Target="slide289.xml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7.xml"/><Relationship Id="rId4" Type="http://schemas.openxmlformats.org/officeDocument/2006/relationships/slide" Target="slide290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slide" Target="slide287.xml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93.xml"/><Relationship Id="rId4" Type="http://schemas.openxmlformats.org/officeDocument/2006/relationships/slide" Target="slide294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slide" Target="slide291.xml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97.xml"/><Relationship Id="rId4" Type="http://schemas.openxmlformats.org/officeDocument/2006/relationships/slide" Target="slide298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slide" Target="slide295.xml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2.xml"/><Relationship Id="rId4" Type="http://schemas.openxmlformats.org/officeDocument/2006/relationships/slide" Target="slide3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2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3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5.xml"/><Relationship Id="rId4" Type="http://schemas.openxmlformats.org/officeDocument/2006/relationships/slide" Target="slide306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slide" Target="slide303.xml"/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slide" Target="slide309.xml"/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7.xml"/><Relationship Id="rId4" Type="http://schemas.openxmlformats.org/officeDocument/2006/relationships/slide" Target="slide310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slide" Target="slide307.xml"/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.xml"/><Relationship Id="rId4" Type="http://schemas.openxmlformats.org/officeDocument/2006/relationships/slide" Target="slide34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4.xml"/><Relationship Id="rId4" Type="http://schemas.openxmlformats.org/officeDocument/2006/relationships/slide" Target="slide313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slide" Target="slide311.xml"/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8.xml"/><Relationship Id="rId4" Type="http://schemas.openxmlformats.org/officeDocument/2006/relationships/slide" Target="slide317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slide" Target="slide315.xml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slide" Target="slide322.xml"/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9.xml"/><Relationship Id="rId4" Type="http://schemas.openxmlformats.org/officeDocument/2006/relationships/slide" Target="slide3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slide" Target="slide319.xml"/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2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6.xml"/><Relationship Id="rId4" Type="http://schemas.openxmlformats.org/officeDocument/2006/relationships/slide" Target="slide325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slide" Target="slide323.xml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6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7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0.xml"/><Relationship Id="rId4" Type="http://schemas.openxmlformats.org/officeDocument/2006/relationships/slide" Target="slide329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slide" Target="slide327.xml"/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0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1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3.xml"/><Relationship Id="rId4" Type="http://schemas.openxmlformats.org/officeDocument/2006/relationships/slide" Target="slide334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slide" Target="slide331.xml"/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5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8.xml"/><Relationship Id="rId4" Type="http://schemas.openxmlformats.org/officeDocument/2006/relationships/slide" Target="slide337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slide" Target="slide335.xml"/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8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9.xml.rels><?xml version="1.0" encoding="UTF-8" standalone="yes"?>
<Relationships xmlns="http://schemas.openxmlformats.org/package/2006/relationships"><Relationship Id="rId3" Type="http://schemas.openxmlformats.org/officeDocument/2006/relationships/slide" Target="slide342.xml"/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9.xml"/><Relationship Id="rId4" Type="http://schemas.openxmlformats.org/officeDocument/2006/relationships/slide" Target="slide3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slide" Target="slide339.xml"/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2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3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5.xml"/><Relationship Id="rId4" Type="http://schemas.openxmlformats.org/officeDocument/2006/relationships/slide" Target="slide346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slide" Target="slide343.xml"/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3" Type="http://schemas.openxmlformats.org/officeDocument/2006/relationships/slide" Target="slide347.xml"/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6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7.xml.rels><?xml version="1.0" encoding="UTF-8" standalone="yes"?>
<Relationships xmlns="http://schemas.openxmlformats.org/package/2006/relationships"><Relationship Id="rId3" Type="http://schemas.openxmlformats.org/officeDocument/2006/relationships/slide" Target="slide347.xml"/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9.xml"/><Relationship Id="rId4" Type="http://schemas.openxmlformats.org/officeDocument/2006/relationships/slide" Target="slide350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slide" Target="slide347.xml"/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.xml"/><Relationship Id="rId4" Type="http://schemas.openxmlformats.org/officeDocument/2006/relationships/slide" Target="slide38.xml"/></Relationships>
</file>

<file path=ppt/slides/_rels/slide350.xml.rels><?xml version="1.0" encoding="UTF-8" standalone="yes"?>
<Relationships xmlns="http://schemas.openxmlformats.org/package/2006/relationships"><Relationship Id="rId3" Type="http://schemas.openxmlformats.org/officeDocument/2006/relationships/slide" Target="slide347.xml"/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1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3.xml"/><Relationship Id="rId4" Type="http://schemas.openxmlformats.org/officeDocument/2006/relationships/slide" Target="slide354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slide" Target="slide351.xml"/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3" Type="http://schemas.openxmlformats.org/officeDocument/2006/relationships/slide" Target="slide355.xml"/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4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5.xml.rels><?xml version="1.0" encoding="UTF-8" standalone="yes"?>
<Relationships xmlns="http://schemas.openxmlformats.org/package/2006/relationships"><Relationship Id="rId3" Type="http://schemas.openxmlformats.org/officeDocument/2006/relationships/slide" Target="slide355.xml"/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8.xml"/><Relationship Id="rId4" Type="http://schemas.openxmlformats.org/officeDocument/2006/relationships/slide" Target="slide357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slide" Target="slide355.xml"/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3" Type="http://schemas.openxmlformats.org/officeDocument/2006/relationships/slide" Target="slide359.xml"/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8.xml.rels><?xml version="1.0" encoding="UTF-8" standalone="yes"?>
<Relationships xmlns="http://schemas.openxmlformats.org/package/2006/relationships"><Relationship Id="rId3" Type="http://schemas.openxmlformats.org/officeDocument/2006/relationships/slide" Target="slide355.xml"/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9.xml.rels><?xml version="1.0" encoding="UTF-8" standalone="yes"?>
<Relationships xmlns="http://schemas.openxmlformats.org/package/2006/relationships"><Relationship Id="rId3" Type="http://schemas.openxmlformats.org/officeDocument/2006/relationships/slide" Target="slide361.xml"/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9.xml"/><Relationship Id="rId4" Type="http://schemas.openxmlformats.org/officeDocument/2006/relationships/slide" Target="slide36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slide" Target="slide359.xml"/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3" Type="http://schemas.openxmlformats.org/officeDocument/2006/relationships/slide" Target="slide363.xml"/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2.xml.rels><?xml version="1.0" encoding="UTF-8" standalone="yes"?>
<Relationships xmlns="http://schemas.openxmlformats.org/package/2006/relationships"><Relationship Id="rId3" Type="http://schemas.openxmlformats.org/officeDocument/2006/relationships/slide" Target="slide359.xml"/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63.xml.rels><?xml version="1.0" encoding="UTF-8" standalone="yes"?>
<Relationships xmlns="http://schemas.openxmlformats.org/package/2006/relationships"><Relationship Id="rId3" Type="http://schemas.openxmlformats.org/officeDocument/2006/relationships/slide" Target="slide363.xml"/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5.xml"/><Relationship Id="rId4" Type="http://schemas.openxmlformats.org/officeDocument/2006/relationships/slide" Target="slide366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slide" Target="slide363.xml"/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3" Type="http://schemas.openxmlformats.org/officeDocument/2006/relationships/slide" Target="slide367.xml"/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6.xml.rels><?xml version="1.0" encoding="UTF-8" standalone="yes"?>
<Relationships xmlns="http://schemas.openxmlformats.org/package/2006/relationships"><Relationship Id="rId3" Type="http://schemas.openxmlformats.org/officeDocument/2006/relationships/slide" Target="slide363.xml"/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67.xml.rels><?xml version="1.0" encoding="UTF-8" standalone="yes"?>
<Relationships xmlns="http://schemas.openxmlformats.org/package/2006/relationships"><Relationship Id="rId3" Type="http://schemas.openxmlformats.org/officeDocument/2006/relationships/slide" Target="slide367.xml"/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9.xml"/><Relationship Id="rId4" Type="http://schemas.openxmlformats.org/officeDocument/2006/relationships/slide" Target="slide370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slide" Target="slide367.xml"/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3" Type="http://schemas.openxmlformats.org/officeDocument/2006/relationships/slide" Target="slide371.xml"/><Relationship Id="rId2" Type="http://schemas.openxmlformats.org/officeDocument/2006/relationships/notesSlide" Target="../notesSlides/notesSlide2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0.xml.rels><?xml version="1.0" encoding="UTF-8" standalone="yes"?>
<Relationships xmlns="http://schemas.openxmlformats.org/package/2006/relationships"><Relationship Id="rId3" Type="http://schemas.openxmlformats.org/officeDocument/2006/relationships/slide" Target="slide367.xml"/><Relationship Id="rId2" Type="http://schemas.openxmlformats.org/officeDocument/2006/relationships/notesSlide" Target="../notesSlides/notesSlide2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1.xml.rels><?xml version="1.0" encoding="UTF-8" standalone="yes"?>
<Relationships xmlns="http://schemas.openxmlformats.org/package/2006/relationships"><Relationship Id="rId3" Type="http://schemas.openxmlformats.org/officeDocument/2006/relationships/slide" Target="slide371.xml"/><Relationship Id="rId2" Type="http://schemas.openxmlformats.org/officeDocument/2006/relationships/notesSlide" Target="../notesSlides/notesSlide27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3.xml"/><Relationship Id="rId4" Type="http://schemas.openxmlformats.org/officeDocument/2006/relationships/slide" Target="slide374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slide" Target="slide371.xml"/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3" Type="http://schemas.openxmlformats.org/officeDocument/2006/relationships/slide" Target="slide375.xml"/><Relationship Id="rId2" Type="http://schemas.openxmlformats.org/officeDocument/2006/relationships/notesSlide" Target="../notesSlides/notesSlide2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4.xml.rels><?xml version="1.0" encoding="UTF-8" standalone="yes"?>
<Relationships xmlns="http://schemas.openxmlformats.org/package/2006/relationships"><Relationship Id="rId3" Type="http://schemas.openxmlformats.org/officeDocument/2006/relationships/slide" Target="slide371.xml"/><Relationship Id="rId2" Type="http://schemas.openxmlformats.org/officeDocument/2006/relationships/notesSlide" Target="../notesSlides/notesSlide2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5.xml.rels><?xml version="1.0" encoding="UTF-8" standalone="yes"?>
<Relationships xmlns="http://schemas.openxmlformats.org/package/2006/relationships"><Relationship Id="rId3" Type="http://schemas.openxmlformats.org/officeDocument/2006/relationships/slide" Target="slide375.xml"/><Relationship Id="rId2" Type="http://schemas.openxmlformats.org/officeDocument/2006/relationships/notesSlide" Target="../notesSlides/notesSlide28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7.xml"/><Relationship Id="rId4" Type="http://schemas.openxmlformats.org/officeDocument/2006/relationships/slide" Target="slide378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slide" Target="slide375.xml"/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3" Type="http://schemas.openxmlformats.org/officeDocument/2006/relationships/slide" Target="slide379.xml"/><Relationship Id="rId2" Type="http://schemas.openxmlformats.org/officeDocument/2006/relationships/notesSlide" Target="../notesSlides/notesSlide2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8.xml.rels><?xml version="1.0" encoding="UTF-8" standalone="yes"?>
<Relationships xmlns="http://schemas.openxmlformats.org/package/2006/relationships"><Relationship Id="rId3" Type="http://schemas.openxmlformats.org/officeDocument/2006/relationships/slide" Target="slide375.xml"/><Relationship Id="rId2" Type="http://schemas.openxmlformats.org/officeDocument/2006/relationships/notesSlide" Target="../notesSlides/notesSlide2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9.xml.rels><?xml version="1.0" encoding="UTF-8" standalone="yes"?>
<Relationships xmlns="http://schemas.openxmlformats.org/package/2006/relationships"><Relationship Id="rId3" Type="http://schemas.openxmlformats.org/officeDocument/2006/relationships/slide" Target="slide382.xml"/><Relationship Id="rId2" Type="http://schemas.openxmlformats.org/officeDocument/2006/relationships/notesSlide" Target="../notesSlides/notesSlide28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9.xml"/><Relationship Id="rId4" Type="http://schemas.openxmlformats.org/officeDocument/2006/relationships/slide" Target="slide38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80.xml.rels><?xml version="1.0" encoding="UTF-8" standalone="yes"?>
<Relationships xmlns="http://schemas.openxmlformats.org/package/2006/relationships"><Relationship Id="rId2" Type="http://schemas.openxmlformats.org/officeDocument/2006/relationships/slide" Target="slide379.xml"/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3" Type="http://schemas.openxmlformats.org/officeDocument/2006/relationships/slide" Target="slide383.xml"/><Relationship Id="rId2" Type="http://schemas.openxmlformats.org/officeDocument/2006/relationships/notesSlide" Target="../notesSlides/notesSlide2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2.xml.rels><?xml version="1.0" encoding="UTF-8" standalone="yes"?>
<Relationships xmlns="http://schemas.openxmlformats.org/package/2006/relationships"><Relationship Id="rId3" Type="http://schemas.openxmlformats.org/officeDocument/2006/relationships/slide" Target="slide379.xml"/><Relationship Id="rId2" Type="http://schemas.openxmlformats.org/officeDocument/2006/relationships/notesSlide" Target="../notesSlides/notesSlide2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83.xml.rels><?xml version="1.0" encoding="UTF-8" standalone="yes"?>
<Relationships xmlns="http://schemas.openxmlformats.org/package/2006/relationships"><Relationship Id="rId3" Type="http://schemas.openxmlformats.org/officeDocument/2006/relationships/slide" Target="slide383.xml"/><Relationship Id="rId2" Type="http://schemas.openxmlformats.org/officeDocument/2006/relationships/notesSlide" Target="../notesSlides/notesSlide28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85.xml"/><Relationship Id="rId4" Type="http://schemas.openxmlformats.org/officeDocument/2006/relationships/slide" Target="slide386.xml"/></Relationships>
</file>

<file path=ppt/slides/_rels/slide384.xml.rels><?xml version="1.0" encoding="UTF-8" standalone="yes"?>
<Relationships xmlns="http://schemas.openxmlformats.org/package/2006/relationships"><Relationship Id="rId2" Type="http://schemas.openxmlformats.org/officeDocument/2006/relationships/slide" Target="slide383.xml"/><Relationship Id="rId1" Type="http://schemas.openxmlformats.org/officeDocument/2006/relationships/slideLayout" Target="../slideLayouts/slideLayout2.xml"/></Relationships>
</file>

<file path=ppt/slides/_rels/slide385.xml.rels><?xml version="1.0" encoding="UTF-8" standalone="yes"?>
<Relationships xmlns="http://schemas.openxmlformats.org/package/2006/relationships"><Relationship Id="rId3" Type="http://schemas.openxmlformats.org/officeDocument/2006/relationships/slide" Target="slide387.xml"/><Relationship Id="rId2" Type="http://schemas.openxmlformats.org/officeDocument/2006/relationships/notesSlide" Target="../notesSlides/notesSlide2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6.xml.rels><?xml version="1.0" encoding="UTF-8" standalone="yes"?>
<Relationships xmlns="http://schemas.openxmlformats.org/package/2006/relationships"><Relationship Id="rId3" Type="http://schemas.openxmlformats.org/officeDocument/2006/relationships/slide" Target="slide383.xml"/><Relationship Id="rId2" Type="http://schemas.openxmlformats.org/officeDocument/2006/relationships/notesSlide" Target="../notesSlides/notesSlide2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87.xml.rels><?xml version="1.0" encoding="UTF-8" standalone="yes"?>
<Relationships xmlns="http://schemas.openxmlformats.org/package/2006/relationships"><Relationship Id="rId3" Type="http://schemas.openxmlformats.org/officeDocument/2006/relationships/slide" Target="slide387.xml"/><Relationship Id="rId2" Type="http://schemas.openxmlformats.org/officeDocument/2006/relationships/notesSlide" Target="../notesSlides/notesSlide29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89.xml"/><Relationship Id="rId4" Type="http://schemas.openxmlformats.org/officeDocument/2006/relationships/slide" Target="slide390.xml"/></Relationships>
</file>

<file path=ppt/slides/_rels/slide388.xml.rels><?xml version="1.0" encoding="UTF-8" standalone="yes"?>
<Relationships xmlns="http://schemas.openxmlformats.org/package/2006/relationships"><Relationship Id="rId2" Type="http://schemas.openxmlformats.org/officeDocument/2006/relationships/slide" Target="slide387.xml"/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3" Type="http://schemas.openxmlformats.org/officeDocument/2006/relationships/slide" Target="slide391.xml"/><Relationship Id="rId2" Type="http://schemas.openxmlformats.org/officeDocument/2006/relationships/notesSlide" Target="../notesSlides/notesSlide2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2.xml"/><Relationship Id="rId4" Type="http://schemas.openxmlformats.org/officeDocument/2006/relationships/slide" Target="slide41.xml"/></Relationships>
</file>

<file path=ppt/slides/_rels/slide390.xml.rels><?xml version="1.0" encoding="UTF-8" standalone="yes"?>
<Relationships xmlns="http://schemas.openxmlformats.org/package/2006/relationships"><Relationship Id="rId3" Type="http://schemas.openxmlformats.org/officeDocument/2006/relationships/slide" Target="slide387.xml"/><Relationship Id="rId2" Type="http://schemas.openxmlformats.org/officeDocument/2006/relationships/notesSlide" Target="../notesSlides/notesSlide2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91.xml.rels><?xml version="1.0" encoding="UTF-8" standalone="yes"?>
<Relationships xmlns="http://schemas.openxmlformats.org/package/2006/relationships"><Relationship Id="rId3" Type="http://schemas.openxmlformats.org/officeDocument/2006/relationships/slide" Target="slide391.xml"/><Relationship Id="rId2" Type="http://schemas.openxmlformats.org/officeDocument/2006/relationships/notesSlide" Target="../notesSlides/notesSlide29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93.xml"/><Relationship Id="rId4" Type="http://schemas.openxmlformats.org/officeDocument/2006/relationships/slide" Target="slide394.xml"/></Relationships>
</file>

<file path=ppt/slides/_rels/slide392.xml.rels><?xml version="1.0" encoding="UTF-8" standalone="yes"?>
<Relationships xmlns="http://schemas.openxmlformats.org/package/2006/relationships"><Relationship Id="rId2" Type="http://schemas.openxmlformats.org/officeDocument/2006/relationships/slide" Target="slide391.xml"/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3" Type="http://schemas.openxmlformats.org/officeDocument/2006/relationships/slide" Target="slide395.xml"/><Relationship Id="rId2" Type="http://schemas.openxmlformats.org/officeDocument/2006/relationships/notesSlide" Target="../notesSlides/notesSlide2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4.xml.rels><?xml version="1.0" encoding="UTF-8" standalone="yes"?>
<Relationships xmlns="http://schemas.openxmlformats.org/package/2006/relationships"><Relationship Id="rId3" Type="http://schemas.openxmlformats.org/officeDocument/2006/relationships/slide" Target="slide391.xml"/><Relationship Id="rId2" Type="http://schemas.openxmlformats.org/officeDocument/2006/relationships/notesSlide" Target="../notesSlides/notesSlide29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95.xml.rels><?xml version="1.0" encoding="UTF-8" standalone="yes"?>
<Relationships xmlns="http://schemas.openxmlformats.org/package/2006/relationships"><Relationship Id="rId3" Type="http://schemas.openxmlformats.org/officeDocument/2006/relationships/slide" Target="slide395.xml"/><Relationship Id="rId2" Type="http://schemas.openxmlformats.org/officeDocument/2006/relationships/notesSlide" Target="../notesSlides/notesSlide29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97.xml"/><Relationship Id="rId4" Type="http://schemas.openxmlformats.org/officeDocument/2006/relationships/slide" Target="slide398.xml"/></Relationships>
</file>

<file path=ppt/slides/_rels/slide396.xml.rels><?xml version="1.0" encoding="UTF-8" standalone="yes"?>
<Relationships xmlns="http://schemas.openxmlformats.org/package/2006/relationships"><Relationship Id="rId2" Type="http://schemas.openxmlformats.org/officeDocument/2006/relationships/slide" Target="slide395.xml"/><Relationship Id="rId1" Type="http://schemas.openxmlformats.org/officeDocument/2006/relationships/slideLayout" Target="../slideLayouts/slideLayout2.xml"/></Relationships>
</file>

<file path=ppt/slides/_rels/slide397.xml.rels><?xml version="1.0" encoding="UTF-8" standalone="yes"?>
<Relationships xmlns="http://schemas.openxmlformats.org/package/2006/relationships"><Relationship Id="rId3" Type="http://schemas.openxmlformats.org/officeDocument/2006/relationships/slide" Target="slide399.xml"/><Relationship Id="rId2" Type="http://schemas.openxmlformats.org/officeDocument/2006/relationships/notesSlide" Target="../notesSlides/notesSlide2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8.xml.rels><?xml version="1.0" encoding="UTF-8" standalone="yes"?>
<Relationships xmlns="http://schemas.openxmlformats.org/package/2006/relationships"><Relationship Id="rId3" Type="http://schemas.openxmlformats.org/officeDocument/2006/relationships/slide" Target="slide395.xml"/><Relationship Id="rId2" Type="http://schemas.openxmlformats.org/officeDocument/2006/relationships/notesSlide" Target="../notesSlides/notesSlide2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99.xml.rels><?xml version="1.0" encoding="UTF-8" standalone="yes"?>
<Relationships xmlns="http://schemas.openxmlformats.org/package/2006/relationships"><Relationship Id="rId3" Type="http://schemas.openxmlformats.org/officeDocument/2006/relationships/slide" Target="slide402.xml"/><Relationship Id="rId2" Type="http://schemas.openxmlformats.org/officeDocument/2006/relationships/notesSlide" Target="../notesSlides/notesSlide30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99.xml"/><Relationship Id="rId4" Type="http://schemas.openxmlformats.org/officeDocument/2006/relationships/slide" Target="slide40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00.xml.rels><?xml version="1.0" encoding="UTF-8" standalone="yes"?>
<Relationships xmlns="http://schemas.openxmlformats.org/package/2006/relationships"><Relationship Id="rId2" Type="http://schemas.openxmlformats.org/officeDocument/2006/relationships/slide" Target="slide399.xml"/><Relationship Id="rId1" Type="http://schemas.openxmlformats.org/officeDocument/2006/relationships/slideLayout" Target="../slideLayouts/slideLayout2.xml"/></Relationships>
</file>

<file path=ppt/slides/_rels/slide401.xml.rels><?xml version="1.0" encoding="UTF-8" standalone="yes"?>
<Relationships xmlns="http://schemas.openxmlformats.org/package/2006/relationships"><Relationship Id="rId3" Type="http://schemas.openxmlformats.org/officeDocument/2006/relationships/slide" Target="slide403.xml"/><Relationship Id="rId2" Type="http://schemas.openxmlformats.org/officeDocument/2006/relationships/notesSlide" Target="../notesSlides/notesSlide3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2.xml.rels><?xml version="1.0" encoding="UTF-8" standalone="yes"?>
<Relationships xmlns="http://schemas.openxmlformats.org/package/2006/relationships"><Relationship Id="rId3" Type="http://schemas.openxmlformats.org/officeDocument/2006/relationships/slide" Target="slide399.xml"/><Relationship Id="rId2" Type="http://schemas.openxmlformats.org/officeDocument/2006/relationships/notesSlide" Target="../notesSlides/notesSlide30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03.xml.rels><?xml version="1.0" encoding="UTF-8" standalone="yes"?>
<Relationships xmlns="http://schemas.openxmlformats.org/package/2006/relationships"><Relationship Id="rId3" Type="http://schemas.openxmlformats.org/officeDocument/2006/relationships/slide" Target="slide403.xml"/><Relationship Id="rId2" Type="http://schemas.openxmlformats.org/officeDocument/2006/relationships/notesSlide" Target="../notesSlides/notesSlide30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06.xml"/><Relationship Id="rId4" Type="http://schemas.openxmlformats.org/officeDocument/2006/relationships/slide" Target="slide405.xml"/></Relationships>
</file>

<file path=ppt/slides/_rels/slide404.xml.rels><?xml version="1.0" encoding="UTF-8" standalone="yes"?>
<Relationships xmlns="http://schemas.openxmlformats.org/package/2006/relationships"><Relationship Id="rId2" Type="http://schemas.openxmlformats.org/officeDocument/2006/relationships/slide" Target="slide403.xml"/><Relationship Id="rId1" Type="http://schemas.openxmlformats.org/officeDocument/2006/relationships/slideLayout" Target="../slideLayouts/slideLayout2.xml"/></Relationships>
</file>

<file path=ppt/slides/_rels/slide405.xml.rels><?xml version="1.0" encoding="UTF-8" standalone="yes"?>
<Relationships xmlns="http://schemas.openxmlformats.org/package/2006/relationships"><Relationship Id="rId3" Type="http://schemas.openxmlformats.org/officeDocument/2006/relationships/slide" Target="slide407.xml"/><Relationship Id="rId2" Type="http://schemas.openxmlformats.org/officeDocument/2006/relationships/notesSlide" Target="../notesSlides/notesSlide30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6.xml.rels><?xml version="1.0" encoding="UTF-8" standalone="yes"?>
<Relationships xmlns="http://schemas.openxmlformats.org/package/2006/relationships"><Relationship Id="rId3" Type="http://schemas.openxmlformats.org/officeDocument/2006/relationships/slide" Target="slide403.xml"/><Relationship Id="rId2" Type="http://schemas.openxmlformats.org/officeDocument/2006/relationships/notesSlide" Target="../notesSlides/notesSlide30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07.xml.rels><?xml version="1.0" encoding="UTF-8" standalone="yes"?>
<Relationships xmlns="http://schemas.openxmlformats.org/package/2006/relationships"><Relationship Id="rId3" Type="http://schemas.openxmlformats.org/officeDocument/2006/relationships/slide" Target="slide407.xml"/><Relationship Id="rId2" Type="http://schemas.openxmlformats.org/officeDocument/2006/relationships/notesSlide" Target="../notesSlides/notesSlide30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09.xml"/><Relationship Id="rId4" Type="http://schemas.openxmlformats.org/officeDocument/2006/relationships/slide" Target="slide410.xml"/></Relationships>
</file>

<file path=ppt/slides/_rels/slide408.xml.rels><?xml version="1.0" encoding="UTF-8" standalone="yes"?>
<Relationships xmlns="http://schemas.openxmlformats.org/package/2006/relationships"><Relationship Id="rId2" Type="http://schemas.openxmlformats.org/officeDocument/2006/relationships/slide" Target="slide407.xml"/><Relationship Id="rId1" Type="http://schemas.openxmlformats.org/officeDocument/2006/relationships/slideLayout" Target="../slideLayouts/slideLayout2.xml"/></Relationships>
</file>

<file path=ppt/slides/_rels/slide409.xml.rels><?xml version="1.0" encoding="UTF-8" standalone="yes"?>
<Relationships xmlns="http://schemas.openxmlformats.org/package/2006/relationships"><Relationship Id="rId3" Type="http://schemas.openxmlformats.org/officeDocument/2006/relationships/slide" Target="slide411.xml"/><Relationship Id="rId2" Type="http://schemas.openxmlformats.org/officeDocument/2006/relationships/notesSlide" Target="../notesSlides/notesSlide3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0.xml.rels><?xml version="1.0" encoding="UTF-8" standalone="yes"?>
<Relationships xmlns="http://schemas.openxmlformats.org/package/2006/relationships"><Relationship Id="rId3" Type="http://schemas.openxmlformats.org/officeDocument/2006/relationships/slide" Target="slide407.xml"/><Relationship Id="rId2" Type="http://schemas.openxmlformats.org/officeDocument/2006/relationships/notesSlide" Target="../notesSlides/notesSlide30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11.xml.rels><?xml version="1.0" encoding="UTF-8" standalone="yes"?>
<Relationships xmlns="http://schemas.openxmlformats.org/package/2006/relationships"><Relationship Id="rId3" Type="http://schemas.openxmlformats.org/officeDocument/2006/relationships/slide" Target="slide411.xml"/><Relationship Id="rId2" Type="http://schemas.openxmlformats.org/officeDocument/2006/relationships/notesSlide" Target="../notesSlides/notesSlide30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13.xml"/><Relationship Id="rId4" Type="http://schemas.openxmlformats.org/officeDocument/2006/relationships/slide" Target="slide414.xml"/></Relationships>
</file>

<file path=ppt/slides/_rels/slide412.xml.rels><?xml version="1.0" encoding="UTF-8" standalone="yes"?>
<Relationships xmlns="http://schemas.openxmlformats.org/package/2006/relationships"><Relationship Id="rId2" Type="http://schemas.openxmlformats.org/officeDocument/2006/relationships/slide" Target="slide411.xml"/><Relationship Id="rId1" Type="http://schemas.openxmlformats.org/officeDocument/2006/relationships/slideLayout" Target="../slideLayouts/slideLayout2.xml"/></Relationships>
</file>

<file path=ppt/slides/_rels/slide413.xml.rels><?xml version="1.0" encoding="UTF-8" standalone="yes"?>
<Relationships xmlns="http://schemas.openxmlformats.org/package/2006/relationships"><Relationship Id="rId3" Type="http://schemas.openxmlformats.org/officeDocument/2006/relationships/slide" Target="slide415.xml"/><Relationship Id="rId2" Type="http://schemas.openxmlformats.org/officeDocument/2006/relationships/notesSlide" Target="../notesSlides/notesSlide3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4.xml.rels><?xml version="1.0" encoding="UTF-8" standalone="yes"?>
<Relationships xmlns="http://schemas.openxmlformats.org/package/2006/relationships"><Relationship Id="rId3" Type="http://schemas.openxmlformats.org/officeDocument/2006/relationships/slide" Target="slide411.xml"/><Relationship Id="rId2" Type="http://schemas.openxmlformats.org/officeDocument/2006/relationships/notesSlide" Target="../notesSlides/notesSlide3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15.xml.rels><?xml version="1.0" encoding="UTF-8" standalone="yes"?>
<Relationships xmlns="http://schemas.openxmlformats.org/package/2006/relationships"><Relationship Id="rId3" Type="http://schemas.openxmlformats.org/officeDocument/2006/relationships/slide" Target="slide415.xml"/><Relationship Id="rId2" Type="http://schemas.openxmlformats.org/officeDocument/2006/relationships/notesSlide" Target="../notesSlides/notesSlide3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17.xml"/><Relationship Id="rId4" Type="http://schemas.openxmlformats.org/officeDocument/2006/relationships/slide" Target="slide418.xml"/></Relationships>
</file>

<file path=ppt/slides/_rels/slide416.xml.rels><?xml version="1.0" encoding="UTF-8" standalone="yes"?>
<Relationships xmlns="http://schemas.openxmlformats.org/package/2006/relationships"><Relationship Id="rId2" Type="http://schemas.openxmlformats.org/officeDocument/2006/relationships/slide" Target="slide415.xml"/><Relationship Id="rId1" Type="http://schemas.openxmlformats.org/officeDocument/2006/relationships/slideLayout" Target="../slideLayouts/slideLayout2.xml"/></Relationships>
</file>

<file path=ppt/slides/_rels/slide417.xml.rels><?xml version="1.0" encoding="UTF-8" standalone="yes"?>
<Relationships xmlns="http://schemas.openxmlformats.org/package/2006/relationships"><Relationship Id="rId3" Type="http://schemas.openxmlformats.org/officeDocument/2006/relationships/slide" Target="slide419.xml"/><Relationship Id="rId2" Type="http://schemas.openxmlformats.org/officeDocument/2006/relationships/notesSlide" Target="../notesSlides/notesSlide3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8.xml.rels><?xml version="1.0" encoding="UTF-8" standalone="yes"?>
<Relationships xmlns="http://schemas.openxmlformats.org/package/2006/relationships"><Relationship Id="rId3" Type="http://schemas.openxmlformats.org/officeDocument/2006/relationships/slide" Target="slide415.xml"/><Relationship Id="rId2" Type="http://schemas.openxmlformats.org/officeDocument/2006/relationships/notesSlide" Target="../notesSlides/notesSlide3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19.xml.rels><?xml version="1.0" encoding="UTF-8" standalone="yes"?>
<Relationships xmlns="http://schemas.openxmlformats.org/package/2006/relationships"><Relationship Id="rId3" Type="http://schemas.openxmlformats.org/officeDocument/2006/relationships/slide" Target="slide422.xml"/><Relationship Id="rId2" Type="http://schemas.openxmlformats.org/officeDocument/2006/relationships/notesSlide" Target="../notesSlides/notesSlide3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19.xml"/><Relationship Id="rId4" Type="http://schemas.openxmlformats.org/officeDocument/2006/relationships/slide" Target="slide4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20.xml.rels><?xml version="1.0" encoding="UTF-8" standalone="yes"?>
<Relationships xmlns="http://schemas.openxmlformats.org/package/2006/relationships"><Relationship Id="rId2" Type="http://schemas.openxmlformats.org/officeDocument/2006/relationships/slide" Target="slide419.xml"/><Relationship Id="rId1" Type="http://schemas.openxmlformats.org/officeDocument/2006/relationships/slideLayout" Target="../slideLayouts/slideLayout2.xml"/></Relationships>
</file>

<file path=ppt/slides/_rels/slide421.xml.rels><?xml version="1.0" encoding="UTF-8" standalone="yes"?>
<Relationships xmlns="http://schemas.openxmlformats.org/package/2006/relationships"><Relationship Id="rId3" Type="http://schemas.openxmlformats.org/officeDocument/2006/relationships/slide" Target="slide423.xml"/><Relationship Id="rId2" Type="http://schemas.openxmlformats.org/officeDocument/2006/relationships/notesSlide" Target="../notesSlides/notesSlide3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2.xml.rels><?xml version="1.0" encoding="UTF-8" standalone="yes"?>
<Relationships xmlns="http://schemas.openxmlformats.org/package/2006/relationships"><Relationship Id="rId3" Type="http://schemas.openxmlformats.org/officeDocument/2006/relationships/slide" Target="slide419.xml"/><Relationship Id="rId2" Type="http://schemas.openxmlformats.org/officeDocument/2006/relationships/notesSlide" Target="../notesSlides/notesSlide3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23.xml.rels><?xml version="1.0" encoding="UTF-8" standalone="yes"?>
<Relationships xmlns="http://schemas.openxmlformats.org/package/2006/relationships"><Relationship Id="rId3" Type="http://schemas.openxmlformats.org/officeDocument/2006/relationships/slide" Target="slide423.xml"/><Relationship Id="rId2" Type="http://schemas.openxmlformats.org/officeDocument/2006/relationships/notesSlide" Target="../notesSlides/notesSlide31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26.xml"/><Relationship Id="rId4" Type="http://schemas.openxmlformats.org/officeDocument/2006/relationships/slide" Target="slide425.xml"/></Relationships>
</file>

<file path=ppt/slides/_rels/slide424.xml.rels><?xml version="1.0" encoding="UTF-8" standalone="yes"?>
<Relationships xmlns="http://schemas.openxmlformats.org/package/2006/relationships"><Relationship Id="rId2" Type="http://schemas.openxmlformats.org/officeDocument/2006/relationships/slide" Target="slide423.xml"/><Relationship Id="rId1" Type="http://schemas.openxmlformats.org/officeDocument/2006/relationships/slideLayout" Target="../slideLayouts/slideLayout2.xml"/></Relationships>
</file>

<file path=ppt/slides/_rels/slide425.xml.rels><?xml version="1.0" encoding="UTF-8" standalone="yes"?>
<Relationships xmlns="http://schemas.openxmlformats.org/package/2006/relationships"><Relationship Id="rId3" Type="http://schemas.openxmlformats.org/officeDocument/2006/relationships/slide" Target="slide427.xml"/><Relationship Id="rId2" Type="http://schemas.openxmlformats.org/officeDocument/2006/relationships/notesSlide" Target="../notesSlides/notesSlide3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6.xml.rels><?xml version="1.0" encoding="UTF-8" standalone="yes"?>
<Relationships xmlns="http://schemas.openxmlformats.org/package/2006/relationships"><Relationship Id="rId3" Type="http://schemas.openxmlformats.org/officeDocument/2006/relationships/slide" Target="slide423.xml"/><Relationship Id="rId2" Type="http://schemas.openxmlformats.org/officeDocument/2006/relationships/notesSlide" Target="../notesSlides/notesSlide3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27.xml.rels><?xml version="1.0" encoding="UTF-8" standalone="yes"?>
<Relationships xmlns="http://schemas.openxmlformats.org/package/2006/relationships"><Relationship Id="rId3" Type="http://schemas.openxmlformats.org/officeDocument/2006/relationships/slide" Target="slide427.xml"/><Relationship Id="rId2" Type="http://schemas.openxmlformats.org/officeDocument/2006/relationships/notesSlide" Target="../notesSlides/notesSlide3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29.xml"/><Relationship Id="rId4" Type="http://schemas.openxmlformats.org/officeDocument/2006/relationships/slide" Target="slide430.xml"/></Relationships>
</file>

<file path=ppt/slides/_rels/slide428.xml.rels><?xml version="1.0" encoding="UTF-8" standalone="yes"?>
<Relationships xmlns="http://schemas.openxmlformats.org/package/2006/relationships"><Relationship Id="rId2" Type="http://schemas.openxmlformats.org/officeDocument/2006/relationships/slide" Target="slide427.xml"/><Relationship Id="rId1" Type="http://schemas.openxmlformats.org/officeDocument/2006/relationships/slideLayout" Target="../slideLayouts/slideLayout2.xml"/></Relationships>
</file>

<file path=ppt/slides/_rels/slide429.xml.rels><?xml version="1.0" encoding="UTF-8" standalone="yes"?>
<Relationships xmlns="http://schemas.openxmlformats.org/package/2006/relationships"><Relationship Id="rId3" Type="http://schemas.openxmlformats.org/officeDocument/2006/relationships/slide" Target="slide431.xml"/><Relationship Id="rId2" Type="http://schemas.openxmlformats.org/officeDocument/2006/relationships/notesSlide" Target="../notesSlides/notesSlide3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6.xml"/><Relationship Id="rId4" Type="http://schemas.openxmlformats.org/officeDocument/2006/relationships/slide" Target="slide45.xml"/></Relationships>
</file>

<file path=ppt/slides/_rels/slide430.xml.rels><?xml version="1.0" encoding="UTF-8" standalone="yes"?>
<Relationships xmlns="http://schemas.openxmlformats.org/package/2006/relationships"><Relationship Id="rId3" Type="http://schemas.openxmlformats.org/officeDocument/2006/relationships/slide" Target="slide427.xml"/><Relationship Id="rId2" Type="http://schemas.openxmlformats.org/officeDocument/2006/relationships/notesSlide" Target="../notesSlides/notesSlide3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1.xml.rels><?xml version="1.0" encoding="UTF-8" standalone="yes"?>
<Relationships xmlns="http://schemas.openxmlformats.org/package/2006/relationships"><Relationship Id="rId3" Type="http://schemas.openxmlformats.org/officeDocument/2006/relationships/slide" Target="slide431.xml"/><Relationship Id="rId2" Type="http://schemas.openxmlformats.org/officeDocument/2006/relationships/notesSlide" Target="../notesSlides/notesSlide32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33.xml"/><Relationship Id="rId4" Type="http://schemas.openxmlformats.org/officeDocument/2006/relationships/slide" Target="slide434.xml"/></Relationships>
</file>

<file path=ppt/slides/_rels/slide432.xml.rels><?xml version="1.0" encoding="UTF-8" standalone="yes"?>
<Relationships xmlns="http://schemas.openxmlformats.org/package/2006/relationships"><Relationship Id="rId2" Type="http://schemas.openxmlformats.org/officeDocument/2006/relationships/slide" Target="slide431.xml"/><Relationship Id="rId1" Type="http://schemas.openxmlformats.org/officeDocument/2006/relationships/slideLayout" Target="../slideLayouts/slideLayout2.xml"/></Relationships>
</file>

<file path=ppt/slides/_rels/slide433.xml.rels><?xml version="1.0" encoding="UTF-8" standalone="yes"?>
<Relationships xmlns="http://schemas.openxmlformats.org/package/2006/relationships"><Relationship Id="rId3" Type="http://schemas.openxmlformats.org/officeDocument/2006/relationships/slide" Target="slide435.xml"/><Relationship Id="rId2" Type="http://schemas.openxmlformats.org/officeDocument/2006/relationships/notesSlide" Target="../notesSlides/notesSlide3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34.xml.rels><?xml version="1.0" encoding="UTF-8" standalone="yes"?>
<Relationships xmlns="http://schemas.openxmlformats.org/package/2006/relationships"><Relationship Id="rId3" Type="http://schemas.openxmlformats.org/officeDocument/2006/relationships/slide" Target="slide431.xml"/><Relationship Id="rId2" Type="http://schemas.openxmlformats.org/officeDocument/2006/relationships/notesSlide" Target="../notesSlides/notesSlide3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5.xml.rels><?xml version="1.0" encoding="UTF-8" standalone="yes"?>
<Relationships xmlns="http://schemas.openxmlformats.org/package/2006/relationships"><Relationship Id="rId3" Type="http://schemas.openxmlformats.org/officeDocument/2006/relationships/slide" Target="slide435.xml"/><Relationship Id="rId2" Type="http://schemas.openxmlformats.org/officeDocument/2006/relationships/notesSlide" Target="../notesSlides/notesSlide32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37.xml"/><Relationship Id="rId4" Type="http://schemas.openxmlformats.org/officeDocument/2006/relationships/slide" Target="slide438.xml"/></Relationships>
</file>

<file path=ppt/slides/_rels/slide436.xml.rels><?xml version="1.0" encoding="UTF-8" standalone="yes"?>
<Relationships xmlns="http://schemas.openxmlformats.org/package/2006/relationships"><Relationship Id="rId2" Type="http://schemas.openxmlformats.org/officeDocument/2006/relationships/slide" Target="slide435.xml"/><Relationship Id="rId1" Type="http://schemas.openxmlformats.org/officeDocument/2006/relationships/slideLayout" Target="../slideLayouts/slideLayout2.xml"/></Relationships>
</file>

<file path=ppt/slides/_rels/slide437.xml.rels><?xml version="1.0" encoding="UTF-8" standalone="yes"?>
<Relationships xmlns="http://schemas.openxmlformats.org/package/2006/relationships"><Relationship Id="rId3" Type="http://schemas.openxmlformats.org/officeDocument/2006/relationships/slide" Target="slide439.xml"/><Relationship Id="rId2" Type="http://schemas.openxmlformats.org/officeDocument/2006/relationships/notesSlide" Target="../notesSlides/notesSlide3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38.xml.rels><?xml version="1.0" encoding="UTF-8" standalone="yes"?>
<Relationships xmlns="http://schemas.openxmlformats.org/package/2006/relationships"><Relationship Id="rId3" Type="http://schemas.openxmlformats.org/officeDocument/2006/relationships/slide" Target="slide435.xml"/><Relationship Id="rId2" Type="http://schemas.openxmlformats.org/officeDocument/2006/relationships/notesSlide" Target="../notesSlides/notesSlide3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9.xml.rels><?xml version="1.0" encoding="UTF-8" standalone="yes"?>
<Relationships xmlns="http://schemas.openxmlformats.org/package/2006/relationships"><Relationship Id="rId3" Type="http://schemas.openxmlformats.org/officeDocument/2006/relationships/slide" Target="slide442.xml"/><Relationship Id="rId2" Type="http://schemas.openxmlformats.org/officeDocument/2006/relationships/notesSlide" Target="../notesSlides/notesSlide33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39.xml"/><Relationship Id="rId4" Type="http://schemas.openxmlformats.org/officeDocument/2006/relationships/slide" Target="slide44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40.xml.rels><?xml version="1.0" encoding="UTF-8" standalone="yes"?>
<Relationships xmlns="http://schemas.openxmlformats.org/package/2006/relationships"><Relationship Id="rId2" Type="http://schemas.openxmlformats.org/officeDocument/2006/relationships/slide" Target="slide439.xml"/><Relationship Id="rId1" Type="http://schemas.openxmlformats.org/officeDocument/2006/relationships/slideLayout" Target="../slideLayouts/slideLayout2.xml"/></Relationships>
</file>

<file path=ppt/slides/_rels/slide441.xml.rels><?xml version="1.0" encoding="UTF-8" standalone="yes"?>
<Relationships xmlns="http://schemas.openxmlformats.org/package/2006/relationships"><Relationship Id="rId3" Type="http://schemas.openxmlformats.org/officeDocument/2006/relationships/slide" Target="slide443.xml"/><Relationship Id="rId2" Type="http://schemas.openxmlformats.org/officeDocument/2006/relationships/notesSlide" Target="../notesSlides/notesSlide3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42.xml.rels><?xml version="1.0" encoding="UTF-8" standalone="yes"?>
<Relationships xmlns="http://schemas.openxmlformats.org/package/2006/relationships"><Relationship Id="rId3" Type="http://schemas.openxmlformats.org/officeDocument/2006/relationships/slide" Target="slide439.xml"/><Relationship Id="rId2" Type="http://schemas.openxmlformats.org/officeDocument/2006/relationships/notesSlide" Target="../notesSlides/notesSlide3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43.xml.rels><?xml version="1.0" encoding="UTF-8" standalone="yes"?>
<Relationships xmlns="http://schemas.openxmlformats.org/package/2006/relationships"><Relationship Id="rId3" Type="http://schemas.openxmlformats.org/officeDocument/2006/relationships/slide" Target="slide443.xml"/><Relationship Id="rId2" Type="http://schemas.openxmlformats.org/officeDocument/2006/relationships/notesSlide" Target="../notesSlides/notesSlide33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45.xml"/><Relationship Id="rId4" Type="http://schemas.openxmlformats.org/officeDocument/2006/relationships/slide" Target="slide446.xml"/></Relationships>
</file>

<file path=ppt/slides/_rels/slide444.xml.rels><?xml version="1.0" encoding="UTF-8" standalone="yes"?>
<Relationships xmlns="http://schemas.openxmlformats.org/package/2006/relationships"><Relationship Id="rId2" Type="http://schemas.openxmlformats.org/officeDocument/2006/relationships/slide" Target="slide443.xml"/><Relationship Id="rId1" Type="http://schemas.openxmlformats.org/officeDocument/2006/relationships/slideLayout" Target="../slideLayouts/slideLayout2.xml"/></Relationships>
</file>

<file path=ppt/slides/_rels/slide445.xml.rels><?xml version="1.0" encoding="UTF-8" standalone="yes"?>
<Relationships xmlns="http://schemas.openxmlformats.org/package/2006/relationships"><Relationship Id="rId3" Type="http://schemas.openxmlformats.org/officeDocument/2006/relationships/slide" Target="slide447.xml"/><Relationship Id="rId2" Type="http://schemas.openxmlformats.org/officeDocument/2006/relationships/notesSlide" Target="../notesSlides/notesSlide3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46.xml.rels><?xml version="1.0" encoding="UTF-8" standalone="yes"?>
<Relationships xmlns="http://schemas.openxmlformats.org/package/2006/relationships"><Relationship Id="rId3" Type="http://schemas.openxmlformats.org/officeDocument/2006/relationships/slide" Target="slide443.xml"/><Relationship Id="rId2" Type="http://schemas.openxmlformats.org/officeDocument/2006/relationships/notesSlide" Target="../notesSlides/notesSlide3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47.xml.rels><?xml version="1.0" encoding="UTF-8" standalone="yes"?>
<Relationships xmlns="http://schemas.openxmlformats.org/package/2006/relationships"><Relationship Id="rId3" Type="http://schemas.openxmlformats.org/officeDocument/2006/relationships/slide" Target="slide447.xml"/><Relationship Id="rId2" Type="http://schemas.openxmlformats.org/officeDocument/2006/relationships/notesSlide" Target="../notesSlides/notesSlide33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49.xml"/><Relationship Id="rId4" Type="http://schemas.openxmlformats.org/officeDocument/2006/relationships/slide" Target="slide450.xml"/></Relationships>
</file>

<file path=ppt/slides/_rels/slide448.xml.rels><?xml version="1.0" encoding="UTF-8" standalone="yes"?>
<Relationships xmlns="http://schemas.openxmlformats.org/package/2006/relationships"><Relationship Id="rId2" Type="http://schemas.openxmlformats.org/officeDocument/2006/relationships/slide" Target="slide447.xml"/><Relationship Id="rId1" Type="http://schemas.openxmlformats.org/officeDocument/2006/relationships/slideLayout" Target="../slideLayouts/slideLayout2.xml"/></Relationships>
</file>

<file path=ppt/slides/_rels/slide449.xml.rels><?xml version="1.0" encoding="UTF-8" standalone="yes"?>
<Relationships xmlns="http://schemas.openxmlformats.org/package/2006/relationships"><Relationship Id="rId3" Type="http://schemas.openxmlformats.org/officeDocument/2006/relationships/slide" Target="slide451.xml"/><Relationship Id="rId2" Type="http://schemas.openxmlformats.org/officeDocument/2006/relationships/notesSlide" Target="../notesSlides/notesSlide3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0.xml.rels><?xml version="1.0" encoding="UTF-8" standalone="yes"?>
<Relationships xmlns="http://schemas.openxmlformats.org/package/2006/relationships"><Relationship Id="rId3" Type="http://schemas.openxmlformats.org/officeDocument/2006/relationships/slide" Target="slide447.xml"/><Relationship Id="rId2" Type="http://schemas.openxmlformats.org/officeDocument/2006/relationships/notesSlide" Target="../notesSlides/notesSlide3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51.xml.rels><?xml version="1.0" encoding="UTF-8" standalone="yes"?>
<Relationships xmlns="http://schemas.openxmlformats.org/package/2006/relationships"><Relationship Id="rId3" Type="http://schemas.openxmlformats.org/officeDocument/2006/relationships/slide" Target="slide451.xml"/><Relationship Id="rId2" Type="http://schemas.openxmlformats.org/officeDocument/2006/relationships/notesSlide" Target="../notesSlides/notesSlide33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53.xml"/><Relationship Id="rId4" Type="http://schemas.openxmlformats.org/officeDocument/2006/relationships/slide" Target="slide454.xml"/></Relationships>
</file>

<file path=ppt/slides/_rels/slide452.xml.rels><?xml version="1.0" encoding="UTF-8" standalone="yes"?>
<Relationships xmlns="http://schemas.openxmlformats.org/package/2006/relationships"><Relationship Id="rId2" Type="http://schemas.openxmlformats.org/officeDocument/2006/relationships/slide" Target="slide451.xml"/><Relationship Id="rId1" Type="http://schemas.openxmlformats.org/officeDocument/2006/relationships/slideLayout" Target="../slideLayouts/slideLayout2.xml"/></Relationships>
</file>

<file path=ppt/slides/_rels/slide453.xml.rels><?xml version="1.0" encoding="UTF-8" standalone="yes"?>
<Relationships xmlns="http://schemas.openxmlformats.org/package/2006/relationships"><Relationship Id="rId3" Type="http://schemas.openxmlformats.org/officeDocument/2006/relationships/slide" Target="slide455.xml"/><Relationship Id="rId2" Type="http://schemas.openxmlformats.org/officeDocument/2006/relationships/notesSlide" Target="../notesSlides/notesSlide3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4.xml.rels><?xml version="1.0" encoding="UTF-8" standalone="yes"?>
<Relationships xmlns="http://schemas.openxmlformats.org/package/2006/relationships"><Relationship Id="rId3" Type="http://schemas.openxmlformats.org/officeDocument/2006/relationships/slide" Target="slide451.xml"/><Relationship Id="rId2" Type="http://schemas.openxmlformats.org/officeDocument/2006/relationships/notesSlide" Target="../notesSlides/notesSlide3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55.xml.rels><?xml version="1.0" encoding="UTF-8" standalone="yes"?>
<Relationships xmlns="http://schemas.openxmlformats.org/package/2006/relationships"><Relationship Id="rId3" Type="http://schemas.openxmlformats.org/officeDocument/2006/relationships/slide" Target="slide455.xml"/><Relationship Id="rId2" Type="http://schemas.openxmlformats.org/officeDocument/2006/relationships/notesSlide" Target="../notesSlides/notesSlide34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58.xml"/><Relationship Id="rId4" Type="http://schemas.openxmlformats.org/officeDocument/2006/relationships/slide" Target="slide457.xml"/></Relationships>
</file>

<file path=ppt/slides/_rels/slide456.xml.rels><?xml version="1.0" encoding="UTF-8" standalone="yes"?>
<Relationships xmlns="http://schemas.openxmlformats.org/package/2006/relationships"><Relationship Id="rId2" Type="http://schemas.openxmlformats.org/officeDocument/2006/relationships/slide" Target="slide455.xml"/><Relationship Id="rId1" Type="http://schemas.openxmlformats.org/officeDocument/2006/relationships/slideLayout" Target="../slideLayouts/slideLayout2.xml"/></Relationships>
</file>

<file path=ppt/slides/_rels/slide457.xml.rels><?xml version="1.0" encoding="UTF-8" standalone="yes"?>
<Relationships xmlns="http://schemas.openxmlformats.org/package/2006/relationships"><Relationship Id="rId3" Type="http://schemas.openxmlformats.org/officeDocument/2006/relationships/slide" Target="slide459.xml"/><Relationship Id="rId2" Type="http://schemas.openxmlformats.org/officeDocument/2006/relationships/notesSlide" Target="../notesSlides/notesSlide3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8.xml.rels><?xml version="1.0" encoding="UTF-8" standalone="yes"?>
<Relationships xmlns="http://schemas.openxmlformats.org/package/2006/relationships"><Relationship Id="rId3" Type="http://schemas.openxmlformats.org/officeDocument/2006/relationships/slide" Target="slide455.xml"/><Relationship Id="rId2" Type="http://schemas.openxmlformats.org/officeDocument/2006/relationships/notesSlide" Target="../notesSlides/notesSlide3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59.xml.rels><?xml version="1.0" encoding="UTF-8" standalone="yes"?>
<Relationships xmlns="http://schemas.openxmlformats.org/package/2006/relationships"><Relationship Id="rId3" Type="http://schemas.openxmlformats.org/officeDocument/2006/relationships/slide" Target="slide461.xml"/><Relationship Id="rId2" Type="http://schemas.openxmlformats.org/officeDocument/2006/relationships/notesSlide" Target="../notesSlides/notesSlide34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59.xml"/><Relationship Id="rId4" Type="http://schemas.openxmlformats.org/officeDocument/2006/relationships/slide" Target="slide46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60.xml.rels><?xml version="1.0" encoding="UTF-8" standalone="yes"?>
<Relationships xmlns="http://schemas.openxmlformats.org/package/2006/relationships"><Relationship Id="rId2" Type="http://schemas.openxmlformats.org/officeDocument/2006/relationships/slide" Target="slide459.xml"/><Relationship Id="rId1" Type="http://schemas.openxmlformats.org/officeDocument/2006/relationships/slideLayout" Target="../slideLayouts/slideLayout2.xml"/></Relationships>
</file>

<file path=ppt/slides/_rels/slide461.xml.rels><?xml version="1.0" encoding="UTF-8" standalone="yes"?>
<Relationships xmlns="http://schemas.openxmlformats.org/package/2006/relationships"><Relationship Id="rId3" Type="http://schemas.openxmlformats.org/officeDocument/2006/relationships/slide" Target="slide463.xml"/><Relationship Id="rId2" Type="http://schemas.openxmlformats.org/officeDocument/2006/relationships/notesSlide" Target="../notesSlides/notesSlide3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2.xml.rels><?xml version="1.0" encoding="UTF-8" standalone="yes"?>
<Relationships xmlns="http://schemas.openxmlformats.org/package/2006/relationships"><Relationship Id="rId3" Type="http://schemas.openxmlformats.org/officeDocument/2006/relationships/slide" Target="slide459.xml"/><Relationship Id="rId2" Type="http://schemas.openxmlformats.org/officeDocument/2006/relationships/notesSlide" Target="../notesSlides/notesSlide3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63.xml.rels><?xml version="1.0" encoding="UTF-8" standalone="yes"?>
<Relationships xmlns="http://schemas.openxmlformats.org/package/2006/relationships"><Relationship Id="rId3" Type="http://schemas.openxmlformats.org/officeDocument/2006/relationships/slide" Target="slide463.xml"/><Relationship Id="rId2" Type="http://schemas.openxmlformats.org/officeDocument/2006/relationships/notesSlide" Target="../notesSlides/notesSlide34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65.xml"/><Relationship Id="rId4" Type="http://schemas.openxmlformats.org/officeDocument/2006/relationships/slide" Target="slide466.xml"/></Relationships>
</file>

<file path=ppt/slides/_rels/slide464.xml.rels><?xml version="1.0" encoding="UTF-8" standalone="yes"?>
<Relationships xmlns="http://schemas.openxmlformats.org/package/2006/relationships"><Relationship Id="rId2" Type="http://schemas.openxmlformats.org/officeDocument/2006/relationships/slide" Target="slide463.xml"/><Relationship Id="rId1" Type="http://schemas.openxmlformats.org/officeDocument/2006/relationships/slideLayout" Target="../slideLayouts/slideLayout2.xml"/></Relationships>
</file>

<file path=ppt/slides/_rels/slide465.xml.rels><?xml version="1.0" encoding="UTF-8" standalone="yes"?>
<Relationships xmlns="http://schemas.openxmlformats.org/package/2006/relationships"><Relationship Id="rId3" Type="http://schemas.openxmlformats.org/officeDocument/2006/relationships/slide" Target="slide467.xml"/><Relationship Id="rId2" Type="http://schemas.openxmlformats.org/officeDocument/2006/relationships/notesSlide" Target="../notesSlides/notesSlide3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6.xml.rels><?xml version="1.0" encoding="UTF-8" standalone="yes"?>
<Relationships xmlns="http://schemas.openxmlformats.org/package/2006/relationships"><Relationship Id="rId3" Type="http://schemas.openxmlformats.org/officeDocument/2006/relationships/slide" Target="slide463.xml"/><Relationship Id="rId2" Type="http://schemas.openxmlformats.org/officeDocument/2006/relationships/notesSlide" Target="../notesSlides/notesSlide3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9.xml"/><Relationship Id="rId4" Type="http://schemas.openxmlformats.org/officeDocument/2006/relationships/slide" Target="slide5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1.xml"/><Relationship Id="rId4" Type="http://schemas.openxmlformats.org/officeDocument/2006/relationships/slide" Target="slide5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7.xml"/><Relationship Id="rId4" Type="http://schemas.openxmlformats.org/officeDocument/2006/relationships/slide" Target="slide5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2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6.xml"/><Relationship Id="rId4" Type="http://schemas.openxmlformats.org/officeDocument/2006/relationships/slide" Target="slide6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9.xml"/><Relationship Id="rId4" Type="http://schemas.openxmlformats.org/officeDocument/2006/relationships/slide" Target="slide7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1.xml"/><Relationship Id="rId4" Type="http://schemas.openxmlformats.org/officeDocument/2006/relationships/slide" Target="slide7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7.xml"/><Relationship Id="rId4" Type="http://schemas.openxmlformats.org/officeDocument/2006/relationships/slide" Target="slide7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9.xml"/><Relationship Id="rId4" Type="http://schemas.openxmlformats.org/officeDocument/2006/relationships/slide" Target="slide8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5.xml"/><Relationship Id="rId4" Type="http://schemas.openxmlformats.org/officeDocument/2006/relationships/slide" Target="slide8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0.xml"/><Relationship Id="rId4" Type="http://schemas.openxmlformats.org/officeDocument/2006/relationships/slide" Target="slide8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3.xml"/><Relationship Id="rId4" Type="http://schemas.openxmlformats.org/officeDocument/2006/relationships/slide" Target="slide9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" Target="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7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5.xml"/><Relationship Id="rId4" Type="http://schemas.openxmlformats.org/officeDocument/2006/relationships/slide" Target="slide9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" Target="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1.xml"/><Relationship Id="rId4" Type="http://schemas.openxmlformats.org/officeDocument/2006/relationships/slide" Target="slide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98F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681136" y="362737"/>
            <a:ext cx="6018242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6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+</a:t>
            </a:r>
            <a:r>
              <a:rPr lang="en-US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1</a:t>
            </a:r>
            <a:r>
              <a:rPr lang="ta-IN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Accountancy</a:t>
            </a:r>
            <a:endParaRPr lang="ta-IN" sz="4800" b="1" dirty="0">
              <a:solidFill>
                <a:srgbClr val="002060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4483522" y="3195520"/>
            <a:ext cx="236314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a-IN" sz="8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4563619" y="4902197"/>
            <a:ext cx="743554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One Word Test</a:t>
            </a:r>
            <a:endParaRPr lang="ta-IN" sz="9600" b="1" dirty="0">
              <a:solidFill>
                <a:srgbClr val="002060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2" name="Frame 1"/>
          <p:cNvSpPr/>
          <p:nvPr/>
        </p:nvSpPr>
        <p:spPr>
          <a:xfrm>
            <a:off x="6671388" y="513184"/>
            <a:ext cx="5327779" cy="3452326"/>
          </a:xfrm>
          <a:prstGeom prst="fram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9" name="Picture 2" descr="Best Courses after 12th Commerce Stream 2022: High Salary Courses - Jobs  Dig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87" y="942393"/>
            <a:ext cx="4441371" cy="25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ardrop 2"/>
          <p:cNvSpPr/>
          <p:nvPr/>
        </p:nvSpPr>
        <p:spPr>
          <a:xfrm>
            <a:off x="681135" y="1912776"/>
            <a:ext cx="3974841" cy="4562669"/>
          </a:xfrm>
          <a:prstGeom prst="teardro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4" descr="School Writing Test Learning Lesson, PNG, 4367x3459px, Watercolor, Cartoon,  Flower, Frame, Heart Download F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64" y="2796944"/>
            <a:ext cx="3250099" cy="25723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607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18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612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839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09600" y="307405"/>
            <a:ext cx="10972800" cy="130336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amount brought into the business by the proprietor should be credited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408922" y="2139490"/>
            <a:ext cx="254725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596744" y="2027521"/>
            <a:ext cx="2696546" cy="138093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Drawings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558212" y="4394718"/>
            <a:ext cx="2712876" cy="1676602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Suspense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596744" y="4179766"/>
            <a:ext cx="3285930" cy="171718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322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95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47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664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750905" y="790251"/>
            <a:ext cx="3424337" cy="93306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Trial balance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839755" y="2397967"/>
            <a:ext cx="2565920" cy="125613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Journal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088086" y="2547261"/>
            <a:ext cx="2341985" cy="86793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200525" y="4232477"/>
            <a:ext cx="2858278" cy="93306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Ledger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419988" y="2547261"/>
            <a:ext cx="2493996" cy="97038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Statement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67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36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59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98875" y="465407"/>
            <a:ext cx="10105442" cy="90201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one of the following is not a branch of accounting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020076" y="2316069"/>
            <a:ext cx="252859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Financial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7427167" y="4331545"/>
            <a:ext cx="2929812" cy="148356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595535" y="4144932"/>
            <a:ext cx="3629608" cy="167018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Management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151595" y="2138787"/>
            <a:ext cx="4494633" cy="177281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Human resources accounting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19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59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678733" y="488367"/>
            <a:ext cx="8834534" cy="12626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After the preparation of ledger, the next step is the preparation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202023" y="2298669"/>
            <a:ext cx="2593911" cy="11663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Trading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22303" y="2079625"/>
            <a:ext cx="4460032" cy="147378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balance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280557" y="4056921"/>
            <a:ext cx="351608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Journal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127033" y="4522693"/>
            <a:ext cx="2967134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Profit and loss 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24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70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29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806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110273" y="617565"/>
            <a:ext cx="7481598" cy="8946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trial balance contains the balances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7184570" y="4572284"/>
            <a:ext cx="2640565" cy="116604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accounts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1894115" y="2061187"/>
            <a:ext cx="3359020" cy="150310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Only personal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940766" y="3946144"/>
            <a:ext cx="2976466" cy="214674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Only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nominal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372808" y="2083025"/>
            <a:ext cx="3862874" cy="148126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Only real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962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426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609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5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082351" y="340495"/>
            <a:ext cx="9433249" cy="133208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is/are the objective(s) of preparing trial balance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261258" y="2073799"/>
            <a:ext cx="3685592" cy="219029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Serving as the summary of all the ledger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344677" y="2059700"/>
            <a:ext cx="3275046" cy="191277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Examining arithmetical accuracy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138127" y="2235918"/>
            <a:ext cx="4206550" cy="173549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Helping in the preparation of final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25347" y="4534752"/>
            <a:ext cx="2929813" cy="143341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All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04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49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88637" y="373225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24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77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29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71669" y="216176"/>
            <a:ext cx="11448661" cy="168884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While preparing the trial balance, the accountant finds that the total of the credit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column is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short by ` 200. This difference will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15616" y="2051054"/>
            <a:ext cx="3480319" cy="1752272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Credited to suspense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88169" y="1991547"/>
            <a:ext cx="5681790" cy="250290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Adjusted to any of the debit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balance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176209" y="4009820"/>
            <a:ext cx="4711960" cy="2357743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Debited to suspense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571861" y="4675857"/>
            <a:ext cx="4077478" cy="1680493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Adjusted to any of the credit balance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858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13993" y="41054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346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337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212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41579" y="4765341"/>
            <a:ext cx="2817845" cy="114246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Day 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872974" y="2452331"/>
            <a:ext cx="3500938" cy="143082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balance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009248" y="4624369"/>
            <a:ext cx="3066084" cy="109168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Balance sheet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735494" y="2640563"/>
            <a:ext cx="2230016" cy="1054360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Journal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152735" y="316262"/>
            <a:ext cx="9286491" cy="13024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list which contains balances of accounts to know whether the debit and credit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balances are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matched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7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07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96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718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56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62743" y="360885"/>
            <a:ext cx="9815803" cy="14503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method(s) can be used for preparing trial balance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059022" y="3054256"/>
            <a:ext cx="2705878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Balance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method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4898567" y="3080499"/>
            <a:ext cx="2761865" cy="881277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Total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method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8181387" y="2909226"/>
            <a:ext cx="3172413" cy="1251112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Total and Balance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method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4898567" y="4710603"/>
            <a:ext cx="2701211" cy="1314806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All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99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17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370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8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54832" y="283489"/>
            <a:ext cx="10282336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account which has a debit balance and is shown in the debit column of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trial balance 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50098" y="2225355"/>
            <a:ext cx="268721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Sundry creditors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627845" y="2136717"/>
            <a:ext cx="3051109" cy="1446238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Drawings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880118" y="4358501"/>
            <a:ext cx="2757196" cy="1643944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Capital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413240" y="4285620"/>
            <a:ext cx="4077478" cy="182879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Bills payable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47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194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73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4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141057" y="230478"/>
            <a:ext cx="10212743" cy="263006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difference of totals of both debit and credit side of trial balance is transferred to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: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961053" y="3241806"/>
            <a:ext cx="2845837" cy="141825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Suspense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878080" y="3524348"/>
            <a:ext cx="2341984" cy="85316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Difference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696405" y="5057192"/>
            <a:ext cx="3456995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Miscellaneous 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962718" y="3524348"/>
            <a:ext cx="2266563" cy="104065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Trading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280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085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08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892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794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495869" y="604473"/>
            <a:ext cx="4657531" cy="7277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Trial balance is prepared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: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811367" y="1873667"/>
            <a:ext cx="2696547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At the end of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year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096000" y="1603322"/>
            <a:ext cx="4774817" cy="203734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On a particular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date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136710" y="4618653"/>
            <a:ext cx="3359020" cy="126440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For a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year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128199" y="4890296"/>
            <a:ext cx="3132754" cy="992763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615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43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61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502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15227" y="4178887"/>
            <a:ext cx="3236946" cy="211092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all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credit purchases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assets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214188" y="1838131"/>
            <a:ext cx="3674706" cy="2062065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all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credit purchases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559420" y="4480712"/>
            <a:ext cx="2677886" cy="165980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purchases of assets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740159" y="2101797"/>
            <a:ext cx="2387081" cy="1375070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purchases of goods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805023" y="488913"/>
            <a:ext cx="6311366" cy="76870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Purchases book is used to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record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88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058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944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07705" y="541176"/>
            <a:ext cx="10431625" cy="7255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Financial position of a business is ascertained on the basis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60239" y="2841172"/>
            <a:ext cx="1898781" cy="104502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Journal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4739952" y="2827176"/>
            <a:ext cx="2351314" cy="107302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balance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8136293" y="2827176"/>
            <a:ext cx="2799184" cy="111967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Balance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Sheet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4875246" y="4637314"/>
            <a:ext cx="2080726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Ledger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077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09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76570" y="595895"/>
            <a:ext cx="9238860" cy="89592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periodic total of the purchases book is posted to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</a:t>
            </a: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390261" y="2357256"/>
            <a:ext cx="3012234" cy="1341341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credit side of the sales 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629401" y="2285999"/>
            <a:ext cx="3303036" cy="142758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debit side of the purchases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853335" y="4483595"/>
            <a:ext cx="3079102" cy="131071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credit side of the purchases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390260" y="4531616"/>
            <a:ext cx="3012235" cy="1310716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debit side of the sales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253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077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94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38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238500" y="500985"/>
            <a:ext cx="5017926" cy="7285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Sales book is used to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record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014050" y="2130928"/>
            <a:ext cx="2485053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credit sales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382139" y="1806612"/>
            <a:ext cx="3172408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sales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644131" y="4245429"/>
            <a:ext cx="3224893" cy="1947191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all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sales of assets and goods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072673" y="4301330"/>
            <a:ext cx="4161454" cy="189129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credit sales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assets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10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607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7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260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861524" y="428387"/>
            <a:ext cx="10733316" cy="159495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total of the sales book is posted periodically to the credit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91682" y="2677886"/>
            <a:ext cx="2481942" cy="1771067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Sales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593493" y="2967136"/>
            <a:ext cx="2760308" cy="103569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Purchases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781160" y="5084012"/>
            <a:ext cx="2894043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Journal proper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038530" y="2891324"/>
            <a:ext cx="2379305" cy="1557629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731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47871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870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9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399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957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146041" y="420680"/>
            <a:ext cx="7212563" cy="7371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Purchase returns book is used to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record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924896" y="1708920"/>
            <a:ext cx="4096138" cy="218950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returns of assets to the supplier for which cash is not received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immediately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579706" y="1708919"/>
            <a:ext cx="6304384" cy="2385324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returns </a:t>
            </a:r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of goods to the supplier for which cash is not received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immediately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7203234" y="4488855"/>
            <a:ext cx="406814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924896" y="4488854"/>
            <a:ext cx="4589496" cy="186749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returns of assets to the supplier for which cash is received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immediately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74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51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53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248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793101" y="3772912"/>
            <a:ext cx="4879911" cy="273985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endParaRPr lang="en-IN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Returns of assets by the customer for which cash is not paid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immediately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881396" y="1185662"/>
            <a:ext cx="5533053" cy="2583905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Returns </a:t>
            </a:r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of goods by the customer for which cash is paid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immediately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624735" y="4374077"/>
            <a:ext cx="4432041" cy="189987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Returns of assets by the customer for which cash is paid immediately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203650" y="1436914"/>
            <a:ext cx="3517639" cy="194076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Returns of goods by the customer for which cash is not paid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immediately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660204" y="384934"/>
            <a:ext cx="6180551" cy="7183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Sales return book is used to record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302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178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88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595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81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78513" y="597159"/>
            <a:ext cx="9234973" cy="7218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Purchases of fixed assets on credit basis is recorded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56792" y="2591699"/>
            <a:ext cx="2369975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Purchases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904654" y="2591699"/>
            <a:ext cx="2220686" cy="82821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Sales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book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904654" y="4332540"/>
            <a:ext cx="2435287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Purchases returns book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922106" y="4455610"/>
            <a:ext cx="2397968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Journal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proper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887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861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500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110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17510" y="435027"/>
            <a:ext cx="10436290" cy="113833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source document or voucher used for recording entries in sales book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10139" y="2437766"/>
            <a:ext cx="2153816" cy="1027380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Debit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note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774024" y="2398975"/>
            <a:ext cx="2537926" cy="140280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Credit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note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595534" y="4170805"/>
            <a:ext cx="2743199" cy="162994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Cash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receipt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515877" y="4519968"/>
            <a:ext cx="3275046" cy="132348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Invoice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934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57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773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65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771262" y="578279"/>
            <a:ext cx="8324462" cy="69759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statements is not true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494522" y="2211358"/>
            <a:ext cx="2901822" cy="1847459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Cash discount is recorded in the books of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accounts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610600" y="2346541"/>
            <a:ext cx="3212841" cy="155799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Assets purchased on credit are recorded in journal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proper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3962397" y="4597166"/>
            <a:ext cx="4433600" cy="1513181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3 grace days are added while determining the due date of the bill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450702" y="2211358"/>
            <a:ext cx="3217506" cy="182854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Trade discount is recorded in the books of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accounts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924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80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345233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70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0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37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848946" y="699471"/>
            <a:ext cx="5509727" cy="8304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Closing entries are recorded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401404" y="2851567"/>
            <a:ext cx="2080072" cy="703893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978971" y="2276670"/>
            <a:ext cx="3499307" cy="150884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Journal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proper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401404" y="4364393"/>
            <a:ext cx="3274391" cy="129689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Ledger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345525" y="4947497"/>
            <a:ext cx="2750198" cy="818821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Purchases 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108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017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1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90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950099" y="4451429"/>
            <a:ext cx="2715208" cy="129770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Principal book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416348" y="1830304"/>
            <a:ext cx="3253275" cy="1419001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Subsidiary 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737478" y="4498831"/>
            <a:ext cx="2831844" cy="125030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Journal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proper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76829" y="1856820"/>
            <a:ext cx="3049733" cy="198739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Both subsidiary book and principal 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4038600" y="652444"/>
            <a:ext cx="3488272" cy="59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Cash book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060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026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403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70892" y="454996"/>
            <a:ext cx="11450216" cy="7011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TAU-Marutham" panose="020B0604020202020204" pitchFamily="34" charset="0"/>
                <a:cs typeface="TAU-Marutham" panose="020B0604020202020204" pitchFamily="34" charset="0"/>
              </a:rPr>
              <a:t>Who is considered to be the internal user of the financial information</a:t>
            </a:r>
            <a:r>
              <a:rPr lang="en-US" sz="3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278292" y="2939142"/>
            <a:ext cx="2813181" cy="933062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Creditor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4655975" y="2864498"/>
            <a:ext cx="2407298" cy="100770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Employee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8192276" y="2864498"/>
            <a:ext cx="2836507" cy="111967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Customer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4791270" y="4599991"/>
            <a:ext cx="2323322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Government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016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75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183295" y="692668"/>
            <a:ext cx="4970105" cy="59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cash book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records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606420" y="2161144"/>
            <a:ext cx="3267269" cy="155244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receipts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531427" y="2057139"/>
            <a:ext cx="3461658" cy="149871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payments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438122" y="4002833"/>
            <a:ext cx="4264090" cy="182924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Both All cash receipts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and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payments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575318" y="4189446"/>
            <a:ext cx="3181739" cy="1530220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credit transactions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528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07299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108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57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175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27483" y="443026"/>
            <a:ext cx="11123645" cy="9153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When a firm maintains a simple cash book, it need not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maintain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707502" y="2043403"/>
            <a:ext cx="2677886" cy="1352940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Sales account in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ledger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484775" y="4260882"/>
            <a:ext cx="3993503" cy="105756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account in the ledger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138335" y="3747342"/>
            <a:ext cx="3760236" cy="1701738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Capital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account in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ledger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484774" y="1871890"/>
            <a:ext cx="3732245" cy="187545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Purchases account in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ledger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138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13992" y="335903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24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984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744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109954" y="793097"/>
            <a:ext cx="9972091" cy="112790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cash book with discount, cash and bank column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called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998376" y="2812632"/>
            <a:ext cx="2892491" cy="1175657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Simple 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9011816" y="2776966"/>
            <a:ext cx="2341984" cy="1174557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Petty cash 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5038529" y="4721290"/>
            <a:ext cx="2668557" cy="1334278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Three column 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879909" y="2734976"/>
            <a:ext cx="2668557" cy="133097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Double column 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book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47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1026488" y="894206"/>
            <a:ext cx="330911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Prepared by ….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5617031" y="2677302"/>
            <a:ext cx="5775648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M.MuthuSelvam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Sc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.,M.Com.M.Ed.,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M.Phil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PG Asst. in Commerce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MLWA HSS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(Run by Jain Educational &amp; Empowerment Trust)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Madurai 625 001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Cell No: 98421 04826</a:t>
            </a:r>
          </a:p>
        </p:txBody>
      </p:sp>
      <p:sp>
        <p:nvSpPr>
          <p:cNvPr id="3" name="Oval 2"/>
          <p:cNvSpPr/>
          <p:nvPr/>
        </p:nvSpPr>
        <p:spPr>
          <a:xfrm>
            <a:off x="270588" y="1996750"/>
            <a:ext cx="5486400" cy="376023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02" name="Picture 6" descr="5,506,772 Prepared Images, Stock Photos &amp; Vectors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526" y="2578902"/>
            <a:ext cx="3402524" cy="259593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61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32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783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586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36002" y="332746"/>
            <a:ext cx="10217798" cy="125254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Triple column cash book, the balance of bank overdraft brought forward will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appear in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810958" y="2238847"/>
            <a:ext cx="2574430" cy="1020430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Bank column credit side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411030" y="2081962"/>
            <a:ext cx="4364271" cy="161419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column debit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side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2120771" y="3754481"/>
            <a:ext cx="4124130" cy="2308430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Bank column debit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side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96234" y="4620992"/>
            <a:ext cx="3440663" cy="114299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column credit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side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344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978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148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70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261966" y="4037614"/>
            <a:ext cx="3811555" cy="186430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When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bank charges interest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725818" y="1380791"/>
            <a:ext cx="4413378" cy="2295711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Withdrew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from bank for office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use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725818" y="3855694"/>
            <a:ext cx="4525346" cy="2255521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Direct payment by the customer in the bank account of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business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334279" y="1492898"/>
            <a:ext cx="3666930" cy="1830233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Withdrew cash from bank for personal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use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985935" y="389995"/>
            <a:ext cx="8996265" cy="7456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is recorded as contra entry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965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38255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631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35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9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691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32116" y="328959"/>
            <a:ext cx="10221684" cy="12409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If the debit and credit aspects of a transaction are recorded in the cash book, it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651519" y="2377949"/>
            <a:ext cx="3415004" cy="821786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Contra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entry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699383" y="2377949"/>
            <a:ext cx="3125754" cy="82178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Simple entry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739812" y="4374715"/>
            <a:ext cx="3085325" cy="99326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Compound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entry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651518" y="4643658"/>
            <a:ext cx="3415005" cy="860369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Single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entry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31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68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13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16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759335" y="605941"/>
            <a:ext cx="6673329" cy="7837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balance in the petty cash book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31134" y="2390456"/>
            <a:ext cx="2015411" cy="970388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expense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999904" y="2335567"/>
            <a:ext cx="1948154" cy="108016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asset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517392" y="4077479"/>
            <a:ext cx="1990918" cy="1449178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 profit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447453" y="4186530"/>
            <a:ext cx="3237724" cy="150513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 liability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914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072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356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95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237333" y="724734"/>
            <a:ext cx="5373267" cy="91570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Petty cash may be used to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pay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574224" y="2438924"/>
            <a:ext cx="2902985" cy="124097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Salary to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Manager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714791" y="2438924"/>
            <a:ext cx="2556590" cy="136168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Purchase of raw materials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13377" y="4702629"/>
            <a:ext cx="3838771" cy="144624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expenses relating to postage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conveyance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152122" y="2438924"/>
            <a:ext cx="3558851" cy="135952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Purchase of furniture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fixtures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416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128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456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372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222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116493" y="486466"/>
            <a:ext cx="7865707" cy="80143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Small payments are recorded in a book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called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801482" y="2256853"/>
            <a:ext cx="2154697" cy="129646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093791" y="2164702"/>
            <a:ext cx="3888409" cy="141762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Petty cash 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689516" y="4348065"/>
            <a:ext cx="3171734" cy="125924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Purchase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book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025952" y="4703608"/>
            <a:ext cx="2733869" cy="1118694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Bills payable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848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486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62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17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2146040" y="4079129"/>
            <a:ext cx="2066731" cy="129750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Bank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096000" y="1866673"/>
            <a:ext cx="3960844" cy="139959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Creditor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 the business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04652" y="3961946"/>
            <a:ext cx="2976466" cy="145557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Debtor to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business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2013079" y="2109820"/>
            <a:ext cx="2332652" cy="1147666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Business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870787" y="448001"/>
            <a:ext cx="8299579" cy="7229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bank reconciliation statement is prepared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by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5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955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17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975048" y="4154988"/>
            <a:ext cx="3858207" cy="193900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Business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entity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concept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376321" y="2146326"/>
            <a:ext cx="3663011" cy="162482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Cost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concept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861109" y="4346492"/>
            <a:ext cx="2693437" cy="1485141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Dual aspect concept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264297" y="1908535"/>
            <a:ext cx="3279711" cy="1862611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Money measurement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concept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094824" y="338994"/>
            <a:ext cx="10258976" cy="130319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business is liable to the proprietor of the business in respect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capital introduced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by the person according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15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383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54361" y="466529"/>
            <a:ext cx="10524929" cy="8803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bank reconciliation statement is prepared with the help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232352" y="2313750"/>
            <a:ext cx="2864499" cy="1046659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Bank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statement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809791" y="2313750"/>
            <a:ext cx="2957805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book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809792" y="4152122"/>
            <a:ext cx="2959360" cy="154699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Petty cash 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244014" y="4017642"/>
            <a:ext cx="3363684" cy="1681476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Bank statement and bank column of the 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510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914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68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141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03953" y="504516"/>
            <a:ext cx="10025742" cy="6718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Debit balance in the bank column of the cash book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means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67543" y="2024744"/>
            <a:ext cx="3079102" cy="1318454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Debit balance as per bank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statement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096000" y="2124478"/>
            <a:ext cx="3886199" cy="166375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Overdraft as per 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091683" y="4198078"/>
            <a:ext cx="4394718" cy="2158272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Credit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balance as per bank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statement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316824" y="4376307"/>
            <a:ext cx="3946849" cy="165416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21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217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35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5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498979" y="373224"/>
            <a:ext cx="5626359" cy="109168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bank statement is a copy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494523" y="2176236"/>
            <a:ext cx="3264159" cy="173439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 customer’s account in the bank’s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714791" y="2016513"/>
            <a:ext cx="2839617" cy="171683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Bank column of the 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book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90356" y="4534638"/>
            <a:ext cx="3319367" cy="1404276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Cheques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issued by the business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92217" y="2121593"/>
            <a:ext cx="3086878" cy="178903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column of the 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066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41984" y="485192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078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847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461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51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57115" y="251060"/>
            <a:ext cx="11077770" cy="12969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bank reconciliation statement is prepared to know the causes for the difference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between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32857" y="1926152"/>
            <a:ext cx="3107094" cy="1308511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The balance as per the cash column of the cash book and bank column of the </a:t>
            </a:r>
            <a:r>
              <a:rPr lang="en-US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cash book</a:t>
            </a:r>
            <a:endParaRPr lang="en-US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096000" y="1732635"/>
            <a:ext cx="4973217" cy="202474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The balance as per the cash column of the cash book and bank </a:t>
            </a:r>
            <a:r>
              <a:rPr lang="en-US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statement</a:t>
            </a:r>
            <a:endParaRPr lang="en-US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741325" y="3879342"/>
            <a:ext cx="4594549" cy="223307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The balance as per the bank column of the cash book and the bank </a:t>
            </a:r>
            <a:r>
              <a:rPr lang="en-US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statement</a:t>
            </a:r>
            <a:endParaRPr lang="en-US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380123" y="4762190"/>
            <a:ext cx="3023509" cy="135022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The balance as per petty cash book and the cash book</a:t>
            </a:r>
            <a:endParaRPr lang="en-IN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437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599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86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50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877077" y="4200318"/>
            <a:ext cx="4002834" cy="212421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Debits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customer’s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99583" y="1567263"/>
            <a:ext cx="4833257" cy="257304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Debits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and credits customer’s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137918" y="4721289"/>
            <a:ext cx="2631233" cy="117565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these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567543" y="1988790"/>
            <a:ext cx="2659224" cy="1729993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Credits customer’s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408922" y="589060"/>
            <a:ext cx="9181322" cy="7443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When money is withdrawn from bank,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bank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99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778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18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20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04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21362" y="285304"/>
            <a:ext cx="9349276" cy="11797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is not the salient feature of bank reconciliation statement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147665" y="1905793"/>
            <a:ext cx="4641980" cy="2004906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Reconciliation statement is prepared only at the end of the accounting period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280279" y="2021251"/>
            <a:ext cx="4660642" cy="1773989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Any undue delay in the clearance of </a:t>
            </a:r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cheques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will be shown up by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reconciliation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375919" y="4425658"/>
            <a:ext cx="4469362" cy="178146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Reconciliation statement will discourage the accountant of the bank from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embezzlement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147665" y="4533026"/>
            <a:ext cx="4562668" cy="1524871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It helps in finding the actual position of the bank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balance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05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531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34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895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57673" y="234551"/>
            <a:ext cx="11476653" cy="18008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Balance as per cash book is ` 2, 000. Bank charge of ` 50 debited by the bank is not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yet shown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the cash book. What is the bank statement balance now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67543" y="2410788"/>
            <a:ext cx="2612572" cy="933066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2,050 debit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balance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268616" y="2362534"/>
            <a:ext cx="3769568" cy="102957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1,950 credit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balance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278294" y="4137022"/>
            <a:ext cx="3023119" cy="182166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1,950 debit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balance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247255" y="4298666"/>
            <a:ext cx="3997758" cy="168225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2,050 credit balance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73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529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683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92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634482" y="263922"/>
            <a:ext cx="10887269" cy="254685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Balance as per bank statement is ` 1, 000.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Cheque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deposited, but not yet credited by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bank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 ` 2, 000. What is the balance as per bank column of the cash book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54358" y="3473223"/>
            <a:ext cx="2536371" cy="111034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3,000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overdraft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153400" y="3466128"/>
            <a:ext cx="2340428" cy="87484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3,000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favourable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813041" y="5151311"/>
            <a:ext cx="256591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1,000 </a:t>
            </a:r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favourable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725079" y="3518768"/>
            <a:ext cx="2543370" cy="1064797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1,000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overdraft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451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32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865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75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293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88131" y="167951"/>
            <a:ext cx="10433959" cy="120537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one of the following is not a timing difference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933062" y="1819470"/>
            <a:ext cx="3928188" cy="141139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Cheque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deposited but not yet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credited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278908" y="1608064"/>
            <a:ext cx="4246024" cy="226500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Wrong debit in the cash 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212981" y="4114799"/>
            <a:ext cx="4217436" cy="192204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Cheque</a:t>
            </a:r>
            <a:r>
              <a:rPr lang="en-US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issued but not yet presented for </a:t>
            </a:r>
            <a:r>
              <a:rPr lang="en-US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payment</a:t>
            </a:r>
            <a:endParaRPr lang="en-US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232004" y="4309947"/>
            <a:ext cx="3292928" cy="160952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Amount directly paid into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bank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59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093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33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28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52939" y="3956180"/>
            <a:ext cx="4077477" cy="248194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There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is partial omission of a transaction</a:t>
            </a: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096000" y="1576606"/>
            <a:ext cx="5156718" cy="220229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There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is complete omission of a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transaction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750699" y="4275624"/>
            <a:ext cx="4124130" cy="190344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There are wrong postings and wrong castings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259634" y="1563574"/>
            <a:ext cx="3890864" cy="1942136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Distinction is not made between capital and revenue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items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3074438" y="549140"/>
            <a:ext cx="5738326" cy="74411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Error of principle arises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when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65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406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169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413588" y="389689"/>
            <a:ext cx="9638522" cy="161879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concept which assumes that a business will last indefinitely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774440" y="2677890"/>
            <a:ext cx="2808515" cy="118498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concern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1607" y="2612572"/>
            <a:ext cx="2491276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Periodicity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25348" y="4758613"/>
            <a:ext cx="3415002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Conservatism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348066" y="2802689"/>
            <a:ext cx="2855166" cy="1172157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Business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Entity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2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66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84042" y="534372"/>
            <a:ext cx="9423916" cy="10371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Errors not affecting the agreement of trial balance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are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959429" y="2547374"/>
            <a:ext cx="2985795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Errors of partial omission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643396" y="2540377"/>
            <a:ext cx="2892490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Errors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principle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643397" y="4497589"/>
            <a:ext cx="3060440" cy="122207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Errors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overcasting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2034074" y="4408949"/>
            <a:ext cx="2911150" cy="131071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Errors of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undercasting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271</a:t>
            </a:fld>
            <a:endParaRPr lang="ta-IN" dirty="0"/>
          </a:p>
        </p:txBody>
      </p:sp>
    </p:spTree>
    <p:extLst>
      <p:ext uri="{BB962C8B-B14F-4D97-AF65-F5344CB8AC3E}">
        <p14:creationId xmlns:p14="http://schemas.microsoft.com/office/powerpoint/2010/main" val="25194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577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35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481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48882" y="447869"/>
            <a:ext cx="8845420" cy="85330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difference in trial balance is taken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763484" y="1997410"/>
            <a:ext cx="2789854" cy="1147005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suspense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172202" y="1997410"/>
            <a:ext cx="3359018" cy="122587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capital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651519" y="3750906"/>
            <a:ext cx="3359020" cy="157396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trading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906277" y="3620278"/>
            <a:ext cx="4376058" cy="181013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The profit and loss 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40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697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041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210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208703" y="613557"/>
            <a:ext cx="9774591" cy="85031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transaction not recorded at all is known as an error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50608" y="2547841"/>
            <a:ext cx="2491274" cy="155179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Partial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omission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78585" y="2589254"/>
            <a:ext cx="2704709" cy="119431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Complete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omission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795934" y="4170784"/>
            <a:ext cx="2799184" cy="992546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Duplication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464699" y="2656896"/>
            <a:ext cx="3438329" cy="1073021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Principle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784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759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78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801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634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04595" y="434098"/>
            <a:ext cx="10349205" cy="13342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Wages paid for installation of machinery wrongly debited to wages account is an error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800807" y="2198685"/>
            <a:ext cx="2817845" cy="9209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Partial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omission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176865" y="2103251"/>
            <a:ext cx="3694922" cy="163236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Complete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omission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968759" y="3980273"/>
            <a:ext cx="4208106" cy="151545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Principle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494104" y="4506687"/>
            <a:ext cx="3377683" cy="989044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Duplication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514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867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65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443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212979" y="4297638"/>
            <a:ext cx="4147456" cy="1651518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Posting </a:t>
            </a:r>
            <a:r>
              <a:rPr lang="en-US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an amount in the wrong account but on the correct </a:t>
            </a:r>
            <a:r>
              <a:rPr lang="en-US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side</a:t>
            </a:r>
            <a:endParaRPr lang="en-US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705668" y="1874129"/>
            <a:ext cx="4579774" cy="179744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Carried </a:t>
            </a:r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forward wrong amount in a ledger account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539204" y="4444044"/>
            <a:ext cx="3228391" cy="135870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Wrong balancing of an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10140" y="2302457"/>
            <a:ext cx="2500603" cy="1240973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Wrong </a:t>
            </a:r>
            <a:r>
              <a:rPr lang="en-US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totalling</a:t>
            </a:r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of an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47174" y="445772"/>
            <a:ext cx="10760108" cy="9019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errors will not affect the trial balance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191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857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985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77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418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45232" y="229953"/>
            <a:ext cx="11430000" cy="214604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Goods returned by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Senguttuvan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were taken into stock, but no entry was passed in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books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While rectifying this error, which of the following accounts should be debited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38131" y="3329920"/>
            <a:ext cx="2668555" cy="99948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Senguttuvan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221894" y="3355580"/>
            <a:ext cx="3265714" cy="973824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Returns outward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285653" y="4888335"/>
            <a:ext cx="3172407" cy="88219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Purchases returns 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838131" y="4893453"/>
            <a:ext cx="3088432" cy="1003494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Sales returns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237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97968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887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530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85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27177" y="186576"/>
            <a:ext cx="11066108" cy="18681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credit purchase of furniture from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Athiyaman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was debited to purchases account.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Which of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following accounts should be debited while rectifying this error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670178" y="2780524"/>
            <a:ext cx="2499050" cy="1063685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Purchases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060230" y="2920482"/>
            <a:ext cx="2785189" cy="122339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Athiyaman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586204" y="4437454"/>
            <a:ext cx="3079102" cy="176639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Furniture 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5795863" y="4632892"/>
            <a:ext cx="4186337" cy="137551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these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629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405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714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68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657418" y="438539"/>
            <a:ext cx="11145805" cy="182727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total of purchases book was overcast. Which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following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accounts should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be debited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the rectifying journal entry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552831" y="3209260"/>
            <a:ext cx="3638941" cy="115641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Suspense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92888" y="3353595"/>
            <a:ext cx="2687218" cy="86774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Creditor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369835" y="4814596"/>
            <a:ext cx="3452327" cy="1091681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84438" y="3279240"/>
            <a:ext cx="3023119" cy="105377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Purchases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467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08923" y="4304065"/>
            <a:ext cx="4068146" cy="175415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Stewardship accounting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75512" y="2062437"/>
            <a:ext cx="4418790" cy="14859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Management accounting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564086" y="4602644"/>
            <a:ext cx="3498980" cy="115699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Responsibility accounting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2192695" y="2165674"/>
            <a:ext cx="2332652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Social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194319" y="594624"/>
            <a:ext cx="9116007" cy="7982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root of financial accounting system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75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35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060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13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29123" y="270587"/>
            <a:ext cx="10723595" cy="119454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errors will be rectified using suspense account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42189" y="2170674"/>
            <a:ext cx="2954694" cy="1300312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Goods returned by </a:t>
            </a:r>
            <a:r>
              <a:rPr lang="en-US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Narendran</a:t>
            </a:r>
            <a:r>
              <a:rPr lang="en-US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was not recorded in the </a:t>
            </a:r>
            <a:r>
              <a:rPr lang="en-US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books</a:t>
            </a:r>
            <a:endParaRPr lang="en-US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5803642" y="1890756"/>
            <a:ext cx="5550158" cy="186014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Goods </a:t>
            </a:r>
            <a:r>
              <a:rPr lang="en-US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returned by </a:t>
            </a:r>
            <a:r>
              <a:rPr lang="en-US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Akila</a:t>
            </a:r>
            <a:r>
              <a:rPr lang="en-US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` 900 was recorded in the sales returns book as ` </a:t>
            </a:r>
            <a:r>
              <a:rPr lang="en-US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90</a:t>
            </a:r>
            <a:endParaRPr lang="en-US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642189" y="4321056"/>
            <a:ext cx="4161453" cy="177640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Purchases returns book was </a:t>
            </a:r>
            <a:r>
              <a:rPr lang="en-US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undercast</a:t>
            </a:r>
            <a:r>
              <a:rPr lang="en-US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by ` </a:t>
            </a:r>
            <a:r>
              <a:rPr lang="en-US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100</a:t>
            </a:r>
            <a:endParaRPr lang="en-US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050005" y="4842532"/>
            <a:ext cx="3234711" cy="1370363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A credit sale of goods to </a:t>
            </a:r>
            <a:r>
              <a:rPr lang="en-US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Ravivarman</a:t>
            </a:r>
            <a:r>
              <a:rPr lang="en-US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was not entered in the sales book.</a:t>
            </a:r>
            <a:endParaRPr lang="en-IN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74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1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487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53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605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23527" y="4311708"/>
            <a:ext cx="3429796" cy="1697428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Constant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for all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years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165979" y="1944898"/>
            <a:ext cx="4889241" cy="141825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Decreasing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every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year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464489" y="4499022"/>
            <a:ext cx="3013789" cy="1472569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Fluctuating every year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922108" y="2003733"/>
            <a:ext cx="2453949" cy="119951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Increasing every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year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112294" y="459445"/>
            <a:ext cx="10107369" cy="6991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Under straight line method, the amount of depreciation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610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3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609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348067" y="365839"/>
            <a:ext cx="6046235" cy="69279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GAAPs are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: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905073" y="1561646"/>
            <a:ext cx="4599989" cy="1498668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Generally Accepted Accounting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Policies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554755" y="1515708"/>
            <a:ext cx="4587551" cy="210651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Generally Accepted Accounting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Provisions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6926425" y="4320074"/>
            <a:ext cx="3844212" cy="1579204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these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69168" y="3999332"/>
            <a:ext cx="5337110" cy="238863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Generally Accepted Accounting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Principles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47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305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09130" y="388777"/>
            <a:ext cx="10907485" cy="13876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If the total charge of depreciation and maintenance cost are considered, the method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that provides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uniform charge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27584" y="2612571"/>
            <a:ext cx="2995125" cy="888859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Diminishing balance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method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36701" y="2612571"/>
            <a:ext cx="3387013" cy="942393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Straight line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method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857998" y="4391155"/>
            <a:ext cx="3387013" cy="867747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Insurance policy method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427585" y="4236541"/>
            <a:ext cx="2827174" cy="1022361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Annuity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method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44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744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15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438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15178" y="297657"/>
            <a:ext cx="10225574" cy="119808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Under the written down value method of depreciation, the amount of depreciation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37607" y="4336901"/>
            <a:ext cx="2773136" cy="1408927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Decreasing every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year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1642189" y="2106262"/>
            <a:ext cx="2797628" cy="153289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Uniform in all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years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6693159" y="4627983"/>
            <a:ext cx="2920482" cy="1376282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None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of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916386" y="1957398"/>
            <a:ext cx="4253981" cy="16464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Increasing every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year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9064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6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61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5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212980" y="4549775"/>
            <a:ext cx="3340358" cy="138449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Obsolescence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833118" y="4264090"/>
            <a:ext cx="3309258" cy="152089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All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833118" y="2341983"/>
            <a:ext cx="2385527" cy="1222311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Usage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464905" y="2379306"/>
            <a:ext cx="2573695" cy="118498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Lapse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3400246" y="635446"/>
            <a:ext cx="4753154" cy="7583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Depreciation is caused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by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67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465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63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363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949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79718" y="467757"/>
            <a:ext cx="10450282" cy="137159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For which of the following assets, the depletion method is adopted for writing off cost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the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asset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341984" y="2776198"/>
            <a:ext cx="2584579" cy="902266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Mines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quarries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08321" y="2744454"/>
            <a:ext cx="2890157" cy="90226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Plant and machinery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885603" y="4175983"/>
            <a:ext cx="2535594" cy="1007264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Trademark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267338" y="4261186"/>
            <a:ext cx="2733869" cy="83685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Buildings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714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09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02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124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14061" y="407714"/>
            <a:ext cx="10039739" cy="7260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depreciable asset may suffer obsolescence due to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76874" y="2234970"/>
            <a:ext cx="3377682" cy="930136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Technological changes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824566" y="2159783"/>
            <a:ext cx="3149081" cy="136043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Passage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856792" y="4216039"/>
            <a:ext cx="2547258" cy="170185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Wear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tear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519376" y="4266317"/>
            <a:ext cx="3776565" cy="145556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above.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84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086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547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73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405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234555" y="405880"/>
            <a:ext cx="10344735" cy="176808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method shall be efficient, if repairs and maintenance cost of an asset increases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 it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grows older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93234" y="2864497"/>
            <a:ext cx="2827176" cy="96105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Straight line method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610600" y="2849236"/>
            <a:ext cx="2192694" cy="1414854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Sinking fund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method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637312" y="4686103"/>
            <a:ext cx="3256386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Annuity method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786603" y="2687216"/>
            <a:ext cx="2957804" cy="1315617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Reducing balance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method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72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594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702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874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81135" y="307910"/>
            <a:ext cx="10963469" cy="13902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Residual value of an asset means the amount that it can fetch on sale at the ____of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its useful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life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558212" y="2667017"/>
            <a:ext cx="2181808" cy="83926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End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475444" y="2613892"/>
            <a:ext cx="3208176" cy="120355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Middle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623526" y="4251812"/>
            <a:ext cx="3526972" cy="135900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Beginning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890658" y="4877265"/>
            <a:ext cx="2126601" cy="733554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208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82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99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57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81149" y="4336530"/>
            <a:ext cx="3028173" cy="1765689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Invoice </a:t>
            </a:r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of assets is received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232849" y="1951911"/>
            <a:ext cx="4161453" cy="162352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Purchase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order is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671389" y="4204215"/>
            <a:ext cx="3107093" cy="181013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Asset is received at business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premises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2046707" y="2231376"/>
            <a:ext cx="2097056" cy="1429396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Asset is put to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use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581149" y="473886"/>
            <a:ext cx="9029702" cy="82838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Depreciation is to be calculated from the date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when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10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83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3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76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253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356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09432" y="339621"/>
            <a:ext cx="10405186" cy="201713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If the rate of depreciation is same, then the amount of depreciation under straight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line method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vis-à-vis written down value method will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54154" y="2495939"/>
            <a:ext cx="3722915" cy="150222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Equal in all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years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582744" y="2558620"/>
            <a:ext cx="3760237" cy="1511559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Equal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 the first year but higher in subsequent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years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582744" y="4480897"/>
            <a:ext cx="3698033" cy="1577292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Lower in the first year but equal in subsequent years.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754153" y="4421935"/>
            <a:ext cx="3722915" cy="1780460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Equal in the first year but lower in subsequent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years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59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834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748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890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64771" y="298579"/>
            <a:ext cx="10189029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Amount spent on increasing the seating capacity in a cinema hall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763485" y="2211357"/>
            <a:ext cx="305577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Revenue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expenditure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139545" y="2136715"/>
            <a:ext cx="3676259" cy="1418249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Deferred revenue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expenditure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586203" y="4330598"/>
            <a:ext cx="3095429" cy="161199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expenditure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5979757" y="4330598"/>
            <a:ext cx="3995834" cy="154888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None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of the above.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03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0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64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54359" y="121298"/>
            <a:ext cx="10506269" cy="168534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rule of stock valuation ‘cost price or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realisable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value’ whichever is lower is based on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accounting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principle of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: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232416" y="2347815"/>
            <a:ext cx="2766527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Materiality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566420" y="2347815"/>
            <a:ext cx="3830216" cy="112317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Accrual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933061" y="4273420"/>
            <a:ext cx="3900196" cy="1744823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Money measurement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183865" y="4320072"/>
            <a:ext cx="4595325" cy="17354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Conservatism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364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817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087989" y="358878"/>
            <a:ext cx="10016022" cy="170181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Expenditure incurred ` 20,000 for trial run of a newly installed machinery will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2097057" y="2616967"/>
            <a:ext cx="2922812" cy="92866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Preliminary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expense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2209023" y="4345318"/>
            <a:ext cx="2474943" cy="86737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Revenue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expenditure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6610736" y="4357395"/>
            <a:ext cx="3009125" cy="1231641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Deferred revenue expenditure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6214188" y="2616967"/>
            <a:ext cx="2845836" cy="111034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expenditure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263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95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62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936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673997" y="733687"/>
            <a:ext cx="5479403" cy="7306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Interest on bank deposits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596744" y="2369410"/>
            <a:ext cx="2441856" cy="113833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Revenue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receipt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263297" y="2177209"/>
            <a:ext cx="3337903" cy="152273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receipt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486332" y="4228481"/>
            <a:ext cx="4251995" cy="1607199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expenditures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776358" y="4735290"/>
            <a:ext cx="2936810" cy="93772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Revenue expenditures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11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341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684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022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62270" y="4546554"/>
            <a:ext cx="2890156" cy="158164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Capital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receipt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800937" y="2305730"/>
            <a:ext cx="3902900" cy="160379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Revenue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expenditures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499753" y="4502447"/>
            <a:ext cx="2766524" cy="152089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Revenue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receipts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501062" y="2533881"/>
            <a:ext cx="2612572" cy="129074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expenditures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419879" y="233265"/>
            <a:ext cx="11607281" cy="119431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Amount received from IDBI as a medium term loan for augmenting working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capital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614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74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057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968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800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206689" y="582542"/>
            <a:ext cx="8019661" cy="77542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Revenue expenditure is intended to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benefit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438204" y="2378026"/>
            <a:ext cx="2202025" cy="939441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Past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period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825342" y="2279910"/>
            <a:ext cx="2337319" cy="890837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Current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period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825341" y="4304250"/>
            <a:ext cx="2337320" cy="818064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Any period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2273168" y="4239412"/>
            <a:ext cx="2532096" cy="885853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Future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period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254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517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443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328694" y="564135"/>
            <a:ext cx="4898573" cy="8117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Pre-operative expenses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are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94113" y="2351321"/>
            <a:ext cx="2869164" cy="933056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Revenue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expenditure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1476568" y="4080038"/>
            <a:ext cx="3704253" cy="185679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Deferred revenue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expenditure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6626289" y="4175482"/>
            <a:ext cx="3116426" cy="172581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expenditure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5974701" y="1773729"/>
            <a:ext cx="4419602" cy="194670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Prepaid revenue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expenditure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46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61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35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498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38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357466" y="797769"/>
            <a:ext cx="4694853" cy="89464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Closing stock is an item of </a:t>
            </a: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76129" y="2920484"/>
            <a:ext cx="2281338" cy="110567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Fixed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asset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500188" y="2901820"/>
            <a:ext cx="2388636" cy="98904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Fictitious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asset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984101" y="2920486"/>
            <a:ext cx="2573696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Current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918786" y="4502302"/>
            <a:ext cx="2536372" cy="126128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Intangible asset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242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2918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410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53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921966" y="652145"/>
            <a:ext cx="3200400" cy="82857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Balance sheet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54627" y="2149780"/>
            <a:ext cx="2198915" cy="1306287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357257" y="2152086"/>
            <a:ext cx="3685592" cy="130398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statement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7122366" y="3688791"/>
            <a:ext cx="4637315" cy="2153399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1027921" y="4143550"/>
            <a:ext cx="4208106" cy="1525317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Neither a statement nor an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0485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983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419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83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2090057" y="4446082"/>
            <a:ext cx="2295330" cy="94576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Debts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447453" y="2316780"/>
            <a:ext cx="3143842" cy="118273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617570" y="4448567"/>
            <a:ext cx="2671258" cy="89656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Receivables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2090057" y="2426297"/>
            <a:ext cx="2514599" cy="89904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Drawings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160831" y="598697"/>
            <a:ext cx="6908524" cy="7068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Net profit of the business increases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992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17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248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589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307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245497" y="787527"/>
            <a:ext cx="5701005" cy="7707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Carriage inwards will be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shown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530929" y="2583473"/>
            <a:ext cx="2864497" cy="896845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 the profit and loss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79910" y="2573819"/>
            <a:ext cx="2481943" cy="906499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On the liabilities side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179910" y="4759826"/>
            <a:ext cx="2481943" cy="87685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On the </a:t>
            </a:r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assets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side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640562" y="4778486"/>
            <a:ext cx="2659225" cy="858193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 the </a:t>
            </a:r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trading 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29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413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65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8001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850959" y="706465"/>
            <a:ext cx="8378891" cy="6862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Bank overdraft should be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shown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174031" y="2202029"/>
            <a:ext cx="2929813" cy="821089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 the </a:t>
            </a:r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trading 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845558" y="2009580"/>
            <a:ext cx="3153748" cy="117565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On the liabilities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side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850959" y="3960845"/>
            <a:ext cx="2913483" cy="153022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assets side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217686" y="3802095"/>
            <a:ext cx="4012164" cy="177527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Profit and loss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073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7880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081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77616" y="448973"/>
            <a:ext cx="7904584" cy="7744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India, Accounting Standards are issued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by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858416" y="1933641"/>
            <a:ext cx="3722915" cy="1761282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Institute of Chartered Accountants of India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355772" y="2332653"/>
            <a:ext cx="5514392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Reserve Bank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India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998375" y="4599992"/>
            <a:ext cx="4655976" cy="1558212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Supreme Court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India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708709" y="4665306"/>
            <a:ext cx="4497356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Cost and Management Accountants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India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877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08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336540" y="728078"/>
            <a:ext cx="6956945" cy="97505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Balance sheet shows the of the business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876299" y="2691379"/>
            <a:ext cx="2920482" cy="91090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Profitability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50896" y="2681385"/>
            <a:ext cx="2583802" cy="1256714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Financial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position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553921" y="4784852"/>
            <a:ext cx="3084158" cy="765111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Purchases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899639" y="2827175"/>
            <a:ext cx="2590217" cy="765111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Sales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801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648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922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232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40029" y="522513"/>
            <a:ext cx="7662766" cy="7427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Drawings appearing in the trial balance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202607" y="1923806"/>
            <a:ext cx="3138461" cy="1379231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Added to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purchases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993363" y="1784930"/>
            <a:ext cx="4693297" cy="191927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Subtracted from the capital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202607" y="4338734"/>
            <a:ext cx="4050528" cy="1697343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Added to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capital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906209" y="4562258"/>
            <a:ext cx="3408782" cy="147381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Subtracted from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purchases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255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474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80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689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24948" y="3778325"/>
            <a:ext cx="3551664" cy="252998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Liabilities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side of the balance sheet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096000" y="1639249"/>
            <a:ext cx="4301411" cy="194875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Debit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side of profit and loss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165910" y="4382892"/>
            <a:ext cx="3091542" cy="165421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Assets side of the balance sheet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816171" y="1751525"/>
            <a:ext cx="3060440" cy="163042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Debit side of trading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417285" y="438105"/>
            <a:ext cx="9357430" cy="9703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Salaries appearing in the trial balance is shown on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273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7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284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129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437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051889" y="828244"/>
            <a:ext cx="5581261" cy="7674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Current assets does not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include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70788" y="2960254"/>
            <a:ext cx="2435289" cy="91195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Furniture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7047722" y="2960254"/>
            <a:ext cx="3125755" cy="91195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Cash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282546" y="4871022"/>
            <a:ext cx="2701209" cy="857974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Prepaid expenses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870788" y="4852086"/>
            <a:ext cx="2724538" cy="769330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Stock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32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962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445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45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438332" y="708827"/>
            <a:ext cx="4436705" cy="6788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Goodwill is classified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10137" y="2253348"/>
            <a:ext cx="2439955" cy="967464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 current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asset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545425" y="2248688"/>
            <a:ext cx="2831841" cy="96746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 liquid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455575" y="4525350"/>
            <a:ext cx="3354355" cy="131561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tangible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asset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938935" y="4273424"/>
            <a:ext cx="4380722" cy="156754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 intangible asset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084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1464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785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060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633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580373" y="692034"/>
            <a:ext cx="9031254" cy="1011130"/>
          </a:xfrm>
          <a:prstGeom prst="wave">
            <a:avLst>
              <a:gd name="adj1" fmla="val 12500"/>
              <a:gd name="adj2" fmla="val -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prepayment of insurance premium will appear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849086" y="2005612"/>
            <a:ext cx="2836505" cy="193938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trading account on the debit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side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28044" y="2492641"/>
            <a:ext cx="3051110" cy="135830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balance sheet on the assets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side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318515" y="4640420"/>
            <a:ext cx="3181741" cy="1461429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balance sheet on the liabilities side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159896" y="2459262"/>
            <a:ext cx="3498981" cy="142506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profit and loss account on the credit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side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237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131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09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193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336403" y="714023"/>
            <a:ext cx="2456283" cy="6910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Net profit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138336" y="2172923"/>
            <a:ext cx="2900264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Debited to capital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5430416" y="1959429"/>
            <a:ext cx="5038531" cy="215537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Credited to drawings 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138336" y="3965659"/>
            <a:ext cx="5057191" cy="2145890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Debited to drawings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908929" y="4795932"/>
            <a:ext cx="3403341" cy="1315617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Credited to capital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18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475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04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365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989046" y="4320074"/>
            <a:ext cx="3685592" cy="146490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Market </a:t>
            </a:r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price</a:t>
            </a:r>
            <a:endParaRPr lang="en-US" sz="28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62260" y="1874121"/>
            <a:ext cx="4674637" cy="185812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4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Cost </a:t>
            </a:r>
            <a:r>
              <a:rPr lang="en-US" sz="24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price or net </a:t>
            </a:r>
            <a:r>
              <a:rPr lang="en-US" sz="24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realisable</a:t>
            </a:r>
            <a:r>
              <a:rPr lang="en-US" sz="24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value whichever is lower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511212" y="4493827"/>
            <a:ext cx="3284375" cy="168171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Cost price or market price whichever is </a:t>
            </a:r>
            <a:r>
              <a:rPr lang="en-US" sz="24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higher</a:t>
            </a:r>
            <a:endParaRPr lang="en-US" sz="24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642187" y="2067162"/>
            <a:ext cx="2523931" cy="110621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Cost </a:t>
            </a:r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price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584579" y="323037"/>
            <a:ext cx="6316826" cy="97971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Closing stock is valued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at</a:t>
            </a:r>
            <a:endParaRPr lang="en-US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640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309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005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09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994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892560" y="425996"/>
            <a:ext cx="8089640" cy="7557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Accrued interest on investment will be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shown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27584" y="2192189"/>
            <a:ext cx="3844212" cy="1576874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Both On the credit side of profit and loss account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and assets side of balance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sheet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1388707" y="4320869"/>
            <a:ext cx="3694922" cy="1709612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On the assets side of balance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sheet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156579" y="2192189"/>
            <a:ext cx="3554964" cy="1416110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On the credit side of profit and loss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7385180" y="4429028"/>
            <a:ext cx="3097762" cy="1375516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these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393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356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389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58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62269" y="275850"/>
            <a:ext cx="10114384" cy="11718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If there is no existing provision for doubtful debts, provision created for doubtful debts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30220" y="1922502"/>
            <a:ext cx="3237723" cy="1319685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Debited to bad debts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911720" y="1802574"/>
            <a:ext cx="4483360" cy="1742758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Debited to sundry debtors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726163" y="4561872"/>
            <a:ext cx="3303038" cy="179447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Credited </a:t>
            </a:r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to bad debts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797420" y="4219645"/>
            <a:ext cx="4711960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Debited to profit and loss account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85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2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138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156857" y="782774"/>
            <a:ext cx="5568818" cy="87475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Accounting equation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signifies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2636" y="2119677"/>
            <a:ext cx="3935964" cy="216120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Assets of a business are equal to the total of capital and liabilities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445756" y="2257886"/>
            <a:ext cx="3349692" cy="188478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Liabilities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of a business are equal to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assets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295188" y="4669712"/>
            <a:ext cx="3749350" cy="1642188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of a business is equal to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liabilities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457696" y="2418256"/>
            <a:ext cx="3424335" cy="186262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of a business is equal to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assets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03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717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702130" y="251926"/>
            <a:ext cx="10858498" cy="178730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accounting, computer is commonly used in the following areas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: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487525" y="2490313"/>
            <a:ext cx="3716499" cy="1498906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Recording of business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transactions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920066" y="2593479"/>
            <a:ext cx="2285999" cy="1204230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Stores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5125034" y="4418467"/>
            <a:ext cx="3028366" cy="138363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125034" y="2593479"/>
            <a:ext cx="2696546" cy="117480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Payroll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44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411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72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646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814150" y="652453"/>
            <a:ext cx="8170506" cy="6058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Customised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accounting software is suitable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60849" y="2272110"/>
            <a:ext cx="3500660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Small, conventional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business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99403" y="2202515"/>
            <a:ext cx="5511935" cy="152039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Large, medium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business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968760" y="4000267"/>
            <a:ext cx="3554962" cy="218569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Large, typical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business</a:t>
            </a:r>
          </a:p>
          <a:p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08711" y="4936995"/>
            <a:ext cx="4255905" cy="113366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981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438539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98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91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10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84783" y="4197611"/>
            <a:ext cx="3247054" cy="165268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Output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unit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916317" y="1972690"/>
            <a:ext cx="2815512" cy="139306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Data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08540" y="4236108"/>
            <a:ext cx="3404119" cy="1652683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Central Processing Unit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2024744" y="2068140"/>
            <a:ext cx="2677886" cy="141412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Input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unit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586205" y="595483"/>
            <a:ext cx="9019590" cy="81308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one is not a component of computer system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30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871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05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497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914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292151" y="793100"/>
            <a:ext cx="5607697" cy="74644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 example of output device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28801" y="2990578"/>
            <a:ext cx="3065105" cy="692681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Mouse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064051" y="2990578"/>
            <a:ext cx="3093098" cy="753329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Keyboard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064051" y="4511587"/>
            <a:ext cx="3172408" cy="930610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Printer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828801" y="4605975"/>
            <a:ext cx="3065105" cy="811321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Scanner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337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116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60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7847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81740" y="606490"/>
            <a:ext cx="10622903" cy="7691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One of the limitations of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computerised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accounting system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184989" y="2344468"/>
            <a:ext cx="3079102" cy="1026667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Accuracy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526762" y="2214288"/>
            <a:ext cx="3517639" cy="126896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Versatility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520890" y="4324921"/>
            <a:ext cx="2928257" cy="1747028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System failure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358811" y="4052054"/>
            <a:ext cx="3984172" cy="17354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Storage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16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537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394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745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9420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920232" y="373446"/>
            <a:ext cx="10584413" cy="158458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one of the following is not a method of codification of accounts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74099" y="2689773"/>
            <a:ext cx="2623461" cy="112842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Sequential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codes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367224" y="2726730"/>
            <a:ext cx="2267339" cy="107221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Block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codes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927728" y="4582724"/>
            <a:ext cx="265222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Mnemonic codes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927728" y="2751944"/>
            <a:ext cx="2309328" cy="1174489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Access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codes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208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1084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85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9836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354107" y="377327"/>
            <a:ext cx="4688881" cy="88494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TALLY is an example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086770" y="1954223"/>
            <a:ext cx="2869410" cy="148165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Ready-made accounting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software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122437" y="1888853"/>
            <a:ext cx="4348065" cy="198191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Tailor-made accounting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software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208066" y="4127835"/>
            <a:ext cx="4707542" cy="162844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In-built accounting software</a:t>
            </a:r>
          </a:p>
          <a:p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801237" y="4497354"/>
            <a:ext cx="3435222" cy="1334277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Customised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accounting software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398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33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844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859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97866" y="4000006"/>
            <a:ext cx="3356689" cy="215950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System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programmers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347926" y="1945568"/>
            <a:ext cx="3610947" cy="152089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System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designers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091264" y="4404049"/>
            <a:ext cx="2867609" cy="1406593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System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operators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597866" y="2024294"/>
            <a:ext cx="2983464" cy="159360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System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analysts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362271" y="502105"/>
            <a:ext cx="8929396" cy="83289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People who write codes and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programes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are called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601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875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5560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149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26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244013" y="559395"/>
            <a:ext cx="6890657" cy="7931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Accounting software is an example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94893" y="2720097"/>
            <a:ext cx="2527039" cy="90506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System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software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201678" y="2705879"/>
            <a:ext cx="2446176" cy="965938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Utility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software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164355" y="4786604"/>
            <a:ext cx="2817845" cy="87373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Application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software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894893" y="4786604"/>
            <a:ext cx="2527039" cy="813090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Operating software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17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87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23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91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351" y="460829"/>
            <a:ext cx="10515600" cy="176802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Greetings to Get More Marks </a:t>
            </a:r>
          </a:p>
          <a:p>
            <a:pPr algn="ctr"/>
            <a:r>
              <a:rPr lang="en-US" sz="6000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In </a:t>
            </a:r>
            <a:r>
              <a:rPr lang="en-US" sz="600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Public Exam</a:t>
            </a:r>
            <a:r>
              <a:rPr lang="ta-IN" sz="4800" smtClean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 </a:t>
            </a:r>
            <a:endParaRPr lang="en-US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  <a:p>
            <a:pPr algn="ctr"/>
            <a:endParaRPr lang="en-IN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298233" y="678951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endParaRPr lang="en-US" sz="4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endParaRPr lang="en-IN" sz="4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9" name="Picture 2" descr="Clapping Hands on Apple iOS 15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02" y="2396605"/>
            <a:ext cx="3596498" cy="359650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481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98375" y="247387"/>
            <a:ext cx="10804849" cy="130628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‘Cash withdrawn by the proprietor from the business for his personal use’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causes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231641" y="2101716"/>
            <a:ext cx="4366726" cy="139726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Increase in asset and decrease in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capital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786465" y="2172927"/>
            <a:ext cx="4494246" cy="1326052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Increase in one asset and increase in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liabilities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786465" y="4222099"/>
            <a:ext cx="4494246" cy="132728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Decrease in assets and decrease in owner’s capital</a:t>
            </a: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231641" y="4257090"/>
            <a:ext cx="4366726" cy="1257300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Increase in one asset and decrease in another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17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80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612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191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27583" y="4530964"/>
            <a:ext cx="2463282" cy="117502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60,000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607831" y="2684943"/>
            <a:ext cx="3091137" cy="1195655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40,000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016623" y="4647278"/>
            <a:ext cx="2491272" cy="94239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1,00,000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576874" y="2817364"/>
            <a:ext cx="2192693" cy="961536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1,60,000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391885" y="242595"/>
            <a:ext cx="11103428" cy="20154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firm has assets of ` 1,00,000 and the external liabilities of ` 60,000. Its capital would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519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25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234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75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764972" y="625151"/>
            <a:ext cx="6662056" cy="877083"/>
          </a:xfrm>
          <a:prstGeom prst="wave">
            <a:avLst>
              <a:gd name="adj1" fmla="val 12500"/>
              <a:gd name="adj2" fmla="val 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incorrect accounting equation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541176" y="2901820"/>
            <a:ext cx="3284375" cy="175415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Assets = Liabilities +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Capital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472196" y="2901820"/>
            <a:ext cx="2929810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Liabilities = Assets +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Capital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688630" y="4935894"/>
            <a:ext cx="3083769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= Assets – Liabilities</a:t>
            </a: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547118" y="2600327"/>
            <a:ext cx="3097764" cy="137743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Assets = Capital +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Liabilities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57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885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50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592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08788" y="364575"/>
            <a:ext cx="9974424" cy="13436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Accounting equation is formed based on the accounting principle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184988" y="2332653"/>
            <a:ext cx="35829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Dual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aspect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794309" y="2373540"/>
            <a:ext cx="5094515" cy="139026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Consistency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324947" y="4282751"/>
            <a:ext cx="465597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Going concern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00595" y="4674637"/>
            <a:ext cx="3629609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Accrual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962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40121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88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59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211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009122" y="721372"/>
            <a:ext cx="5477069" cy="6811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Real account deals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with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670180" y="2351320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Assets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209522" y="2220690"/>
            <a:ext cx="3419670" cy="1692339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Incomes and gains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754155" y="4391802"/>
            <a:ext cx="3158413" cy="159261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Individual persons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747657" y="4439913"/>
            <a:ext cx="4273422" cy="153955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Expenses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losses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16629" y="438540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12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15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85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793101" y="531845"/>
            <a:ext cx="10839062" cy="95172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one of the following is representative personal account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94319" y="2677889"/>
            <a:ext cx="2267337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Building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A/c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31627" y="2788692"/>
            <a:ext cx="2099388" cy="111967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Mahesh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A/c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13378" y="4497357"/>
            <a:ext cx="25472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Balan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&amp; Co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292082" y="2286000"/>
            <a:ext cx="3051109" cy="187545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Outstanding salary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A/c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71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513185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977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612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505796" y="347246"/>
            <a:ext cx="11325422" cy="118103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Which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one of the following is not a main objective of accounting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438540" y="2334755"/>
            <a:ext cx="3262603" cy="187824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Systematic recording of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transactions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66924" y="2334755"/>
            <a:ext cx="3407228" cy="192210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Solving tax disputes with tax authorities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295192" y="4468641"/>
            <a:ext cx="3377681" cy="1577457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Ascertainment of the financial position of the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business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194889" y="2472477"/>
            <a:ext cx="3578289" cy="128879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Ascertainment of the profitability of the business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48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92897" y="4189445"/>
            <a:ext cx="3676261" cy="153955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Personal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A/c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466114" y="2267368"/>
            <a:ext cx="3601616" cy="152073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Nominal A/c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32645" y="4301412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Real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A/c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492898" y="2508606"/>
            <a:ext cx="2967133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Representative personal A/c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3624197" y="640344"/>
            <a:ext cx="3728325" cy="94226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Prepaid rent is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09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01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658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60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74242" y="450331"/>
            <a:ext cx="9349270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Withdrawal of cash from business by the proprietor should be credited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79514" y="2332652"/>
            <a:ext cx="28831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Drawings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A/c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456784" y="2272004"/>
            <a:ext cx="4133461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A/c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744828" y="4217436"/>
            <a:ext cx="4404049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A/c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531428" y="4618653"/>
            <a:ext cx="3881534" cy="128762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Purchases A/c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716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02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05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44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43606" y="4392128"/>
            <a:ext cx="3862875" cy="177540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Minimum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three accounts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75512" y="1868197"/>
            <a:ext cx="4518722" cy="203187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Same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account on two different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dates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65909" y="4548673"/>
            <a:ext cx="315780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Two sides of the same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16832" y="2304661"/>
            <a:ext cx="3116424" cy="1595407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Minimum of two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90329" y="475861"/>
            <a:ext cx="10300996" cy="12035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double entry system of book keeping, every business transaction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affects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565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64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55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69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5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20891" y="381682"/>
            <a:ext cx="9367934" cy="79310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Main objective of preparing ledger account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443913" y="1723607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Ascertain the financial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position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497216" y="1723607"/>
            <a:ext cx="3312367" cy="157395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Ascertain the profit or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loss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315616" y="3742546"/>
            <a:ext cx="3622612" cy="2613804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Know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balance of each ledger 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335486" y="3742546"/>
            <a:ext cx="4683967" cy="236997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Ascertain the profit or loss and the financial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position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47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990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70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01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811763" y="513710"/>
            <a:ext cx="10842170" cy="1730280"/>
          </a:xfrm>
          <a:prstGeom prst="wave">
            <a:avLst>
              <a:gd name="adj1" fmla="val 12500"/>
              <a:gd name="adj2" fmla="val 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process of transferring the debit and credit items from journal to ledger accounts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 called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278293" y="2865863"/>
            <a:ext cx="2687217" cy="941676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Posting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610600" y="2994026"/>
            <a:ext cx="2649895" cy="99837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Journalising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875245" y="4754763"/>
            <a:ext cx="2696546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Balancing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005874" y="3024483"/>
            <a:ext cx="2435289" cy="82109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Casting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9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284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282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65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753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730622" y="584880"/>
            <a:ext cx="2379306" cy="8677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J.F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means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212980" y="2230016"/>
            <a:ext cx="2603242" cy="1169210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Ledger page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number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752710" y="2012634"/>
            <a:ext cx="4127242" cy="166345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Journal page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number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418255" y="4236098"/>
            <a:ext cx="3582954" cy="131871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Voucher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number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507325" y="4659555"/>
            <a:ext cx="2618013" cy="97922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Order number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779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2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34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56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549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88840" y="4613987"/>
            <a:ext cx="2799186" cy="1184988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Balancing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260841" y="2381638"/>
            <a:ext cx="3107094" cy="148495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Posting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652728" y="4548672"/>
            <a:ext cx="2715207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Journalising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89924" y="2551607"/>
            <a:ext cx="2248676" cy="111948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Casting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445164" y="301421"/>
            <a:ext cx="11432706" cy="14634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process of finding the net amount from the totals of debit and credit columns in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 ledger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 known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918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866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859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98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30087" y="336055"/>
            <a:ext cx="9731825" cy="127305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If the total of the debit side of an account exceeds the total of its credit side, it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means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82144" y="2580148"/>
            <a:ext cx="2649893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Credit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balance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25816" y="2519498"/>
            <a:ext cx="3256384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Debit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balance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819123" y="4721605"/>
            <a:ext cx="306976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Debit and credit balance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901108" y="4707611"/>
            <a:ext cx="2411963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Nil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balance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512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8429</TotalTime>
  <Words>9349</Words>
  <Application>Microsoft Office PowerPoint</Application>
  <PresentationFormat>Widescreen</PresentationFormat>
  <Paragraphs>2284</Paragraphs>
  <Slides>467</Slides>
  <Notes>350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467</vt:i4>
      </vt:variant>
    </vt:vector>
  </HeadingPairs>
  <TitlesOfParts>
    <vt:vector size="471" baseType="lpstr">
      <vt:lpstr>Arial</vt:lpstr>
      <vt:lpstr>Calibri</vt:lpstr>
      <vt:lpstr>TAU-Marutham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Anand raj</dc:creator>
  <cp:lastModifiedBy>Kanthamani S</cp:lastModifiedBy>
  <cp:revision>622</cp:revision>
  <dcterms:created xsi:type="dcterms:W3CDTF">2022-09-24T06:45:25Z</dcterms:created>
  <dcterms:modified xsi:type="dcterms:W3CDTF">2023-03-18T04:50:47Z</dcterms:modified>
</cp:coreProperties>
</file>